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16" r:id="rId1"/>
  </p:sldMasterIdLst>
  <p:notesMasterIdLst>
    <p:notesMasterId r:id="rId66"/>
  </p:notesMasterIdLst>
  <p:handoutMasterIdLst>
    <p:handoutMasterId r:id="rId67"/>
  </p:handoutMasterIdLst>
  <p:sldIdLst>
    <p:sldId id="256" r:id="rId2"/>
    <p:sldId id="773" r:id="rId3"/>
    <p:sldId id="774" r:id="rId4"/>
    <p:sldId id="777" r:id="rId5"/>
    <p:sldId id="778" r:id="rId6"/>
    <p:sldId id="1470" r:id="rId7"/>
    <p:sldId id="779" r:id="rId8"/>
    <p:sldId id="780" r:id="rId9"/>
    <p:sldId id="333" r:id="rId10"/>
    <p:sldId id="782" r:id="rId11"/>
    <p:sldId id="783" r:id="rId12"/>
    <p:sldId id="336" r:id="rId13"/>
    <p:sldId id="337" r:id="rId14"/>
    <p:sldId id="350" r:id="rId15"/>
    <p:sldId id="295" r:id="rId16"/>
    <p:sldId id="303" r:id="rId17"/>
    <p:sldId id="341" r:id="rId18"/>
    <p:sldId id="789" r:id="rId19"/>
    <p:sldId id="342" r:id="rId20"/>
    <p:sldId id="297" r:id="rId21"/>
    <p:sldId id="343" r:id="rId22"/>
    <p:sldId id="790" r:id="rId23"/>
    <p:sldId id="791" r:id="rId24"/>
    <p:sldId id="347" r:id="rId25"/>
    <p:sldId id="793" r:id="rId26"/>
    <p:sldId id="270" r:id="rId27"/>
    <p:sldId id="271" r:id="rId28"/>
    <p:sldId id="272" r:id="rId29"/>
    <p:sldId id="273" r:id="rId30"/>
    <p:sldId id="274" r:id="rId31"/>
    <p:sldId id="279" r:id="rId32"/>
    <p:sldId id="283" r:id="rId33"/>
    <p:sldId id="286" r:id="rId34"/>
    <p:sldId id="296" r:id="rId35"/>
    <p:sldId id="857" r:id="rId36"/>
    <p:sldId id="858" r:id="rId37"/>
    <p:sldId id="859" r:id="rId38"/>
    <p:sldId id="1833" r:id="rId39"/>
    <p:sldId id="1486" r:id="rId40"/>
    <p:sldId id="302" r:id="rId41"/>
    <p:sldId id="304" r:id="rId42"/>
    <p:sldId id="1834" r:id="rId43"/>
    <p:sldId id="731" r:id="rId44"/>
    <p:sldId id="257" r:id="rId45"/>
    <p:sldId id="258" r:id="rId46"/>
    <p:sldId id="259" r:id="rId47"/>
    <p:sldId id="260" r:id="rId48"/>
    <p:sldId id="794" r:id="rId49"/>
    <p:sldId id="262" r:id="rId50"/>
    <p:sldId id="263" r:id="rId51"/>
    <p:sldId id="264" r:id="rId52"/>
    <p:sldId id="265" r:id="rId53"/>
    <p:sldId id="266" r:id="rId54"/>
    <p:sldId id="268" r:id="rId55"/>
    <p:sldId id="269" r:id="rId56"/>
    <p:sldId id="732" r:id="rId57"/>
    <p:sldId id="733" r:id="rId58"/>
    <p:sldId id="734" r:id="rId59"/>
    <p:sldId id="735" r:id="rId60"/>
    <p:sldId id="736" r:id="rId61"/>
    <p:sldId id="737" r:id="rId62"/>
    <p:sldId id="276" r:id="rId63"/>
    <p:sldId id="738" r:id="rId64"/>
    <p:sldId id="278" r:id="rId65"/>
  </p:sldIdLst>
  <p:sldSz cx="12192000" cy="6858000"/>
  <p:notesSz cx="6858000" cy="9144000"/>
  <p:custDataLst>
    <p:tags r:id="rId68"/>
  </p:custData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EF7D"/>
    <a:srgbClr val="FAEA70"/>
    <a:srgbClr val="DA0000"/>
    <a:srgbClr val="B0AC00"/>
    <a:srgbClr val="8D8A00"/>
    <a:srgbClr val="CA0202"/>
    <a:srgbClr val="E31303"/>
    <a:srgbClr val="E703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Stijl, gemiddeld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Stijl, gemiddeld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Stijl, gemiddeld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Geen stijl, tabel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Stijl, gemiddeld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BC89EF96-8CEA-46FF-86C4-4CE0E7609802}" styleName="Stijl, licht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912C8C85-51F0-491E-9774-3900AFEF0FD7}" styleName="Stijl, licht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638B1855-1B75-4FBE-930C-398BA8C253C6}" styleName="Stijl, thema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Stijl, thema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Stijl, thema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D083AE6-46FA-4A59-8FB0-9F97EB10719F}" styleName="Stijl, licht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69012ECD-51FC-41F1-AA8D-1B2483CD663E}" styleName="Stijl, licht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8FB837D-C827-4EFA-A057-4D05807E0F7C}" styleName="Stijl, thema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10" autoAdjust="0"/>
    <p:restoredTop sz="86491" autoAdjust="0"/>
  </p:normalViewPr>
  <p:slideViewPr>
    <p:cSldViewPr>
      <p:cViewPr varScale="1">
        <p:scale>
          <a:sx n="113" d="100"/>
          <a:sy n="113" d="100"/>
        </p:scale>
        <p:origin x="200" y="520"/>
      </p:cViewPr>
      <p:guideLst>
        <p:guide orient="horz" pos="2160"/>
        <p:guide pos="3840"/>
      </p:guideLst>
    </p:cSldViewPr>
  </p:slideViewPr>
  <p:outlineViewPr>
    <p:cViewPr>
      <p:scale>
        <a:sx n="33" d="100"/>
        <a:sy n="33" d="100"/>
      </p:scale>
      <p:origin x="0" y="25404"/>
    </p:cViewPr>
    <p:sldLst>
      <p:sld r:id="rId1" collapse="1"/>
    </p:sldLst>
  </p:outlineViewPr>
  <p:notesTextViewPr>
    <p:cViewPr>
      <p:scale>
        <a:sx n="100" d="100"/>
        <a:sy n="100" d="100"/>
      </p:scale>
      <p:origin x="0" y="0"/>
    </p:cViewPr>
  </p:notesTextViewPr>
  <p:sorterViewPr>
    <p:cViewPr varScale="1">
      <p:scale>
        <a:sx n="1" d="1"/>
        <a:sy n="1" d="1"/>
      </p:scale>
      <p:origin x="0" y="-10374"/>
    </p:cViewPr>
  </p:sorterViewPr>
  <p:notesViewPr>
    <p:cSldViewPr>
      <p:cViewPr varScale="1">
        <p:scale>
          <a:sx n="57" d="100"/>
          <a:sy n="57" d="100"/>
        </p:scale>
        <p:origin x="-2850"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ags" Target="tags/tag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BF84EE-70BB-4865-AF9B-ADBCA4265779}" type="doc">
      <dgm:prSet loTypeId="urn:microsoft.com/office/officeart/2005/8/layout/arrow2" loCatId="process" qsTypeId="urn:microsoft.com/office/officeart/2005/8/quickstyle/simple1" qsCatId="simple" csTypeId="urn:microsoft.com/office/officeart/2005/8/colors/accent1_2" csCatId="accent1" phldr="1"/>
      <dgm:spPr/>
      <dgm:t>
        <a:bodyPr/>
        <a:lstStyle/>
        <a:p>
          <a:endParaRPr lang="en-US"/>
        </a:p>
      </dgm:t>
    </dgm:pt>
    <dgm:pt modelId="{1A8735B3-1FBF-448A-9C79-C16D4BA13F9D}">
      <dgm:prSet/>
      <dgm:spPr/>
      <dgm:t>
        <a:bodyPr/>
        <a:lstStyle/>
        <a:p>
          <a:pPr rtl="0"/>
          <a:r>
            <a:rPr lang="en-US" b="1"/>
            <a:t>Chaos</a:t>
          </a:r>
          <a:endParaRPr lang="en-US"/>
        </a:p>
      </dgm:t>
    </dgm:pt>
    <dgm:pt modelId="{F54BF86E-A515-4986-B601-20F853CCE20F}" type="parTrans" cxnId="{99978109-95BA-4C51-80B2-C32ED246D0BA}">
      <dgm:prSet/>
      <dgm:spPr/>
      <dgm:t>
        <a:bodyPr/>
        <a:lstStyle/>
        <a:p>
          <a:endParaRPr lang="en-US"/>
        </a:p>
      </dgm:t>
    </dgm:pt>
    <dgm:pt modelId="{5E5D2C60-95C6-45E1-9518-9084674F83C1}" type="sibTrans" cxnId="{99978109-95BA-4C51-80B2-C32ED246D0BA}">
      <dgm:prSet/>
      <dgm:spPr/>
      <dgm:t>
        <a:bodyPr/>
        <a:lstStyle/>
        <a:p>
          <a:endParaRPr lang="en-US"/>
        </a:p>
      </dgm:t>
    </dgm:pt>
    <dgm:pt modelId="{16B5436E-7AB9-4EFC-8696-C559A47A890D}">
      <dgm:prSet/>
      <dgm:spPr/>
      <dgm:t>
        <a:bodyPr/>
        <a:lstStyle/>
        <a:p>
          <a:pPr rtl="0"/>
          <a:r>
            <a:rPr lang="en-US"/>
            <a:t>Controls: minimal</a:t>
          </a:r>
        </a:p>
      </dgm:t>
    </dgm:pt>
    <dgm:pt modelId="{4DA93B83-25CF-4F04-AB2D-D24283D365B1}" type="parTrans" cxnId="{5C583407-CDE1-4B5D-8396-7BB886C836DA}">
      <dgm:prSet/>
      <dgm:spPr/>
      <dgm:t>
        <a:bodyPr/>
        <a:lstStyle/>
        <a:p>
          <a:endParaRPr lang="en-US"/>
        </a:p>
      </dgm:t>
    </dgm:pt>
    <dgm:pt modelId="{9B0AC5BA-9F2F-4760-9419-B3DE7C149E35}" type="sibTrans" cxnId="{5C583407-CDE1-4B5D-8396-7BB886C836DA}">
      <dgm:prSet/>
      <dgm:spPr/>
      <dgm:t>
        <a:bodyPr/>
        <a:lstStyle/>
        <a:p>
          <a:endParaRPr lang="en-US"/>
        </a:p>
      </dgm:t>
    </dgm:pt>
    <dgm:pt modelId="{DB8BED9F-01B7-4AD5-B2F1-58F446E904B0}">
      <dgm:prSet/>
      <dgm:spPr/>
      <dgm:t>
        <a:bodyPr/>
        <a:lstStyle/>
        <a:p>
          <a:pPr rtl="0"/>
          <a:r>
            <a:rPr lang="en-US" dirty="0"/>
            <a:t>Mantra: Just do it!</a:t>
          </a:r>
        </a:p>
      </dgm:t>
    </dgm:pt>
    <dgm:pt modelId="{E77822BF-12E0-4BBF-9C22-3C4C57EA6A15}" type="parTrans" cxnId="{024F5E31-2324-4446-B758-7E40B27CB73A}">
      <dgm:prSet/>
      <dgm:spPr/>
      <dgm:t>
        <a:bodyPr/>
        <a:lstStyle/>
        <a:p>
          <a:endParaRPr lang="en-US"/>
        </a:p>
      </dgm:t>
    </dgm:pt>
    <dgm:pt modelId="{519CA589-3395-413E-B663-6155D878AB5D}" type="sibTrans" cxnId="{024F5E31-2324-4446-B758-7E40B27CB73A}">
      <dgm:prSet/>
      <dgm:spPr/>
      <dgm:t>
        <a:bodyPr/>
        <a:lstStyle/>
        <a:p>
          <a:endParaRPr lang="en-US"/>
        </a:p>
      </dgm:t>
    </dgm:pt>
    <dgm:pt modelId="{6392FF34-D91D-4FDA-8132-6EA42652EA58}">
      <dgm:prSet/>
      <dgm:spPr/>
      <dgm:t>
        <a:bodyPr/>
        <a:lstStyle/>
        <a:p>
          <a:pPr rtl="0"/>
          <a:r>
            <a:rPr lang="en-US" dirty="0"/>
            <a:t>Lifecycle: undefined</a:t>
          </a:r>
        </a:p>
      </dgm:t>
    </dgm:pt>
    <dgm:pt modelId="{E252452A-2BAA-4DDB-A030-53049A3145F2}" type="parTrans" cxnId="{C67841B5-5169-4799-ADA1-2131630240A1}">
      <dgm:prSet/>
      <dgm:spPr/>
      <dgm:t>
        <a:bodyPr/>
        <a:lstStyle/>
        <a:p>
          <a:endParaRPr lang="en-US"/>
        </a:p>
      </dgm:t>
    </dgm:pt>
    <dgm:pt modelId="{88F97006-8D90-4CA3-A190-53A268D602DC}" type="sibTrans" cxnId="{C67841B5-5169-4799-ADA1-2131630240A1}">
      <dgm:prSet/>
      <dgm:spPr/>
      <dgm:t>
        <a:bodyPr/>
        <a:lstStyle/>
        <a:p>
          <a:endParaRPr lang="en-US"/>
        </a:p>
      </dgm:t>
    </dgm:pt>
    <dgm:pt modelId="{2497ACB2-436A-434D-BFA2-3C3618DF78B9}">
      <dgm:prSet/>
      <dgm:spPr/>
      <dgm:t>
        <a:bodyPr/>
        <a:lstStyle/>
        <a:p>
          <a:pPr rtl="0"/>
          <a:r>
            <a:rPr lang="en-US" b="1"/>
            <a:t>Prescriptive Control</a:t>
          </a:r>
          <a:endParaRPr lang="en-US"/>
        </a:p>
      </dgm:t>
    </dgm:pt>
    <dgm:pt modelId="{726FD6C5-5329-43DB-9EE4-529AFAEBAF49}" type="parTrans" cxnId="{6BA24A77-E67E-47A1-BF9A-00559EDD3462}">
      <dgm:prSet/>
      <dgm:spPr/>
      <dgm:t>
        <a:bodyPr/>
        <a:lstStyle/>
        <a:p>
          <a:endParaRPr lang="en-US"/>
        </a:p>
      </dgm:t>
    </dgm:pt>
    <dgm:pt modelId="{BB3AF35F-87AB-4CDD-A193-8E1B93EBE164}" type="sibTrans" cxnId="{6BA24A77-E67E-47A1-BF9A-00559EDD3462}">
      <dgm:prSet/>
      <dgm:spPr/>
      <dgm:t>
        <a:bodyPr/>
        <a:lstStyle/>
        <a:p>
          <a:endParaRPr lang="en-US"/>
        </a:p>
      </dgm:t>
    </dgm:pt>
    <dgm:pt modelId="{718C2137-2F14-41F4-B207-770C6E297F74}">
      <dgm:prSet/>
      <dgm:spPr/>
      <dgm:t>
        <a:bodyPr/>
        <a:lstStyle/>
        <a:p>
          <a:pPr rtl="0"/>
          <a:r>
            <a:rPr lang="en-US" dirty="0"/>
            <a:t>Controls: conformance to plan</a:t>
          </a:r>
        </a:p>
      </dgm:t>
    </dgm:pt>
    <dgm:pt modelId="{C2E85EA8-70AC-4974-9B91-28CD58F81C1A}" type="parTrans" cxnId="{899C77DB-569D-43B2-8498-7D225F12B05D}">
      <dgm:prSet/>
      <dgm:spPr/>
      <dgm:t>
        <a:bodyPr/>
        <a:lstStyle/>
        <a:p>
          <a:endParaRPr lang="en-US"/>
        </a:p>
      </dgm:t>
    </dgm:pt>
    <dgm:pt modelId="{CAE2D2F0-CE62-405B-A768-DFBBAD314667}" type="sibTrans" cxnId="{899C77DB-569D-43B2-8498-7D225F12B05D}">
      <dgm:prSet/>
      <dgm:spPr/>
      <dgm:t>
        <a:bodyPr/>
        <a:lstStyle/>
        <a:p>
          <a:endParaRPr lang="en-US"/>
        </a:p>
      </dgm:t>
    </dgm:pt>
    <dgm:pt modelId="{940C786B-85A2-4004-BECA-37DB22E131F1}">
      <dgm:prSet/>
      <dgm:spPr/>
      <dgm:t>
        <a:bodyPr/>
        <a:lstStyle/>
        <a:p>
          <a:pPr rtl="0"/>
          <a:r>
            <a:rPr lang="en-US" dirty="0"/>
            <a:t>Mantra: Plan the work and work the plan</a:t>
          </a:r>
        </a:p>
      </dgm:t>
    </dgm:pt>
    <dgm:pt modelId="{4A9D9DDB-2641-4436-AE62-4345C8D03425}" type="parTrans" cxnId="{C62BF6E7-70CC-4842-ACC6-099C177C91CD}">
      <dgm:prSet/>
      <dgm:spPr/>
      <dgm:t>
        <a:bodyPr/>
        <a:lstStyle/>
        <a:p>
          <a:endParaRPr lang="en-US"/>
        </a:p>
      </dgm:t>
    </dgm:pt>
    <dgm:pt modelId="{6A6F6AE7-635A-4018-B819-841B9BE08C8C}" type="sibTrans" cxnId="{C62BF6E7-70CC-4842-ACC6-099C177C91CD}">
      <dgm:prSet/>
      <dgm:spPr/>
      <dgm:t>
        <a:bodyPr/>
        <a:lstStyle/>
        <a:p>
          <a:endParaRPr lang="en-US"/>
        </a:p>
      </dgm:t>
    </dgm:pt>
    <dgm:pt modelId="{2A21B5D5-9378-4E8D-A9F6-23769D13B08A}">
      <dgm:prSet/>
      <dgm:spPr/>
      <dgm:t>
        <a:bodyPr/>
        <a:lstStyle/>
        <a:p>
          <a:pPr rtl="0"/>
          <a:r>
            <a:rPr lang="en-US" dirty="0"/>
            <a:t>Lifecycle: Waterfall &amp; Task-based (or WBS)</a:t>
          </a:r>
        </a:p>
      </dgm:t>
    </dgm:pt>
    <dgm:pt modelId="{30F1756E-2D38-42F2-AFD4-33EB7DDC79EA}" type="parTrans" cxnId="{0AF127ED-E35B-476A-8B89-9597A9A3958C}">
      <dgm:prSet/>
      <dgm:spPr/>
      <dgm:t>
        <a:bodyPr/>
        <a:lstStyle/>
        <a:p>
          <a:endParaRPr lang="en-US"/>
        </a:p>
      </dgm:t>
    </dgm:pt>
    <dgm:pt modelId="{9914DE04-F170-49DE-9046-9FA30070CBA6}" type="sibTrans" cxnId="{0AF127ED-E35B-476A-8B89-9597A9A3958C}">
      <dgm:prSet/>
      <dgm:spPr/>
      <dgm:t>
        <a:bodyPr/>
        <a:lstStyle/>
        <a:p>
          <a:endParaRPr lang="en-US"/>
        </a:p>
      </dgm:t>
    </dgm:pt>
    <dgm:pt modelId="{824F6EF9-72FF-4815-BA41-08F550617859}">
      <dgm:prSet/>
      <dgm:spPr/>
      <dgm:t>
        <a:bodyPr/>
        <a:lstStyle/>
        <a:p>
          <a:pPr rtl="0"/>
          <a:r>
            <a:rPr lang="en-US" b="1" dirty="0"/>
            <a:t>Adaptive control</a:t>
          </a:r>
          <a:endParaRPr lang="en-US" dirty="0"/>
        </a:p>
      </dgm:t>
    </dgm:pt>
    <dgm:pt modelId="{F37B6284-6E0E-4A4D-9459-BE384DA4F4E3}" type="parTrans" cxnId="{B627CED8-5C61-4F69-91D4-6125CCD66C25}">
      <dgm:prSet/>
      <dgm:spPr/>
      <dgm:t>
        <a:bodyPr/>
        <a:lstStyle/>
        <a:p>
          <a:endParaRPr lang="en-US"/>
        </a:p>
      </dgm:t>
    </dgm:pt>
    <dgm:pt modelId="{5DE70E38-8A40-420A-9818-5E3DD6579322}" type="sibTrans" cxnId="{B627CED8-5C61-4F69-91D4-6125CCD66C25}">
      <dgm:prSet/>
      <dgm:spPr/>
      <dgm:t>
        <a:bodyPr/>
        <a:lstStyle/>
        <a:p>
          <a:endParaRPr lang="en-US"/>
        </a:p>
      </dgm:t>
    </dgm:pt>
    <dgm:pt modelId="{0BA6E78C-28CE-41E1-9AE1-FADEA6331337}">
      <dgm:prSet/>
      <dgm:spPr/>
      <dgm:t>
        <a:bodyPr/>
        <a:lstStyle/>
        <a:p>
          <a:pPr rtl="0"/>
          <a:r>
            <a:rPr lang="en-US"/>
            <a:t>Controls: conformance to acceptable results</a:t>
          </a:r>
        </a:p>
      </dgm:t>
    </dgm:pt>
    <dgm:pt modelId="{D0851B77-3AEE-452C-9A18-A13F45A4E7A1}" type="parTrans" cxnId="{D92AC579-8F06-4B61-BAB0-42DCF30C769F}">
      <dgm:prSet/>
      <dgm:spPr/>
      <dgm:t>
        <a:bodyPr/>
        <a:lstStyle/>
        <a:p>
          <a:endParaRPr lang="en-US"/>
        </a:p>
      </dgm:t>
    </dgm:pt>
    <dgm:pt modelId="{400E6D28-8A69-4FFE-A3CB-B339619D4C42}" type="sibTrans" cxnId="{D92AC579-8F06-4B61-BAB0-42DCF30C769F}">
      <dgm:prSet/>
      <dgm:spPr/>
      <dgm:t>
        <a:bodyPr/>
        <a:lstStyle/>
        <a:p>
          <a:endParaRPr lang="en-US"/>
        </a:p>
      </dgm:t>
    </dgm:pt>
    <dgm:pt modelId="{61B113D2-605D-402C-A820-2B20ED47797C}">
      <dgm:prSet/>
      <dgm:spPr/>
      <dgm:t>
        <a:bodyPr/>
        <a:lstStyle/>
        <a:p>
          <a:pPr rtl="0"/>
          <a:r>
            <a:rPr lang="en-US" dirty="0"/>
            <a:t>Mantra: Embrace change</a:t>
          </a:r>
        </a:p>
      </dgm:t>
    </dgm:pt>
    <dgm:pt modelId="{97325378-2740-4F31-9591-095CEA8323D2}" type="parTrans" cxnId="{C4DD4F5F-2616-43FF-AEA0-EBA71CB1DA35}">
      <dgm:prSet/>
      <dgm:spPr/>
      <dgm:t>
        <a:bodyPr/>
        <a:lstStyle/>
        <a:p>
          <a:endParaRPr lang="en-US"/>
        </a:p>
      </dgm:t>
    </dgm:pt>
    <dgm:pt modelId="{B855C4BD-8C31-4F86-9E20-55E905EA4472}" type="sibTrans" cxnId="{C4DD4F5F-2616-43FF-AEA0-EBA71CB1DA35}">
      <dgm:prSet/>
      <dgm:spPr/>
      <dgm:t>
        <a:bodyPr/>
        <a:lstStyle/>
        <a:p>
          <a:endParaRPr lang="en-US"/>
        </a:p>
      </dgm:t>
    </dgm:pt>
    <dgm:pt modelId="{ADFD29BD-9325-4D38-B079-579810EB1A59}">
      <dgm:prSet/>
      <dgm:spPr/>
      <dgm:t>
        <a:bodyPr/>
        <a:lstStyle/>
        <a:p>
          <a:pPr rtl="0"/>
          <a:r>
            <a:rPr lang="en-US" dirty="0"/>
            <a:t>Lifecycle: iterative, feature-driven</a:t>
          </a:r>
        </a:p>
      </dgm:t>
    </dgm:pt>
    <dgm:pt modelId="{A9818201-2D7D-4220-8460-4FCB67BA2379}" type="parTrans" cxnId="{527B8476-3986-4860-9EF7-4699AF20BF20}">
      <dgm:prSet/>
      <dgm:spPr/>
      <dgm:t>
        <a:bodyPr/>
        <a:lstStyle/>
        <a:p>
          <a:endParaRPr lang="en-US"/>
        </a:p>
      </dgm:t>
    </dgm:pt>
    <dgm:pt modelId="{9653FD96-3279-4413-82A5-B61E30BBE315}" type="sibTrans" cxnId="{527B8476-3986-4860-9EF7-4699AF20BF20}">
      <dgm:prSet/>
      <dgm:spPr/>
      <dgm:t>
        <a:bodyPr/>
        <a:lstStyle/>
        <a:p>
          <a:endParaRPr lang="en-US"/>
        </a:p>
      </dgm:t>
    </dgm:pt>
    <dgm:pt modelId="{85B93F38-59F1-4D96-B16B-89D2075AB76A}" type="pres">
      <dgm:prSet presAssocID="{63BF84EE-70BB-4865-AF9B-ADBCA4265779}" presName="arrowDiagram" presStyleCnt="0">
        <dgm:presLayoutVars>
          <dgm:chMax val="5"/>
          <dgm:dir/>
          <dgm:resizeHandles val="exact"/>
        </dgm:presLayoutVars>
      </dgm:prSet>
      <dgm:spPr/>
    </dgm:pt>
    <dgm:pt modelId="{D87B5A08-9C62-4B8D-B252-6F9D8F0ADF0F}" type="pres">
      <dgm:prSet presAssocID="{63BF84EE-70BB-4865-AF9B-ADBCA4265779}" presName="arrow" presStyleLbl="bgShp" presStyleIdx="0" presStyleCnt="1"/>
      <dgm:spPr/>
    </dgm:pt>
    <dgm:pt modelId="{B2F23325-DE33-4508-91FB-A8F226681A16}" type="pres">
      <dgm:prSet presAssocID="{63BF84EE-70BB-4865-AF9B-ADBCA4265779}" presName="arrowDiagram3" presStyleCnt="0"/>
      <dgm:spPr/>
    </dgm:pt>
    <dgm:pt modelId="{F892AFD4-6515-45E0-A00E-4A9628E1CCE2}" type="pres">
      <dgm:prSet presAssocID="{1A8735B3-1FBF-448A-9C79-C16D4BA13F9D}" presName="bullet3a" presStyleLbl="node1" presStyleIdx="0" presStyleCnt="3"/>
      <dgm:spPr/>
    </dgm:pt>
    <dgm:pt modelId="{113528D3-EF46-462D-A29B-0F309E823383}" type="pres">
      <dgm:prSet presAssocID="{1A8735B3-1FBF-448A-9C79-C16D4BA13F9D}" presName="textBox3a" presStyleLbl="revTx" presStyleIdx="0" presStyleCnt="3">
        <dgm:presLayoutVars>
          <dgm:bulletEnabled val="1"/>
        </dgm:presLayoutVars>
      </dgm:prSet>
      <dgm:spPr/>
    </dgm:pt>
    <dgm:pt modelId="{2FBD8CE5-B9CC-4CE2-96CE-A19EB169E3BB}" type="pres">
      <dgm:prSet presAssocID="{2497ACB2-436A-434D-BFA2-3C3618DF78B9}" presName="bullet3b" presStyleLbl="node1" presStyleIdx="1" presStyleCnt="3" custLinFactNeighborX="-15664"/>
      <dgm:spPr/>
    </dgm:pt>
    <dgm:pt modelId="{68E3FEBF-666C-4357-9E96-3FEB57A2C9C8}" type="pres">
      <dgm:prSet presAssocID="{2497ACB2-436A-434D-BFA2-3C3618DF78B9}" presName="textBox3b" presStyleLbl="revTx" presStyleIdx="1" presStyleCnt="3" custScaleX="143728" custLinFactNeighborX="13445">
        <dgm:presLayoutVars>
          <dgm:bulletEnabled val="1"/>
        </dgm:presLayoutVars>
      </dgm:prSet>
      <dgm:spPr/>
    </dgm:pt>
    <dgm:pt modelId="{0A214A1C-AFD7-424D-9F4F-36C7C103C535}" type="pres">
      <dgm:prSet presAssocID="{824F6EF9-72FF-4815-BA41-08F550617859}" presName="bullet3c" presStyleLbl="node1" presStyleIdx="2" presStyleCnt="3" custLinFactNeighborX="44827"/>
      <dgm:spPr/>
    </dgm:pt>
    <dgm:pt modelId="{E0BAF006-7566-4C35-9594-06E0705B51F6}" type="pres">
      <dgm:prSet presAssocID="{824F6EF9-72FF-4815-BA41-08F550617859}" presName="textBox3c" presStyleLbl="revTx" presStyleIdx="2" presStyleCnt="3" custScaleX="121695" custLinFactNeighborX="17960">
        <dgm:presLayoutVars>
          <dgm:bulletEnabled val="1"/>
        </dgm:presLayoutVars>
      </dgm:prSet>
      <dgm:spPr/>
    </dgm:pt>
  </dgm:ptLst>
  <dgm:cxnLst>
    <dgm:cxn modelId="{5C583407-CDE1-4B5D-8396-7BB886C836DA}" srcId="{1A8735B3-1FBF-448A-9C79-C16D4BA13F9D}" destId="{16B5436E-7AB9-4EFC-8696-C559A47A890D}" srcOrd="0" destOrd="0" parTransId="{4DA93B83-25CF-4F04-AB2D-D24283D365B1}" sibTransId="{9B0AC5BA-9F2F-4760-9419-B3DE7C149E35}"/>
    <dgm:cxn modelId="{99978109-95BA-4C51-80B2-C32ED246D0BA}" srcId="{63BF84EE-70BB-4865-AF9B-ADBCA4265779}" destId="{1A8735B3-1FBF-448A-9C79-C16D4BA13F9D}" srcOrd="0" destOrd="0" parTransId="{F54BF86E-A515-4986-B601-20F853CCE20F}" sibTransId="{5E5D2C60-95C6-45E1-9518-9084674F83C1}"/>
    <dgm:cxn modelId="{4453DF27-8225-4F73-8843-BC06C43585A8}" type="presOf" srcId="{63BF84EE-70BB-4865-AF9B-ADBCA4265779}" destId="{85B93F38-59F1-4D96-B16B-89D2075AB76A}" srcOrd="0" destOrd="0" presId="urn:microsoft.com/office/officeart/2005/8/layout/arrow2"/>
    <dgm:cxn modelId="{5EDCD72D-C424-41CF-A1EA-05046E98D5FE}" type="presOf" srcId="{0BA6E78C-28CE-41E1-9AE1-FADEA6331337}" destId="{E0BAF006-7566-4C35-9594-06E0705B51F6}" srcOrd="0" destOrd="1" presId="urn:microsoft.com/office/officeart/2005/8/layout/arrow2"/>
    <dgm:cxn modelId="{D565B72F-EDC0-4B90-9A88-ED2932635853}" type="presOf" srcId="{824F6EF9-72FF-4815-BA41-08F550617859}" destId="{E0BAF006-7566-4C35-9594-06E0705B51F6}" srcOrd="0" destOrd="0" presId="urn:microsoft.com/office/officeart/2005/8/layout/arrow2"/>
    <dgm:cxn modelId="{024F5E31-2324-4446-B758-7E40B27CB73A}" srcId="{1A8735B3-1FBF-448A-9C79-C16D4BA13F9D}" destId="{DB8BED9F-01B7-4AD5-B2F1-58F446E904B0}" srcOrd="1" destOrd="0" parTransId="{E77822BF-12E0-4BBF-9C22-3C4C57EA6A15}" sibTransId="{519CA589-3395-413E-B663-6155D878AB5D}"/>
    <dgm:cxn modelId="{BF03E335-A9A6-457C-8693-37E005FB11BB}" type="presOf" srcId="{16B5436E-7AB9-4EFC-8696-C559A47A890D}" destId="{113528D3-EF46-462D-A29B-0F309E823383}" srcOrd="0" destOrd="1" presId="urn:microsoft.com/office/officeart/2005/8/layout/arrow2"/>
    <dgm:cxn modelId="{490F714A-D40B-4305-AE8B-20B881B87DBD}" type="presOf" srcId="{ADFD29BD-9325-4D38-B079-579810EB1A59}" destId="{E0BAF006-7566-4C35-9594-06E0705B51F6}" srcOrd="0" destOrd="3" presId="urn:microsoft.com/office/officeart/2005/8/layout/arrow2"/>
    <dgm:cxn modelId="{C4DD4F5F-2616-43FF-AEA0-EBA71CB1DA35}" srcId="{824F6EF9-72FF-4815-BA41-08F550617859}" destId="{61B113D2-605D-402C-A820-2B20ED47797C}" srcOrd="1" destOrd="0" parTransId="{97325378-2740-4F31-9591-095CEA8323D2}" sibTransId="{B855C4BD-8C31-4F86-9E20-55E905EA4472}"/>
    <dgm:cxn modelId="{EF400263-6115-470D-9F10-5494BA2AEEEA}" type="presOf" srcId="{940C786B-85A2-4004-BECA-37DB22E131F1}" destId="{68E3FEBF-666C-4357-9E96-3FEB57A2C9C8}" srcOrd="0" destOrd="2" presId="urn:microsoft.com/office/officeart/2005/8/layout/arrow2"/>
    <dgm:cxn modelId="{F8BD5C68-D08E-4E6E-9FF2-B0D229D944A9}" type="presOf" srcId="{2A21B5D5-9378-4E8D-A9F6-23769D13B08A}" destId="{68E3FEBF-666C-4357-9E96-3FEB57A2C9C8}" srcOrd="0" destOrd="3" presId="urn:microsoft.com/office/officeart/2005/8/layout/arrow2"/>
    <dgm:cxn modelId="{527B8476-3986-4860-9EF7-4699AF20BF20}" srcId="{824F6EF9-72FF-4815-BA41-08F550617859}" destId="{ADFD29BD-9325-4D38-B079-579810EB1A59}" srcOrd="2" destOrd="0" parTransId="{A9818201-2D7D-4220-8460-4FCB67BA2379}" sibTransId="{9653FD96-3279-4413-82A5-B61E30BBE315}"/>
    <dgm:cxn modelId="{6BA24A77-E67E-47A1-BF9A-00559EDD3462}" srcId="{63BF84EE-70BB-4865-AF9B-ADBCA4265779}" destId="{2497ACB2-436A-434D-BFA2-3C3618DF78B9}" srcOrd="1" destOrd="0" parTransId="{726FD6C5-5329-43DB-9EE4-529AFAEBAF49}" sibTransId="{BB3AF35F-87AB-4CDD-A193-8E1B93EBE164}"/>
    <dgm:cxn modelId="{F09DF877-9922-4F3E-BC29-19B9A6BC1E48}" type="presOf" srcId="{6392FF34-D91D-4FDA-8132-6EA42652EA58}" destId="{113528D3-EF46-462D-A29B-0F309E823383}" srcOrd="0" destOrd="3" presId="urn:microsoft.com/office/officeart/2005/8/layout/arrow2"/>
    <dgm:cxn modelId="{D92AC579-8F06-4B61-BAB0-42DCF30C769F}" srcId="{824F6EF9-72FF-4815-BA41-08F550617859}" destId="{0BA6E78C-28CE-41E1-9AE1-FADEA6331337}" srcOrd="0" destOrd="0" parTransId="{D0851B77-3AEE-452C-9A18-A13F45A4E7A1}" sibTransId="{400E6D28-8A69-4FFE-A3CB-B339619D4C42}"/>
    <dgm:cxn modelId="{2A43E67C-9C19-4148-A2A8-FE0DAFE8E66B}" type="presOf" srcId="{61B113D2-605D-402C-A820-2B20ED47797C}" destId="{E0BAF006-7566-4C35-9594-06E0705B51F6}" srcOrd="0" destOrd="2" presId="urn:microsoft.com/office/officeart/2005/8/layout/arrow2"/>
    <dgm:cxn modelId="{C67841B5-5169-4799-ADA1-2131630240A1}" srcId="{1A8735B3-1FBF-448A-9C79-C16D4BA13F9D}" destId="{6392FF34-D91D-4FDA-8132-6EA42652EA58}" srcOrd="2" destOrd="0" parTransId="{E252452A-2BAA-4DDB-A030-53049A3145F2}" sibTransId="{88F97006-8D90-4CA3-A190-53A268D602DC}"/>
    <dgm:cxn modelId="{C34E57B5-0DF4-4CFF-8DEA-CB2858BD58E8}" type="presOf" srcId="{718C2137-2F14-41F4-B207-770C6E297F74}" destId="{68E3FEBF-666C-4357-9E96-3FEB57A2C9C8}" srcOrd="0" destOrd="1" presId="urn:microsoft.com/office/officeart/2005/8/layout/arrow2"/>
    <dgm:cxn modelId="{55AA94CB-3814-4F05-ABFE-7AC3B1890528}" type="presOf" srcId="{DB8BED9F-01B7-4AD5-B2F1-58F446E904B0}" destId="{113528D3-EF46-462D-A29B-0F309E823383}" srcOrd="0" destOrd="2" presId="urn:microsoft.com/office/officeart/2005/8/layout/arrow2"/>
    <dgm:cxn modelId="{239F76CE-A6C0-4A48-8E78-BBFAE0298B7E}" type="presOf" srcId="{2497ACB2-436A-434D-BFA2-3C3618DF78B9}" destId="{68E3FEBF-666C-4357-9E96-3FEB57A2C9C8}" srcOrd="0" destOrd="0" presId="urn:microsoft.com/office/officeart/2005/8/layout/arrow2"/>
    <dgm:cxn modelId="{B627CED8-5C61-4F69-91D4-6125CCD66C25}" srcId="{63BF84EE-70BB-4865-AF9B-ADBCA4265779}" destId="{824F6EF9-72FF-4815-BA41-08F550617859}" srcOrd="2" destOrd="0" parTransId="{F37B6284-6E0E-4A4D-9459-BE384DA4F4E3}" sibTransId="{5DE70E38-8A40-420A-9818-5E3DD6579322}"/>
    <dgm:cxn modelId="{899C77DB-569D-43B2-8498-7D225F12B05D}" srcId="{2497ACB2-436A-434D-BFA2-3C3618DF78B9}" destId="{718C2137-2F14-41F4-B207-770C6E297F74}" srcOrd="0" destOrd="0" parTransId="{C2E85EA8-70AC-4974-9B91-28CD58F81C1A}" sibTransId="{CAE2D2F0-CE62-405B-A768-DFBBAD314667}"/>
    <dgm:cxn modelId="{C62BF6E7-70CC-4842-ACC6-099C177C91CD}" srcId="{2497ACB2-436A-434D-BFA2-3C3618DF78B9}" destId="{940C786B-85A2-4004-BECA-37DB22E131F1}" srcOrd="1" destOrd="0" parTransId="{4A9D9DDB-2641-4436-AE62-4345C8D03425}" sibTransId="{6A6F6AE7-635A-4018-B819-841B9BE08C8C}"/>
    <dgm:cxn modelId="{0AF127ED-E35B-476A-8B89-9597A9A3958C}" srcId="{2497ACB2-436A-434D-BFA2-3C3618DF78B9}" destId="{2A21B5D5-9378-4E8D-A9F6-23769D13B08A}" srcOrd="2" destOrd="0" parTransId="{30F1756E-2D38-42F2-AFD4-33EB7DDC79EA}" sibTransId="{9914DE04-F170-49DE-9046-9FA30070CBA6}"/>
    <dgm:cxn modelId="{C0EE83EE-E4A5-406C-A64F-99F21F1B428E}" type="presOf" srcId="{1A8735B3-1FBF-448A-9C79-C16D4BA13F9D}" destId="{113528D3-EF46-462D-A29B-0F309E823383}" srcOrd="0" destOrd="0" presId="urn:microsoft.com/office/officeart/2005/8/layout/arrow2"/>
    <dgm:cxn modelId="{CDFD6DF1-C4E7-4161-93B8-AD801B416195}" type="presParOf" srcId="{85B93F38-59F1-4D96-B16B-89D2075AB76A}" destId="{D87B5A08-9C62-4B8D-B252-6F9D8F0ADF0F}" srcOrd="0" destOrd="0" presId="urn:microsoft.com/office/officeart/2005/8/layout/arrow2"/>
    <dgm:cxn modelId="{EC533FF9-C84B-462D-BB45-7AD6743CD7EC}" type="presParOf" srcId="{85B93F38-59F1-4D96-B16B-89D2075AB76A}" destId="{B2F23325-DE33-4508-91FB-A8F226681A16}" srcOrd="1" destOrd="0" presId="urn:microsoft.com/office/officeart/2005/8/layout/arrow2"/>
    <dgm:cxn modelId="{CC455EF9-F045-4EB3-9752-095825D528EB}" type="presParOf" srcId="{B2F23325-DE33-4508-91FB-A8F226681A16}" destId="{F892AFD4-6515-45E0-A00E-4A9628E1CCE2}" srcOrd="0" destOrd="0" presId="urn:microsoft.com/office/officeart/2005/8/layout/arrow2"/>
    <dgm:cxn modelId="{26DBBBAF-FFE4-46EC-A6E6-DD6BF6E5EE82}" type="presParOf" srcId="{B2F23325-DE33-4508-91FB-A8F226681A16}" destId="{113528D3-EF46-462D-A29B-0F309E823383}" srcOrd="1" destOrd="0" presId="urn:microsoft.com/office/officeart/2005/8/layout/arrow2"/>
    <dgm:cxn modelId="{CC11193F-F54C-4344-906C-7F38B09C2715}" type="presParOf" srcId="{B2F23325-DE33-4508-91FB-A8F226681A16}" destId="{2FBD8CE5-B9CC-4CE2-96CE-A19EB169E3BB}" srcOrd="2" destOrd="0" presId="urn:microsoft.com/office/officeart/2005/8/layout/arrow2"/>
    <dgm:cxn modelId="{E274543B-5BAC-4876-A557-1BDFB2F30F73}" type="presParOf" srcId="{B2F23325-DE33-4508-91FB-A8F226681A16}" destId="{68E3FEBF-666C-4357-9E96-3FEB57A2C9C8}" srcOrd="3" destOrd="0" presId="urn:microsoft.com/office/officeart/2005/8/layout/arrow2"/>
    <dgm:cxn modelId="{4ABC80DD-AF30-48BF-8890-4037A96384C3}" type="presParOf" srcId="{B2F23325-DE33-4508-91FB-A8F226681A16}" destId="{0A214A1C-AFD7-424D-9F4F-36C7C103C535}" srcOrd="4" destOrd="0" presId="urn:microsoft.com/office/officeart/2005/8/layout/arrow2"/>
    <dgm:cxn modelId="{8CB043CD-C292-4FA2-8511-638FAC7DD26D}" type="presParOf" srcId="{B2F23325-DE33-4508-91FB-A8F226681A16}" destId="{E0BAF006-7566-4C35-9594-06E0705B51F6}" srcOrd="5"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708D465-0346-4E34-AC2B-4E57B9E2D699}" type="doc">
      <dgm:prSet loTypeId="urn:microsoft.com/office/officeart/2005/8/layout/default" loCatId="list" qsTypeId="urn:microsoft.com/office/officeart/2005/8/quickstyle/simple1" qsCatId="simple" csTypeId="urn:microsoft.com/office/officeart/2005/8/colors/accent3_3" csCatId="accent3" phldr="1"/>
      <dgm:spPr/>
      <dgm:t>
        <a:bodyPr/>
        <a:lstStyle/>
        <a:p>
          <a:endParaRPr lang="en-US"/>
        </a:p>
      </dgm:t>
    </dgm:pt>
    <dgm:pt modelId="{8B958670-BD0E-4D40-A1B6-C65A283857A5}">
      <dgm:prSet/>
      <dgm:spPr/>
      <dgm:t>
        <a:bodyPr/>
        <a:lstStyle/>
        <a:p>
          <a:pPr rtl="0"/>
          <a:r>
            <a:rPr lang="en-US" b="1"/>
            <a:t>Lifecycle</a:t>
          </a:r>
          <a:endParaRPr lang="en-US"/>
        </a:p>
      </dgm:t>
    </dgm:pt>
    <dgm:pt modelId="{2D177139-4638-4342-B561-675F0C1BBDB2}" type="parTrans" cxnId="{FF83DBA4-31BE-4E76-84BB-45888F7D1EC1}">
      <dgm:prSet/>
      <dgm:spPr/>
      <dgm:t>
        <a:bodyPr/>
        <a:lstStyle/>
        <a:p>
          <a:endParaRPr lang="en-US"/>
        </a:p>
      </dgm:t>
    </dgm:pt>
    <dgm:pt modelId="{A6D11E5E-C36B-4EDE-A37B-4D11A8AFEE2F}" type="sibTrans" cxnId="{FF83DBA4-31BE-4E76-84BB-45888F7D1EC1}">
      <dgm:prSet/>
      <dgm:spPr/>
      <dgm:t>
        <a:bodyPr/>
        <a:lstStyle/>
        <a:p>
          <a:endParaRPr lang="en-US"/>
        </a:p>
      </dgm:t>
    </dgm:pt>
    <dgm:pt modelId="{AB2228A6-23CA-4641-9BE5-754B114FAA74}">
      <dgm:prSet/>
      <dgm:spPr/>
      <dgm:t>
        <a:bodyPr/>
        <a:lstStyle/>
        <a:p>
          <a:pPr rtl="0"/>
          <a:r>
            <a:rPr lang="en-US"/>
            <a:t>Phases, milestone</a:t>
          </a:r>
        </a:p>
      </dgm:t>
    </dgm:pt>
    <dgm:pt modelId="{BA2F57CA-5801-44DC-A5A3-238070F82E26}" type="parTrans" cxnId="{FB9B53DC-5516-4026-872F-03528E5F6C35}">
      <dgm:prSet/>
      <dgm:spPr/>
      <dgm:t>
        <a:bodyPr/>
        <a:lstStyle/>
        <a:p>
          <a:endParaRPr lang="en-US"/>
        </a:p>
      </dgm:t>
    </dgm:pt>
    <dgm:pt modelId="{E03477CC-4885-41C6-8313-C234A2E10CED}" type="sibTrans" cxnId="{FB9B53DC-5516-4026-872F-03528E5F6C35}">
      <dgm:prSet/>
      <dgm:spPr/>
      <dgm:t>
        <a:bodyPr/>
        <a:lstStyle/>
        <a:p>
          <a:endParaRPr lang="en-US"/>
        </a:p>
      </dgm:t>
    </dgm:pt>
    <dgm:pt modelId="{6D20AB01-FF32-4DD9-8E1E-C2A0F541B0B8}">
      <dgm:prSet/>
      <dgm:spPr/>
      <dgm:t>
        <a:bodyPr/>
        <a:lstStyle/>
        <a:p>
          <a:pPr rtl="0"/>
          <a:r>
            <a:rPr lang="en-US" b="1" dirty="0"/>
            <a:t>Work products, artifacts</a:t>
          </a:r>
          <a:endParaRPr lang="en-US" dirty="0"/>
        </a:p>
      </dgm:t>
    </dgm:pt>
    <dgm:pt modelId="{E4FE1594-8368-4A5C-9631-4FA1F528D7DE}" type="parTrans" cxnId="{C83E1D0B-D603-4463-91C8-59D8FECB34B2}">
      <dgm:prSet/>
      <dgm:spPr/>
      <dgm:t>
        <a:bodyPr/>
        <a:lstStyle/>
        <a:p>
          <a:endParaRPr lang="en-US"/>
        </a:p>
      </dgm:t>
    </dgm:pt>
    <dgm:pt modelId="{9357ABA9-171A-497F-B346-16623B96B60F}" type="sibTrans" cxnId="{C83E1D0B-D603-4463-91C8-59D8FECB34B2}">
      <dgm:prSet/>
      <dgm:spPr/>
      <dgm:t>
        <a:bodyPr/>
        <a:lstStyle/>
        <a:p>
          <a:endParaRPr lang="en-US"/>
        </a:p>
      </dgm:t>
    </dgm:pt>
    <dgm:pt modelId="{AA89190D-019F-4477-824E-883D74C5ED95}">
      <dgm:prSet/>
      <dgm:spPr/>
      <dgm:t>
        <a:bodyPr/>
        <a:lstStyle/>
        <a:p>
          <a:pPr rtl="0"/>
          <a:r>
            <a:rPr lang="en-US" dirty="0"/>
            <a:t>concrete </a:t>
          </a:r>
          <a:r>
            <a:rPr lang="ja-JP" dirty="0"/>
            <a:t>“</a:t>
          </a:r>
          <a:r>
            <a:rPr lang="en-US" dirty="0"/>
            <a:t>things</a:t>
          </a:r>
          <a:r>
            <a:rPr lang="ja-JP" dirty="0"/>
            <a:t>”</a:t>
          </a:r>
          <a:r>
            <a:rPr lang="en-US" dirty="0"/>
            <a:t> delivered or internal</a:t>
          </a:r>
        </a:p>
      </dgm:t>
    </dgm:pt>
    <dgm:pt modelId="{A558ECE8-B2D5-4898-A251-BCD38068A050}" type="parTrans" cxnId="{0416DC98-5C2A-4962-966D-61397902AC13}">
      <dgm:prSet/>
      <dgm:spPr/>
      <dgm:t>
        <a:bodyPr/>
        <a:lstStyle/>
        <a:p>
          <a:endParaRPr lang="en-US"/>
        </a:p>
      </dgm:t>
    </dgm:pt>
    <dgm:pt modelId="{553E5F90-5503-4168-BCF4-1DD65B2B1533}" type="sibTrans" cxnId="{0416DC98-5C2A-4962-966D-61397902AC13}">
      <dgm:prSet/>
      <dgm:spPr/>
      <dgm:t>
        <a:bodyPr/>
        <a:lstStyle/>
        <a:p>
          <a:endParaRPr lang="en-US"/>
        </a:p>
      </dgm:t>
    </dgm:pt>
    <dgm:pt modelId="{DF5699F2-C8A1-44C9-AF58-C3F1D2F8AE53}">
      <dgm:prSet/>
      <dgm:spPr/>
      <dgm:t>
        <a:bodyPr/>
        <a:lstStyle/>
        <a:p>
          <a:pPr rtl="0"/>
          <a:r>
            <a:rPr lang="en-US" b="1" dirty="0"/>
            <a:t>Activities, task</a:t>
          </a:r>
          <a:endParaRPr lang="en-US" dirty="0"/>
        </a:p>
      </dgm:t>
    </dgm:pt>
    <dgm:pt modelId="{4F796280-1296-455D-87E2-0B7E8A8CAD81}" type="parTrans" cxnId="{0332E420-7D8D-4673-99A6-E1398C90ACE7}">
      <dgm:prSet/>
      <dgm:spPr/>
      <dgm:t>
        <a:bodyPr/>
        <a:lstStyle/>
        <a:p>
          <a:endParaRPr lang="en-US"/>
        </a:p>
      </dgm:t>
    </dgm:pt>
    <dgm:pt modelId="{8044A485-1DA6-4506-9874-5183B116EED4}" type="sibTrans" cxnId="{0332E420-7D8D-4673-99A6-E1398C90ACE7}">
      <dgm:prSet/>
      <dgm:spPr/>
      <dgm:t>
        <a:bodyPr/>
        <a:lstStyle/>
        <a:p>
          <a:endParaRPr lang="en-US"/>
        </a:p>
      </dgm:t>
    </dgm:pt>
    <dgm:pt modelId="{C11CA125-8DFF-4AAE-8FA1-AF733E08E9E7}">
      <dgm:prSet/>
      <dgm:spPr/>
      <dgm:t>
        <a:bodyPr/>
        <a:lstStyle/>
        <a:p>
          <a:pPr rtl="0"/>
          <a:r>
            <a:rPr lang="en-US" dirty="0"/>
            <a:t>things to do, recipes on how to do it</a:t>
          </a:r>
        </a:p>
      </dgm:t>
    </dgm:pt>
    <dgm:pt modelId="{6DDD8DAD-DC84-4700-902E-662F4FA4780B}" type="parTrans" cxnId="{3010EB7A-4E83-4934-B6FB-097FCF5132ED}">
      <dgm:prSet/>
      <dgm:spPr/>
      <dgm:t>
        <a:bodyPr/>
        <a:lstStyle/>
        <a:p>
          <a:endParaRPr lang="en-US"/>
        </a:p>
      </dgm:t>
    </dgm:pt>
    <dgm:pt modelId="{A857F736-9468-4424-B121-330682BF075A}" type="sibTrans" cxnId="{3010EB7A-4E83-4934-B6FB-097FCF5132ED}">
      <dgm:prSet/>
      <dgm:spPr/>
      <dgm:t>
        <a:bodyPr/>
        <a:lstStyle/>
        <a:p>
          <a:endParaRPr lang="en-US"/>
        </a:p>
      </dgm:t>
    </dgm:pt>
    <dgm:pt modelId="{91620EA6-16FF-47A5-8546-8486CE684B5C}">
      <dgm:prSet/>
      <dgm:spPr/>
      <dgm:t>
        <a:bodyPr/>
        <a:lstStyle/>
        <a:p>
          <a:pPr rtl="0"/>
          <a:r>
            <a:rPr lang="en-US" b="1"/>
            <a:t>Workflows</a:t>
          </a:r>
          <a:endParaRPr lang="en-US"/>
        </a:p>
      </dgm:t>
    </dgm:pt>
    <dgm:pt modelId="{E20956BA-1209-4EE6-8E40-0A6C71E02E36}" type="parTrans" cxnId="{D23F965D-B846-497A-9068-9251F5EE8B7E}">
      <dgm:prSet/>
      <dgm:spPr/>
      <dgm:t>
        <a:bodyPr/>
        <a:lstStyle/>
        <a:p>
          <a:endParaRPr lang="en-US"/>
        </a:p>
      </dgm:t>
    </dgm:pt>
    <dgm:pt modelId="{9C6B226D-EE98-4FDB-89D5-7AACEF9C2BBD}" type="sibTrans" cxnId="{D23F965D-B846-497A-9068-9251F5EE8B7E}">
      <dgm:prSet/>
      <dgm:spPr/>
      <dgm:t>
        <a:bodyPr/>
        <a:lstStyle/>
        <a:p>
          <a:endParaRPr lang="en-US"/>
        </a:p>
      </dgm:t>
    </dgm:pt>
    <dgm:pt modelId="{F9EDA65A-E63D-49C9-A52B-D8C5BEFFEF70}">
      <dgm:prSet/>
      <dgm:spPr/>
      <dgm:t>
        <a:bodyPr/>
        <a:lstStyle/>
        <a:p>
          <a:pPr rtl="0"/>
          <a:r>
            <a:rPr lang="en-US"/>
            <a:t>meaningful sequences of activities</a:t>
          </a:r>
        </a:p>
      </dgm:t>
    </dgm:pt>
    <dgm:pt modelId="{B71F3797-CD25-4670-97D0-D9A465F62C1D}" type="parTrans" cxnId="{4E7424AE-B40C-42FB-BDB1-506429CFFF59}">
      <dgm:prSet/>
      <dgm:spPr/>
      <dgm:t>
        <a:bodyPr/>
        <a:lstStyle/>
        <a:p>
          <a:endParaRPr lang="en-US"/>
        </a:p>
      </dgm:t>
    </dgm:pt>
    <dgm:pt modelId="{9C9E6FA1-9E9D-4E54-9617-0BE3906D137D}" type="sibTrans" cxnId="{4E7424AE-B40C-42FB-BDB1-506429CFFF59}">
      <dgm:prSet/>
      <dgm:spPr/>
      <dgm:t>
        <a:bodyPr/>
        <a:lstStyle/>
        <a:p>
          <a:endParaRPr lang="en-US"/>
        </a:p>
      </dgm:t>
    </dgm:pt>
    <dgm:pt modelId="{D871D13D-8E18-46DF-A46D-E0E28927A3A6}">
      <dgm:prSet/>
      <dgm:spPr/>
      <dgm:t>
        <a:bodyPr/>
        <a:lstStyle/>
        <a:p>
          <a:pPr rtl="0"/>
          <a:r>
            <a:rPr lang="en-US" b="1"/>
            <a:t>Roles</a:t>
          </a:r>
          <a:endParaRPr lang="en-US"/>
        </a:p>
      </dgm:t>
    </dgm:pt>
    <dgm:pt modelId="{FA7CBB41-559D-49AD-A3D8-B81DAF1775DA}" type="parTrans" cxnId="{C7A1B311-F03E-4409-85CC-543B7C9848AB}">
      <dgm:prSet/>
      <dgm:spPr/>
      <dgm:t>
        <a:bodyPr/>
        <a:lstStyle/>
        <a:p>
          <a:endParaRPr lang="en-US"/>
        </a:p>
      </dgm:t>
    </dgm:pt>
    <dgm:pt modelId="{6324EA54-21B2-4DC2-AE81-950ACE101E1A}" type="sibTrans" cxnId="{C7A1B311-F03E-4409-85CC-543B7C9848AB}">
      <dgm:prSet/>
      <dgm:spPr/>
      <dgm:t>
        <a:bodyPr/>
        <a:lstStyle/>
        <a:p>
          <a:endParaRPr lang="en-US"/>
        </a:p>
      </dgm:t>
    </dgm:pt>
    <dgm:pt modelId="{4CCEEAB0-D409-4EA1-B173-4F4C7B17B5B4}">
      <dgm:prSet/>
      <dgm:spPr/>
      <dgm:t>
        <a:bodyPr/>
        <a:lstStyle/>
        <a:p>
          <a:pPr rtl="0"/>
          <a:r>
            <a:rPr lang="en-US" dirty="0"/>
            <a:t>skills, competencies, responsibilities</a:t>
          </a:r>
        </a:p>
      </dgm:t>
    </dgm:pt>
    <dgm:pt modelId="{617D71A1-8148-491D-AA9A-6EC8BA3C809A}" type="parTrans" cxnId="{890E400A-7B0C-412E-950E-7B99020EF7EF}">
      <dgm:prSet/>
      <dgm:spPr/>
      <dgm:t>
        <a:bodyPr/>
        <a:lstStyle/>
        <a:p>
          <a:endParaRPr lang="en-US"/>
        </a:p>
      </dgm:t>
    </dgm:pt>
    <dgm:pt modelId="{840EFEFA-AA32-4060-A03D-2556775FED6C}" type="sibTrans" cxnId="{890E400A-7B0C-412E-950E-7B99020EF7EF}">
      <dgm:prSet/>
      <dgm:spPr/>
      <dgm:t>
        <a:bodyPr/>
        <a:lstStyle/>
        <a:p>
          <a:endParaRPr lang="en-US"/>
        </a:p>
      </dgm:t>
    </dgm:pt>
    <dgm:pt modelId="{8E191016-EACA-425C-A0E4-5D1BFE1AEF6A}" type="pres">
      <dgm:prSet presAssocID="{3708D465-0346-4E34-AC2B-4E57B9E2D699}" presName="diagram" presStyleCnt="0">
        <dgm:presLayoutVars>
          <dgm:dir/>
          <dgm:resizeHandles val="exact"/>
        </dgm:presLayoutVars>
      </dgm:prSet>
      <dgm:spPr/>
    </dgm:pt>
    <dgm:pt modelId="{AAC5E729-E7E2-4323-92D5-691874F925D9}" type="pres">
      <dgm:prSet presAssocID="{8B958670-BD0E-4D40-A1B6-C65A283857A5}" presName="node" presStyleLbl="node1" presStyleIdx="0" presStyleCnt="5" custLinFactNeighborX="-2398" custLinFactNeighborY="966">
        <dgm:presLayoutVars>
          <dgm:bulletEnabled val="1"/>
        </dgm:presLayoutVars>
      </dgm:prSet>
      <dgm:spPr/>
    </dgm:pt>
    <dgm:pt modelId="{B5A045D1-C428-48EB-94C9-35A24DC35751}" type="pres">
      <dgm:prSet presAssocID="{A6D11E5E-C36B-4EDE-A37B-4D11A8AFEE2F}" presName="sibTrans" presStyleCnt="0"/>
      <dgm:spPr/>
    </dgm:pt>
    <dgm:pt modelId="{E543AB80-4B27-4416-9D79-6E25DD202968}" type="pres">
      <dgm:prSet presAssocID="{6D20AB01-FF32-4DD9-8E1E-C2A0F541B0B8}" presName="node" presStyleLbl="node1" presStyleIdx="1" presStyleCnt="5" custLinFactNeighborX="-2398" custLinFactNeighborY="966">
        <dgm:presLayoutVars>
          <dgm:bulletEnabled val="1"/>
        </dgm:presLayoutVars>
      </dgm:prSet>
      <dgm:spPr/>
    </dgm:pt>
    <dgm:pt modelId="{E73B4B16-8B36-44AC-B6BA-ED921558DAF5}" type="pres">
      <dgm:prSet presAssocID="{9357ABA9-171A-497F-B346-16623B96B60F}" presName="sibTrans" presStyleCnt="0"/>
      <dgm:spPr/>
    </dgm:pt>
    <dgm:pt modelId="{40DCC180-6EDA-40AE-A2F7-B639F711B5E1}" type="pres">
      <dgm:prSet presAssocID="{DF5699F2-C8A1-44C9-AF58-C3F1D2F8AE53}" presName="node" presStyleLbl="node1" presStyleIdx="2" presStyleCnt="5" custLinFactNeighborX="-2398" custLinFactNeighborY="966">
        <dgm:presLayoutVars>
          <dgm:bulletEnabled val="1"/>
        </dgm:presLayoutVars>
      </dgm:prSet>
      <dgm:spPr/>
    </dgm:pt>
    <dgm:pt modelId="{C0E53051-C473-471B-8B0D-AD1D4F0B6AA1}" type="pres">
      <dgm:prSet presAssocID="{8044A485-1DA6-4506-9874-5183B116EED4}" presName="sibTrans" presStyleCnt="0"/>
      <dgm:spPr/>
    </dgm:pt>
    <dgm:pt modelId="{EC5E03AB-5E65-4AE3-B6F8-B7271B4046BC}" type="pres">
      <dgm:prSet presAssocID="{91620EA6-16FF-47A5-8546-8486CE684B5C}" presName="node" presStyleLbl="node1" presStyleIdx="3" presStyleCnt="5">
        <dgm:presLayoutVars>
          <dgm:bulletEnabled val="1"/>
        </dgm:presLayoutVars>
      </dgm:prSet>
      <dgm:spPr/>
    </dgm:pt>
    <dgm:pt modelId="{6BC5620D-CF6D-48FE-986F-4E1EB0252A0A}" type="pres">
      <dgm:prSet presAssocID="{9C6B226D-EE98-4FDB-89D5-7AACEF9C2BBD}" presName="sibTrans" presStyleCnt="0"/>
      <dgm:spPr/>
    </dgm:pt>
    <dgm:pt modelId="{3E99DD51-7D3E-447C-B91A-A22EBAFDCB36}" type="pres">
      <dgm:prSet presAssocID="{D871D13D-8E18-46DF-A46D-E0E28927A3A6}" presName="node" presStyleLbl="node1" presStyleIdx="4" presStyleCnt="5" custLinFactNeighborX="-2398" custLinFactNeighborY="966">
        <dgm:presLayoutVars>
          <dgm:bulletEnabled val="1"/>
        </dgm:presLayoutVars>
      </dgm:prSet>
      <dgm:spPr/>
    </dgm:pt>
  </dgm:ptLst>
  <dgm:cxnLst>
    <dgm:cxn modelId="{890E400A-7B0C-412E-950E-7B99020EF7EF}" srcId="{D871D13D-8E18-46DF-A46D-E0E28927A3A6}" destId="{4CCEEAB0-D409-4EA1-B173-4F4C7B17B5B4}" srcOrd="0" destOrd="0" parTransId="{617D71A1-8148-491D-AA9A-6EC8BA3C809A}" sibTransId="{840EFEFA-AA32-4060-A03D-2556775FED6C}"/>
    <dgm:cxn modelId="{C83E1D0B-D603-4463-91C8-59D8FECB34B2}" srcId="{3708D465-0346-4E34-AC2B-4E57B9E2D699}" destId="{6D20AB01-FF32-4DD9-8E1E-C2A0F541B0B8}" srcOrd="1" destOrd="0" parTransId="{E4FE1594-8368-4A5C-9631-4FA1F528D7DE}" sibTransId="{9357ABA9-171A-497F-B346-16623B96B60F}"/>
    <dgm:cxn modelId="{C7A1B311-F03E-4409-85CC-543B7C9848AB}" srcId="{3708D465-0346-4E34-AC2B-4E57B9E2D699}" destId="{D871D13D-8E18-46DF-A46D-E0E28927A3A6}" srcOrd="4" destOrd="0" parTransId="{FA7CBB41-559D-49AD-A3D8-B81DAF1775DA}" sibTransId="{6324EA54-21B2-4DC2-AE81-950ACE101E1A}"/>
    <dgm:cxn modelId="{0332E420-7D8D-4673-99A6-E1398C90ACE7}" srcId="{3708D465-0346-4E34-AC2B-4E57B9E2D699}" destId="{DF5699F2-C8A1-44C9-AF58-C3F1D2F8AE53}" srcOrd="2" destOrd="0" parTransId="{4F796280-1296-455D-87E2-0B7E8A8CAD81}" sibTransId="{8044A485-1DA6-4506-9874-5183B116EED4}"/>
    <dgm:cxn modelId="{DD7E6D2E-BB28-4370-87D5-AFE928B10982}" type="presOf" srcId="{C11CA125-8DFF-4AAE-8FA1-AF733E08E9E7}" destId="{40DCC180-6EDA-40AE-A2F7-B639F711B5E1}" srcOrd="0" destOrd="1" presId="urn:microsoft.com/office/officeart/2005/8/layout/default"/>
    <dgm:cxn modelId="{58662137-FF58-4A38-874D-1ABBB6A084D6}" type="presOf" srcId="{8B958670-BD0E-4D40-A1B6-C65A283857A5}" destId="{AAC5E729-E7E2-4323-92D5-691874F925D9}" srcOrd="0" destOrd="0" presId="urn:microsoft.com/office/officeart/2005/8/layout/default"/>
    <dgm:cxn modelId="{88922C4C-E5E9-49FA-AEFE-A3067D619DAD}" type="presOf" srcId="{3708D465-0346-4E34-AC2B-4E57B9E2D699}" destId="{8E191016-EACA-425C-A0E4-5D1BFE1AEF6A}" srcOrd="0" destOrd="0" presId="urn:microsoft.com/office/officeart/2005/8/layout/default"/>
    <dgm:cxn modelId="{6A1C625C-0603-4DE8-80A8-0AE4728DF7A8}" type="presOf" srcId="{F9EDA65A-E63D-49C9-A52B-D8C5BEFFEF70}" destId="{EC5E03AB-5E65-4AE3-B6F8-B7271B4046BC}" srcOrd="0" destOrd="1" presId="urn:microsoft.com/office/officeart/2005/8/layout/default"/>
    <dgm:cxn modelId="{D23F965D-B846-497A-9068-9251F5EE8B7E}" srcId="{3708D465-0346-4E34-AC2B-4E57B9E2D699}" destId="{91620EA6-16FF-47A5-8546-8486CE684B5C}" srcOrd="3" destOrd="0" parTransId="{E20956BA-1209-4EE6-8E40-0A6C71E02E36}" sibTransId="{9C6B226D-EE98-4FDB-89D5-7AACEF9C2BBD}"/>
    <dgm:cxn modelId="{10D20D5F-12AA-4D38-90C0-83E6E4C69F84}" type="presOf" srcId="{D871D13D-8E18-46DF-A46D-E0E28927A3A6}" destId="{3E99DD51-7D3E-447C-B91A-A22EBAFDCB36}" srcOrd="0" destOrd="0" presId="urn:microsoft.com/office/officeart/2005/8/layout/default"/>
    <dgm:cxn modelId="{8BD0366C-6F12-4992-8EC0-DB6D750F7BAF}" type="presOf" srcId="{4CCEEAB0-D409-4EA1-B173-4F4C7B17B5B4}" destId="{3E99DD51-7D3E-447C-B91A-A22EBAFDCB36}" srcOrd="0" destOrd="1" presId="urn:microsoft.com/office/officeart/2005/8/layout/default"/>
    <dgm:cxn modelId="{3010EB7A-4E83-4934-B6FB-097FCF5132ED}" srcId="{DF5699F2-C8A1-44C9-AF58-C3F1D2F8AE53}" destId="{C11CA125-8DFF-4AAE-8FA1-AF733E08E9E7}" srcOrd="0" destOrd="0" parTransId="{6DDD8DAD-DC84-4700-902E-662F4FA4780B}" sibTransId="{A857F736-9468-4424-B121-330682BF075A}"/>
    <dgm:cxn modelId="{0416DC98-5C2A-4962-966D-61397902AC13}" srcId="{6D20AB01-FF32-4DD9-8E1E-C2A0F541B0B8}" destId="{AA89190D-019F-4477-824E-883D74C5ED95}" srcOrd="0" destOrd="0" parTransId="{A558ECE8-B2D5-4898-A251-BCD38068A050}" sibTransId="{553E5F90-5503-4168-BCF4-1DD65B2B1533}"/>
    <dgm:cxn modelId="{277251A4-6276-4CE8-AC1F-E2A43885E9D8}" type="presOf" srcId="{91620EA6-16FF-47A5-8546-8486CE684B5C}" destId="{EC5E03AB-5E65-4AE3-B6F8-B7271B4046BC}" srcOrd="0" destOrd="0" presId="urn:microsoft.com/office/officeart/2005/8/layout/default"/>
    <dgm:cxn modelId="{FF83DBA4-31BE-4E76-84BB-45888F7D1EC1}" srcId="{3708D465-0346-4E34-AC2B-4E57B9E2D699}" destId="{8B958670-BD0E-4D40-A1B6-C65A283857A5}" srcOrd="0" destOrd="0" parTransId="{2D177139-4638-4342-B561-675F0C1BBDB2}" sibTransId="{A6D11E5E-C36B-4EDE-A37B-4D11A8AFEE2F}"/>
    <dgm:cxn modelId="{4E7424AE-B40C-42FB-BDB1-506429CFFF59}" srcId="{91620EA6-16FF-47A5-8546-8486CE684B5C}" destId="{F9EDA65A-E63D-49C9-A52B-D8C5BEFFEF70}" srcOrd="0" destOrd="0" parTransId="{B71F3797-CD25-4670-97D0-D9A465F62C1D}" sibTransId="{9C9E6FA1-9E9D-4E54-9617-0BE3906D137D}"/>
    <dgm:cxn modelId="{0BA95FB7-91EB-4076-83D7-860E8043B7D1}" type="presOf" srcId="{6D20AB01-FF32-4DD9-8E1E-C2A0F541B0B8}" destId="{E543AB80-4B27-4416-9D79-6E25DD202968}" srcOrd="0" destOrd="0" presId="urn:microsoft.com/office/officeart/2005/8/layout/default"/>
    <dgm:cxn modelId="{B31A87BD-6710-4185-8DB9-9B0AC15D2D03}" type="presOf" srcId="{AB2228A6-23CA-4641-9BE5-754B114FAA74}" destId="{AAC5E729-E7E2-4323-92D5-691874F925D9}" srcOrd="0" destOrd="1" presId="urn:microsoft.com/office/officeart/2005/8/layout/default"/>
    <dgm:cxn modelId="{0E7BD6D3-D5D9-4963-A25B-5668CF31750A}" type="presOf" srcId="{AA89190D-019F-4477-824E-883D74C5ED95}" destId="{E543AB80-4B27-4416-9D79-6E25DD202968}" srcOrd="0" destOrd="1" presId="urn:microsoft.com/office/officeart/2005/8/layout/default"/>
    <dgm:cxn modelId="{FB9B53DC-5516-4026-872F-03528E5F6C35}" srcId="{8B958670-BD0E-4D40-A1B6-C65A283857A5}" destId="{AB2228A6-23CA-4641-9BE5-754B114FAA74}" srcOrd="0" destOrd="0" parTransId="{BA2F57CA-5801-44DC-A5A3-238070F82E26}" sibTransId="{E03477CC-4885-41C6-8313-C234A2E10CED}"/>
    <dgm:cxn modelId="{658607F9-AA1F-4D01-8A71-ACC4983598A6}" type="presOf" srcId="{DF5699F2-C8A1-44C9-AF58-C3F1D2F8AE53}" destId="{40DCC180-6EDA-40AE-A2F7-B639F711B5E1}" srcOrd="0" destOrd="0" presId="urn:microsoft.com/office/officeart/2005/8/layout/default"/>
    <dgm:cxn modelId="{AF74F0D3-0A18-4B24-8FA8-335793344296}" type="presParOf" srcId="{8E191016-EACA-425C-A0E4-5D1BFE1AEF6A}" destId="{AAC5E729-E7E2-4323-92D5-691874F925D9}" srcOrd="0" destOrd="0" presId="urn:microsoft.com/office/officeart/2005/8/layout/default"/>
    <dgm:cxn modelId="{9D3E18B9-30FA-427F-824D-E41FD2FBEABB}" type="presParOf" srcId="{8E191016-EACA-425C-A0E4-5D1BFE1AEF6A}" destId="{B5A045D1-C428-48EB-94C9-35A24DC35751}" srcOrd="1" destOrd="0" presId="urn:microsoft.com/office/officeart/2005/8/layout/default"/>
    <dgm:cxn modelId="{3DF040A6-1C7B-4083-899B-7858E912E881}" type="presParOf" srcId="{8E191016-EACA-425C-A0E4-5D1BFE1AEF6A}" destId="{E543AB80-4B27-4416-9D79-6E25DD202968}" srcOrd="2" destOrd="0" presId="urn:microsoft.com/office/officeart/2005/8/layout/default"/>
    <dgm:cxn modelId="{7C3C38A5-129A-4AB8-BE05-611956558C6E}" type="presParOf" srcId="{8E191016-EACA-425C-A0E4-5D1BFE1AEF6A}" destId="{E73B4B16-8B36-44AC-B6BA-ED921558DAF5}" srcOrd="3" destOrd="0" presId="urn:microsoft.com/office/officeart/2005/8/layout/default"/>
    <dgm:cxn modelId="{420394F9-D807-46D7-A93F-33831B29564D}" type="presParOf" srcId="{8E191016-EACA-425C-A0E4-5D1BFE1AEF6A}" destId="{40DCC180-6EDA-40AE-A2F7-B639F711B5E1}" srcOrd="4" destOrd="0" presId="urn:microsoft.com/office/officeart/2005/8/layout/default"/>
    <dgm:cxn modelId="{79EE0ED1-D052-410F-94B9-1A816B8954F8}" type="presParOf" srcId="{8E191016-EACA-425C-A0E4-5D1BFE1AEF6A}" destId="{C0E53051-C473-471B-8B0D-AD1D4F0B6AA1}" srcOrd="5" destOrd="0" presId="urn:microsoft.com/office/officeart/2005/8/layout/default"/>
    <dgm:cxn modelId="{88C94F03-7DC1-440C-A350-6E4BA56C264E}" type="presParOf" srcId="{8E191016-EACA-425C-A0E4-5D1BFE1AEF6A}" destId="{EC5E03AB-5E65-4AE3-B6F8-B7271B4046BC}" srcOrd="6" destOrd="0" presId="urn:microsoft.com/office/officeart/2005/8/layout/default"/>
    <dgm:cxn modelId="{3E175ABA-ED82-4A3A-B59D-301BBFDFD804}" type="presParOf" srcId="{8E191016-EACA-425C-A0E4-5D1BFE1AEF6A}" destId="{6BC5620D-CF6D-48FE-986F-4E1EB0252A0A}" srcOrd="7" destOrd="0" presId="urn:microsoft.com/office/officeart/2005/8/layout/default"/>
    <dgm:cxn modelId="{67952B02-98FC-4E7B-B3A2-13619495B447}" type="presParOf" srcId="{8E191016-EACA-425C-A0E4-5D1BFE1AEF6A}" destId="{3E99DD51-7D3E-447C-B91A-A22EBAFDCB36}"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F75BDBA-8BFC-467E-92E2-84851BF1F37E}"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US"/>
        </a:p>
      </dgm:t>
    </dgm:pt>
    <dgm:pt modelId="{2292029B-AB01-419F-A43A-8CCB03821508}">
      <dgm:prSet phldrT="[Tekst]"/>
      <dgm:spPr/>
      <dgm:t>
        <a:bodyPr/>
        <a:lstStyle/>
        <a:p>
          <a:r>
            <a:rPr lang="nl-BE" dirty="0"/>
            <a:t>Plan</a:t>
          </a:r>
          <a:endParaRPr lang="en-US" dirty="0"/>
        </a:p>
      </dgm:t>
    </dgm:pt>
    <dgm:pt modelId="{D464E446-43CC-4991-9DDE-1F6F5D37DB93}" type="parTrans" cxnId="{EE862468-4CBC-420A-BB76-E77FB532B81E}">
      <dgm:prSet/>
      <dgm:spPr/>
      <dgm:t>
        <a:bodyPr/>
        <a:lstStyle/>
        <a:p>
          <a:endParaRPr lang="en-US"/>
        </a:p>
      </dgm:t>
    </dgm:pt>
    <dgm:pt modelId="{A46006E3-CCCF-4A19-A190-7D3B9C56A3BF}" type="sibTrans" cxnId="{EE862468-4CBC-420A-BB76-E77FB532B81E}">
      <dgm:prSet/>
      <dgm:spPr/>
      <dgm:t>
        <a:bodyPr/>
        <a:lstStyle/>
        <a:p>
          <a:endParaRPr lang="en-US"/>
        </a:p>
      </dgm:t>
    </dgm:pt>
    <dgm:pt modelId="{3D9C8A7F-DE69-4538-A50A-A5CA0817090F}">
      <dgm:prSet phldrT="[Tekst]"/>
      <dgm:spPr/>
      <dgm:t>
        <a:bodyPr/>
        <a:lstStyle/>
        <a:p>
          <a:r>
            <a:rPr lang="nl-BE" dirty="0"/>
            <a:t>Do</a:t>
          </a:r>
          <a:endParaRPr lang="en-US" dirty="0"/>
        </a:p>
      </dgm:t>
    </dgm:pt>
    <dgm:pt modelId="{1F768325-454B-4DFE-9896-9212459DE083}" type="parTrans" cxnId="{346F04E1-5FEF-4DAE-A2D9-8725C1D968F9}">
      <dgm:prSet/>
      <dgm:spPr/>
      <dgm:t>
        <a:bodyPr/>
        <a:lstStyle/>
        <a:p>
          <a:endParaRPr lang="en-US"/>
        </a:p>
      </dgm:t>
    </dgm:pt>
    <dgm:pt modelId="{78BF6924-FC35-4D8F-A239-58EE8DDC4BA6}" type="sibTrans" cxnId="{346F04E1-5FEF-4DAE-A2D9-8725C1D968F9}">
      <dgm:prSet/>
      <dgm:spPr/>
      <dgm:t>
        <a:bodyPr/>
        <a:lstStyle/>
        <a:p>
          <a:endParaRPr lang="en-US"/>
        </a:p>
      </dgm:t>
    </dgm:pt>
    <dgm:pt modelId="{99CFBCB2-4D71-40EF-BFD6-E6E564EEA0E4}">
      <dgm:prSet phldrT="[Tekst]"/>
      <dgm:spPr/>
      <dgm:t>
        <a:bodyPr/>
        <a:lstStyle/>
        <a:p>
          <a:r>
            <a:rPr lang="nl-BE" dirty="0"/>
            <a:t>Check</a:t>
          </a:r>
          <a:endParaRPr lang="en-US" dirty="0"/>
        </a:p>
      </dgm:t>
    </dgm:pt>
    <dgm:pt modelId="{C921BC05-8A8F-42BB-B328-5837F374AA42}" type="parTrans" cxnId="{AC5E5F0D-F0E6-4A3E-8F93-4EF2C674FF17}">
      <dgm:prSet/>
      <dgm:spPr/>
      <dgm:t>
        <a:bodyPr/>
        <a:lstStyle/>
        <a:p>
          <a:endParaRPr lang="en-US"/>
        </a:p>
      </dgm:t>
    </dgm:pt>
    <dgm:pt modelId="{F7254647-4A98-42A7-A730-8A3EEB5CE631}" type="sibTrans" cxnId="{AC5E5F0D-F0E6-4A3E-8F93-4EF2C674FF17}">
      <dgm:prSet/>
      <dgm:spPr/>
      <dgm:t>
        <a:bodyPr/>
        <a:lstStyle/>
        <a:p>
          <a:endParaRPr lang="en-US"/>
        </a:p>
      </dgm:t>
    </dgm:pt>
    <dgm:pt modelId="{42022E8D-F2CB-49AF-8559-AC214A41F30D}">
      <dgm:prSet phldrT="[Tekst]"/>
      <dgm:spPr/>
      <dgm:t>
        <a:bodyPr/>
        <a:lstStyle/>
        <a:p>
          <a:r>
            <a:rPr lang="nl-BE" dirty="0"/>
            <a:t>Act</a:t>
          </a:r>
          <a:endParaRPr lang="en-US" dirty="0"/>
        </a:p>
      </dgm:t>
    </dgm:pt>
    <dgm:pt modelId="{A35C627D-25CE-4BEF-A2C4-56659E2ACFDF}" type="parTrans" cxnId="{E9D0401E-AAFC-48F7-9232-9AB827E842E0}">
      <dgm:prSet/>
      <dgm:spPr/>
      <dgm:t>
        <a:bodyPr/>
        <a:lstStyle/>
        <a:p>
          <a:endParaRPr lang="en-US"/>
        </a:p>
      </dgm:t>
    </dgm:pt>
    <dgm:pt modelId="{51107471-8B5E-425E-A6CB-069B17971F28}" type="sibTrans" cxnId="{E9D0401E-AAFC-48F7-9232-9AB827E842E0}">
      <dgm:prSet/>
      <dgm:spPr/>
      <dgm:t>
        <a:bodyPr/>
        <a:lstStyle/>
        <a:p>
          <a:endParaRPr lang="en-US"/>
        </a:p>
      </dgm:t>
    </dgm:pt>
    <dgm:pt modelId="{713C7F41-DCB8-48A9-A01C-5DC720DC1F10}" type="pres">
      <dgm:prSet presAssocID="{AF75BDBA-8BFC-467E-92E2-84851BF1F37E}" presName="cycle" presStyleCnt="0">
        <dgm:presLayoutVars>
          <dgm:dir/>
          <dgm:resizeHandles val="exact"/>
        </dgm:presLayoutVars>
      </dgm:prSet>
      <dgm:spPr/>
    </dgm:pt>
    <dgm:pt modelId="{53E383CE-79F2-44B1-A096-5261D698A467}" type="pres">
      <dgm:prSet presAssocID="{2292029B-AB01-419F-A43A-8CCB03821508}" presName="node" presStyleLbl="node1" presStyleIdx="0" presStyleCnt="4">
        <dgm:presLayoutVars>
          <dgm:bulletEnabled val="1"/>
        </dgm:presLayoutVars>
      </dgm:prSet>
      <dgm:spPr/>
    </dgm:pt>
    <dgm:pt modelId="{EF0D2BF1-261D-4B35-9FC5-415C18339EF2}" type="pres">
      <dgm:prSet presAssocID="{2292029B-AB01-419F-A43A-8CCB03821508}" presName="spNode" presStyleCnt="0"/>
      <dgm:spPr/>
    </dgm:pt>
    <dgm:pt modelId="{2257B30C-E6E4-4F36-941C-80064D9757A2}" type="pres">
      <dgm:prSet presAssocID="{A46006E3-CCCF-4A19-A190-7D3B9C56A3BF}" presName="sibTrans" presStyleLbl="sibTrans1D1" presStyleIdx="0" presStyleCnt="4"/>
      <dgm:spPr/>
    </dgm:pt>
    <dgm:pt modelId="{F4B261C2-DDA6-4BED-9440-7245AA912ED6}" type="pres">
      <dgm:prSet presAssocID="{3D9C8A7F-DE69-4538-A50A-A5CA0817090F}" presName="node" presStyleLbl="node1" presStyleIdx="1" presStyleCnt="4">
        <dgm:presLayoutVars>
          <dgm:bulletEnabled val="1"/>
        </dgm:presLayoutVars>
      </dgm:prSet>
      <dgm:spPr/>
    </dgm:pt>
    <dgm:pt modelId="{29C9DCB7-AFED-4F74-B969-142F5358F8A2}" type="pres">
      <dgm:prSet presAssocID="{3D9C8A7F-DE69-4538-A50A-A5CA0817090F}" presName="spNode" presStyleCnt="0"/>
      <dgm:spPr/>
    </dgm:pt>
    <dgm:pt modelId="{4BB31892-BB78-49F1-9FFF-741FEF80359D}" type="pres">
      <dgm:prSet presAssocID="{78BF6924-FC35-4D8F-A239-58EE8DDC4BA6}" presName="sibTrans" presStyleLbl="sibTrans1D1" presStyleIdx="1" presStyleCnt="4"/>
      <dgm:spPr/>
    </dgm:pt>
    <dgm:pt modelId="{7CC753C4-BBE0-40DD-91A8-9935A2001DDB}" type="pres">
      <dgm:prSet presAssocID="{99CFBCB2-4D71-40EF-BFD6-E6E564EEA0E4}" presName="node" presStyleLbl="node1" presStyleIdx="2" presStyleCnt="4">
        <dgm:presLayoutVars>
          <dgm:bulletEnabled val="1"/>
        </dgm:presLayoutVars>
      </dgm:prSet>
      <dgm:spPr/>
    </dgm:pt>
    <dgm:pt modelId="{D5D388DE-A307-4474-81C7-C283B568D3EE}" type="pres">
      <dgm:prSet presAssocID="{99CFBCB2-4D71-40EF-BFD6-E6E564EEA0E4}" presName="spNode" presStyleCnt="0"/>
      <dgm:spPr/>
    </dgm:pt>
    <dgm:pt modelId="{FFF47AA4-978A-4F96-892A-DE5A6AB5BAE5}" type="pres">
      <dgm:prSet presAssocID="{F7254647-4A98-42A7-A730-8A3EEB5CE631}" presName="sibTrans" presStyleLbl="sibTrans1D1" presStyleIdx="2" presStyleCnt="4"/>
      <dgm:spPr/>
    </dgm:pt>
    <dgm:pt modelId="{DE5CC4E0-6EA5-4FDB-A1A2-4518B14C84CF}" type="pres">
      <dgm:prSet presAssocID="{42022E8D-F2CB-49AF-8559-AC214A41F30D}" presName="node" presStyleLbl="node1" presStyleIdx="3" presStyleCnt="4">
        <dgm:presLayoutVars>
          <dgm:bulletEnabled val="1"/>
        </dgm:presLayoutVars>
      </dgm:prSet>
      <dgm:spPr/>
    </dgm:pt>
    <dgm:pt modelId="{59E332F3-43B7-4B4A-9E0F-AB10E1FEB085}" type="pres">
      <dgm:prSet presAssocID="{42022E8D-F2CB-49AF-8559-AC214A41F30D}" presName="spNode" presStyleCnt="0"/>
      <dgm:spPr/>
    </dgm:pt>
    <dgm:pt modelId="{5A868E2E-84C2-4EF0-851B-6A76311D4281}" type="pres">
      <dgm:prSet presAssocID="{51107471-8B5E-425E-A6CB-069B17971F28}" presName="sibTrans" presStyleLbl="sibTrans1D1" presStyleIdx="3" presStyleCnt="4"/>
      <dgm:spPr/>
    </dgm:pt>
  </dgm:ptLst>
  <dgm:cxnLst>
    <dgm:cxn modelId="{D6C5CA00-3E50-4396-948C-CCD03303A76B}" type="presOf" srcId="{3D9C8A7F-DE69-4538-A50A-A5CA0817090F}" destId="{F4B261C2-DDA6-4BED-9440-7245AA912ED6}" srcOrd="0" destOrd="0" presId="urn:microsoft.com/office/officeart/2005/8/layout/cycle5"/>
    <dgm:cxn modelId="{AC5E5F0D-F0E6-4A3E-8F93-4EF2C674FF17}" srcId="{AF75BDBA-8BFC-467E-92E2-84851BF1F37E}" destId="{99CFBCB2-4D71-40EF-BFD6-E6E564EEA0E4}" srcOrd="2" destOrd="0" parTransId="{C921BC05-8A8F-42BB-B328-5837F374AA42}" sibTransId="{F7254647-4A98-42A7-A730-8A3EEB5CE631}"/>
    <dgm:cxn modelId="{7830AF18-879A-4A0A-A609-7E20221945D3}" type="presOf" srcId="{42022E8D-F2CB-49AF-8559-AC214A41F30D}" destId="{DE5CC4E0-6EA5-4FDB-A1A2-4518B14C84CF}" srcOrd="0" destOrd="0" presId="urn:microsoft.com/office/officeart/2005/8/layout/cycle5"/>
    <dgm:cxn modelId="{E9D0401E-AAFC-48F7-9232-9AB827E842E0}" srcId="{AF75BDBA-8BFC-467E-92E2-84851BF1F37E}" destId="{42022E8D-F2CB-49AF-8559-AC214A41F30D}" srcOrd="3" destOrd="0" parTransId="{A35C627D-25CE-4BEF-A2C4-56659E2ACFDF}" sibTransId="{51107471-8B5E-425E-A6CB-069B17971F28}"/>
    <dgm:cxn modelId="{B3B0953D-4AFB-4545-AEB7-A4BC3FE42FCE}" type="presOf" srcId="{78BF6924-FC35-4D8F-A239-58EE8DDC4BA6}" destId="{4BB31892-BB78-49F1-9FFF-741FEF80359D}" srcOrd="0" destOrd="0" presId="urn:microsoft.com/office/officeart/2005/8/layout/cycle5"/>
    <dgm:cxn modelId="{EE862468-4CBC-420A-BB76-E77FB532B81E}" srcId="{AF75BDBA-8BFC-467E-92E2-84851BF1F37E}" destId="{2292029B-AB01-419F-A43A-8CCB03821508}" srcOrd="0" destOrd="0" parTransId="{D464E446-43CC-4991-9DDE-1F6F5D37DB93}" sibTransId="{A46006E3-CCCF-4A19-A190-7D3B9C56A3BF}"/>
    <dgm:cxn modelId="{B4585B7A-DDE0-415E-BB94-1F47EC2F26D2}" type="presOf" srcId="{99CFBCB2-4D71-40EF-BFD6-E6E564EEA0E4}" destId="{7CC753C4-BBE0-40DD-91A8-9935A2001DDB}" srcOrd="0" destOrd="0" presId="urn:microsoft.com/office/officeart/2005/8/layout/cycle5"/>
    <dgm:cxn modelId="{E37B7B7E-FB23-4567-B1A8-FBA8D7FC8378}" type="presOf" srcId="{2292029B-AB01-419F-A43A-8CCB03821508}" destId="{53E383CE-79F2-44B1-A096-5261D698A467}" srcOrd="0" destOrd="0" presId="urn:microsoft.com/office/officeart/2005/8/layout/cycle5"/>
    <dgm:cxn modelId="{ACD670C5-C65C-4B99-9B42-64C278AA2084}" type="presOf" srcId="{F7254647-4A98-42A7-A730-8A3EEB5CE631}" destId="{FFF47AA4-978A-4F96-892A-DE5A6AB5BAE5}" srcOrd="0" destOrd="0" presId="urn:microsoft.com/office/officeart/2005/8/layout/cycle5"/>
    <dgm:cxn modelId="{7952C0DC-045E-4574-AD21-4D3283CB3783}" type="presOf" srcId="{A46006E3-CCCF-4A19-A190-7D3B9C56A3BF}" destId="{2257B30C-E6E4-4F36-941C-80064D9757A2}" srcOrd="0" destOrd="0" presId="urn:microsoft.com/office/officeart/2005/8/layout/cycle5"/>
    <dgm:cxn modelId="{346F04E1-5FEF-4DAE-A2D9-8725C1D968F9}" srcId="{AF75BDBA-8BFC-467E-92E2-84851BF1F37E}" destId="{3D9C8A7F-DE69-4538-A50A-A5CA0817090F}" srcOrd="1" destOrd="0" parTransId="{1F768325-454B-4DFE-9896-9212459DE083}" sibTransId="{78BF6924-FC35-4D8F-A239-58EE8DDC4BA6}"/>
    <dgm:cxn modelId="{396D86E7-00B8-4635-A526-2629567B9D79}" type="presOf" srcId="{51107471-8B5E-425E-A6CB-069B17971F28}" destId="{5A868E2E-84C2-4EF0-851B-6A76311D4281}" srcOrd="0" destOrd="0" presId="urn:microsoft.com/office/officeart/2005/8/layout/cycle5"/>
    <dgm:cxn modelId="{20695BED-3DF0-4730-8C4E-3713A0F4C8F7}" type="presOf" srcId="{AF75BDBA-8BFC-467E-92E2-84851BF1F37E}" destId="{713C7F41-DCB8-48A9-A01C-5DC720DC1F10}" srcOrd="0" destOrd="0" presId="urn:microsoft.com/office/officeart/2005/8/layout/cycle5"/>
    <dgm:cxn modelId="{4FC96522-32B8-4113-84FD-DCE6925E2917}" type="presParOf" srcId="{713C7F41-DCB8-48A9-A01C-5DC720DC1F10}" destId="{53E383CE-79F2-44B1-A096-5261D698A467}" srcOrd="0" destOrd="0" presId="urn:microsoft.com/office/officeart/2005/8/layout/cycle5"/>
    <dgm:cxn modelId="{059542D2-CF86-44D9-A309-C469757173F0}" type="presParOf" srcId="{713C7F41-DCB8-48A9-A01C-5DC720DC1F10}" destId="{EF0D2BF1-261D-4B35-9FC5-415C18339EF2}" srcOrd="1" destOrd="0" presId="urn:microsoft.com/office/officeart/2005/8/layout/cycle5"/>
    <dgm:cxn modelId="{52BC005D-F30C-4C44-840A-4C09B3BB49A1}" type="presParOf" srcId="{713C7F41-DCB8-48A9-A01C-5DC720DC1F10}" destId="{2257B30C-E6E4-4F36-941C-80064D9757A2}" srcOrd="2" destOrd="0" presId="urn:microsoft.com/office/officeart/2005/8/layout/cycle5"/>
    <dgm:cxn modelId="{F8402900-8A4D-40D6-8760-C117A7CA36F9}" type="presParOf" srcId="{713C7F41-DCB8-48A9-A01C-5DC720DC1F10}" destId="{F4B261C2-DDA6-4BED-9440-7245AA912ED6}" srcOrd="3" destOrd="0" presId="urn:microsoft.com/office/officeart/2005/8/layout/cycle5"/>
    <dgm:cxn modelId="{5F10F220-9F0F-4441-8A21-A4C0BC5E900D}" type="presParOf" srcId="{713C7F41-DCB8-48A9-A01C-5DC720DC1F10}" destId="{29C9DCB7-AFED-4F74-B969-142F5358F8A2}" srcOrd="4" destOrd="0" presId="urn:microsoft.com/office/officeart/2005/8/layout/cycle5"/>
    <dgm:cxn modelId="{B82937FD-B859-4F3F-BA27-570F514B5C2C}" type="presParOf" srcId="{713C7F41-DCB8-48A9-A01C-5DC720DC1F10}" destId="{4BB31892-BB78-49F1-9FFF-741FEF80359D}" srcOrd="5" destOrd="0" presId="urn:microsoft.com/office/officeart/2005/8/layout/cycle5"/>
    <dgm:cxn modelId="{21D4DFBD-E471-43C9-80CE-5346779BFE64}" type="presParOf" srcId="{713C7F41-DCB8-48A9-A01C-5DC720DC1F10}" destId="{7CC753C4-BBE0-40DD-91A8-9935A2001DDB}" srcOrd="6" destOrd="0" presId="urn:microsoft.com/office/officeart/2005/8/layout/cycle5"/>
    <dgm:cxn modelId="{9E4AE2E8-F651-4ECF-8D6C-6F6E8B239FF6}" type="presParOf" srcId="{713C7F41-DCB8-48A9-A01C-5DC720DC1F10}" destId="{D5D388DE-A307-4474-81C7-C283B568D3EE}" srcOrd="7" destOrd="0" presId="urn:microsoft.com/office/officeart/2005/8/layout/cycle5"/>
    <dgm:cxn modelId="{6B4FE070-8CF5-49DD-BC4F-6A3602740F16}" type="presParOf" srcId="{713C7F41-DCB8-48A9-A01C-5DC720DC1F10}" destId="{FFF47AA4-978A-4F96-892A-DE5A6AB5BAE5}" srcOrd="8" destOrd="0" presId="urn:microsoft.com/office/officeart/2005/8/layout/cycle5"/>
    <dgm:cxn modelId="{618B9309-515B-4F3B-9ED5-DE21CC96A365}" type="presParOf" srcId="{713C7F41-DCB8-48A9-A01C-5DC720DC1F10}" destId="{DE5CC4E0-6EA5-4FDB-A1A2-4518B14C84CF}" srcOrd="9" destOrd="0" presId="urn:microsoft.com/office/officeart/2005/8/layout/cycle5"/>
    <dgm:cxn modelId="{0529344A-35EE-4F99-A1B0-6A1C2AED220A}" type="presParOf" srcId="{713C7F41-DCB8-48A9-A01C-5DC720DC1F10}" destId="{59E332F3-43B7-4B4A-9E0F-AB10E1FEB085}" srcOrd="10" destOrd="0" presId="urn:microsoft.com/office/officeart/2005/8/layout/cycle5"/>
    <dgm:cxn modelId="{CCDCA75A-334C-411C-BA11-FFAB31E0F0FA}" type="presParOf" srcId="{713C7F41-DCB8-48A9-A01C-5DC720DC1F10}" destId="{5A868E2E-84C2-4EF0-851B-6A76311D4281}" srcOrd="11"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7B5A08-9C62-4B8D-B252-6F9D8F0ADF0F}">
      <dsp:nvSpPr>
        <dsp:cNvPr id="0" name=""/>
        <dsp:cNvSpPr/>
      </dsp:nvSpPr>
      <dsp:spPr>
        <a:xfrm>
          <a:off x="773430" y="0"/>
          <a:ext cx="6682739" cy="4176712"/>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892AFD4-6515-45E0-A00E-4A9628E1CCE2}">
      <dsp:nvSpPr>
        <dsp:cNvPr id="0" name=""/>
        <dsp:cNvSpPr/>
      </dsp:nvSpPr>
      <dsp:spPr>
        <a:xfrm>
          <a:off x="1622138" y="2882766"/>
          <a:ext cx="173751" cy="17375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13528D3-EF46-462D-A29B-0F309E823383}">
      <dsp:nvSpPr>
        <dsp:cNvPr id="0" name=""/>
        <dsp:cNvSpPr/>
      </dsp:nvSpPr>
      <dsp:spPr>
        <a:xfrm>
          <a:off x="1709013" y="2969642"/>
          <a:ext cx="1557078" cy="12070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2067" tIns="0" rIns="0" bIns="0" numCol="1" spcCol="1270" anchor="t" anchorCtr="0">
          <a:noAutofit/>
        </a:bodyPr>
        <a:lstStyle/>
        <a:p>
          <a:pPr marL="0" lvl="0" indent="0" algn="l" defTabSz="755650" rtl="0">
            <a:lnSpc>
              <a:spcPct val="90000"/>
            </a:lnSpc>
            <a:spcBef>
              <a:spcPct val="0"/>
            </a:spcBef>
            <a:spcAft>
              <a:spcPct val="35000"/>
            </a:spcAft>
            <a:buNone/>
          </a:pPr>
          <a:r>
            <a:rPr lang="en-US" sz="1700" b="1" kern="1200"/>
            <a:t>Chaos</a:t>
          </a:r>
          <a:endParaRPr lang="en-US" sz="1700" kern="1200"/>
        </a:p>
        <a:p>
          <a:pPr marL="114300" lvl="1" indent="-114300" algn="l" defTabSz="577850" rtl="0">
            <a:lnSpc>
              <a:spcPct val="90000"/>
            </a:lnSpc>
            <a:spcBef>
              <a:spcPct val="0"/>
            </a:spcBef>
            <a:spcAft>
              <a:spcPct val="15000"/>
            </a:spcAft>
            <a:buChar char="•"/>
          </a:pPr>
          <a:r>
            <a:rPr lang="en-US" sz="1300" kern="1200"/>
            <a:t>Controls: minimal</a:t>
          </a:r>
        </a:p>
        <a:p>
          <a:pPr marL="114300" lvl="1" indent="-114300" algn="l" defTabSz="577850" rtl="0">
            <a:lnSpc>
              <a:spcPct val="90000"/>
            </a:lnSpc>
            <a:spcBef>
              <a:spcPct val="0"/>
            </a:spcBef>
            <a:spcAft>
              <a:spcPct val="15000"/>
            </a:spcAft>
            <a:buChar char="•"/>
          </a:pPr>
          <a:r>
            <a:rPr lang="en-US" sz="1300" kern="1200" dirty="0"/>
            <a:t>Mantra: Just do it!</a:t>
          </a:r>
        </a:p>
        <a:p>
          <a:pPr marL="114300" lvl="1" indent="-114300" algn="l" defTabSz="577850" rtl="0">
            <a:lnSpc>
              <a:spcPct val="90000"/>
            </a:lnSpc>
            <a:spcBef>
              <a:spcPct val="0"/>
            </a:spcBef>
            <a:spcAft>
              <a:spcPct val="15000"/>
            </a:spcAft>
            <a:buChar char="•"/>
          </a:pPr>
          <a:r>
            <a:rPr lang="en-US" sz="1300" kern="1200" dirty="0"/>
            <a:t>Lifecycle: undefined</a:t>
          </a:r>
        </a:p>
      </dsp:txBody>
      <dsp:txXfrm>
        <a:off x="1709013" y="2969642"/>
        <a:ext cx="1557078" cy="1207069"/>
      </dsp:txXfrm>
    </dsp:sp>
    <dsp:sp modelId="{2FBD8CE5-B9CC-4CE2-96CE-A19EB169E3BB}">
      <dsp:nvSpPr>
        <dsp:cNvPr id="0" name=""/>
        <dsp:cNvSpPr/>
      </dsp:nvSpPr>
      <dsp:spPr>
        <a:xfrm>
          <a:off x="3106628" y="1747536"/>
          <a:ext cx="314088" cy="31408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8E3FEBF-666C-4357-9E96-3FEB57A2C9C8}">
      <dsp:nvSpPr>
        <dsp:cNvPr id="0" name=""/>
        <dsp:cNvSpPr/>
      </dsp:nvSpPr>
      <dsp:spPr>
        <a:xfrm>
          <a:off x="3177842" y="1904580"/>
          <a:ext cx="2305192" cy="22721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429" tIns="0" rIns="0" bIns="0" numCol="1" spcCol="1270" anchor="t" anchorCtr="0">
          <a:noAutofit/>
        </a:bodyPr>
        <a:lstStyle/>
        <a:p>
          <a:pPr marL="0" lvl="0" indent="0" algn="l" defTabSz="755650" rtl="0">
            <a:lnSpc>
              <a:spcPct val="90000"/>
            </a:lnSpc>
            <a:spcBef>
              <a:spcPct val="0"/>
            </a:spcBef>
            <a:spcAft>
              <a:spcPct val="35000"/>
            </a:spcAft>
            <a:buNone/>
          </a:pPr>
          <a:r>
            <a:rPr lang="en-US" sz="1700" b="1" kern="1200"/>
            <a:t>Prescriptive Control</a:t>
          </a:r>
          <a:endParaRPr lang="en-US" sz="1700" kern="1200"/>
        </a:p>
        <a:p>
          <a:pPr marL="114300" lvl="1" indent="-114300" algn="l" defTabSz="577850" rtl="0">
            <a:lnSpc>
              <a:spcPct val="90000"/>
            </a:lnSpc>
            <a:spcBef>
              <a:spcPct val="0"/>
            </a:spcBef>
            <a:spcAft>
              <a:spcPct val="15000"/>
            </a:spcAft>
            <a:buChar char="•"/>
          </a:pPr>
          <a:r>
            <a:rPr lang="en-US" sz="1300" kern="1200" dirty="0"/>
            <a:t>Controls: conformance to plan</a:t>
          </a:r>
        </a:p>
        <a:p>
          <a:pPr marL="114300" lvl="1" indent="-114300" algn="l" defTabSz="577850" rtl="0">
            <a:lnSpc>
              <a:spcPct val="90000"/>
            </a:lnSpc>
            <a:spcBef>
              <a:spcPct val="0"/>
            </a:spcBef>
            <a:spcAft>
              <a:spcPct val="15000"/>
            </a:spcAft>
            <a:buChar char="•"/>
          </a:pPr>
          <a:r>
            <a:rPr lang="en-US" sz="1300" kern="1200" dirty="0"/>
            <a:t>Mantra: Plan the work and work the plan</a:t>
          </a:r>
        </a:p>
        <a:p>
          <a:pPr marL="114300" lvl="1" indent="-114300" algn="l" defTabSz="577850" rtl="0">
            <a:lnSpc>
              <a:spcPct val="90000"/>
            </a:lnSpc>
            <a:spcBef>
              <a:spcPct val="0"/>
            </a:spcBef>
            <a:spcAft>
              <a:spcPct val="15000"/>
            </a:spcAft>
            <a:buChar char="•"/>
          </a:pPr>
          <a:r>
            <a:rPr lang="en-US" sz="1300" kern="1200" dirty="0"/>
            <a:t>Lifecycle: Waterfall &amp; Task-based (or WBS)</a:t>
          </a:r>
        </a:p>
      </dsp:txBody>
      <dsp:txXfrm>
        <a:off x="3177842" y="1904580"/>
        <a:ext cx="2305192" cy="2272131"/>
      </dsp:txXfrm>
    </dsp:sp>
    <dsp:sp modelId="{0A214A1C-AFD7-424D-9F4F-36C7C103C535}">
      <dsp:nvSpPr>
        <dsp:cNvPr id="0" name=""/>
        <dsp:cNvSpPr/>
      </dsp:nvSpPr>
      <dsp:spPr>
        <a:xfrm>
          <a:off x="5194981" y="1056708"/>
          <a:ext cx="434378" cy="43437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BAF006-7566-4C35-9594-06E0705B51F6}">
      <dsp:nvSpPr>
        <dsp:cNvPr id="0" name=""/>
        <dsp:cNvSpPr/>
      </dsp:nvSpPr>
      <dsp:spPr>
        <a:xfrm>
          <a:off x="5331526" y="1273897"/>
          <a:ext cx="1951814" cy="29028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0168" tIns="0" rIns="0" bIns="0" numCol="1" spcCol="1270" anchor="t" anchorCtr="0">
          <a:noAutofit/>
        </a:bodyPr>
        <a:lstStyle/>
        <a:p>
          <a:pPr marL="0" lvl="0" indent="0" algn="l" defTabSz="755650" rtl="0">
            <a:lnSpc>
              <a:spcPct val="90000"/>
            </a:lnSpc>
            <a:spcBef>
              <a:spcPct val="0"/>
            </a:spcBef>
            <a:spcAft>
              <a:spcPct val="35000"/>
            </a:spcAft>
            <a:buNone/>
          </a:pPr>
          <a:r>
            <a:rPr lang="en-US" sz="1700" b="1" kern="1200" dirty="0"/>
            <a:t>Adaptive control</a:t>
          </a:r>
          <a:endParaRPr lang="en-US" sz="1700" kern="1200" dirty="0"/>
        </a:p>
        <a:p>
          <a:pPr marL="114300" lvl="1" indent="-114300" algn="l" defTabSz="577850" rtl="0">
            <a:lnSpc>
              <a:spcPct val="90000"/>
            </a:lnSpc>
            <a:spcBef>
              <a:spcPct val="0"/>
            </a:spcBef>
            <a:spcAft>
              <a:spcPct val="15000"/>
            </a:spcAft>
            <a:buChar char="•"/>
          </a:pPr>
          <a:r>
            <a:rPr lang="en-US" sz="1300" kern="1200"/>
            <a:t>Controls: conformance to acceptable results</a:t>
          </a:r>
        </a:p>
        <a:p>
          <a:pPr marL="114300" lvl="1" indent="-114300" algn="l" defTabSz="577850" rtl="0">
            <a:lnSpc>
              <a:spcPct val="90000"/>
            </a:lnSpc>
            <a:spcBef>
              <a:spcPct val="0"/>
            </a:spcBef>
            <a:spcAft>
              <a:spcPct val="15000"/>
            </a:spcAft>
            <a:buChar char="•"/>
          </a:pPr>
          <a:r>
            <a:rPr lang="en-US" sz="1300" kern="1200" dirty="0"/>
            <a:t>Mantra: Embrace change</a:t>
          </a:r>
        </a:p>
        <a:p>
          <a:pPr marL="114300" lvl="1" indent="-114300" algn="l" defTabSz="577850" rtl="0">
            <a:lnSpc>
              <a:spcPct val="90000"/>
            </a:lnSpc>
            <a:spcBef>
              <a:spcPct val="0"/>
            </a:spcBef>
            <a:spcAft>
              <a:spcPct val="15000"/>
            </a:spcAft>
            <a:buChar char="•"/>
          </a:pPr>
          <a:r>
            <a:rPr lang="en-US" sz="1300" kern="1200" dirty="0"/>
            <a:t>Lifecycle: iterative, feature-driven</a:t>
          </a:r>
        </a:p>
      </dsp:txBody>
      <dsp:txXfrm>
        <a:off x="5331526" y="1273897"/>
        <a:ext cx="1951814" cy="29028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C5E729-E7E2-4323-92D5-691874F925D9}">
      <dsp:nvSpPr>
        <dsp:cNvPr id="0" name=""/>
        <dsp:cNvSpPr/>
      </dsp:nvSpPr>
      <dsp:spPr>
        <a:xfrm>
          <a:off x="0" y="431624"/>
          <a:ext cx="2571749" cy="1543050"/>
        </a:xfrm>
        <a:prstGeom prst="rect">
          <a:avLst/>
        </a:prstGeom>
        <a:solidFill>
          <a:schemeClr val="accent3">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rtl="0">
            <a:lnSpc>
              <a:spcPct val="90000"/>
            </a:lnSpc>
            <a:spcBef>
              <a:spcPct val="0"/>
            </a:spcBef>
            <a:spcAft>
              <a:spcPct val="35000"/>
            </a:spcAft>
            <a:buNone/>
          </a:pPr>
          <a:r>
            <a:rPr lang="en-US" sz="2400" b="1" kern="1200"/>
            <a:t>Lifecycle</a:t>
          </a:r>
          <a:endParaRPr lang="en-US" sz="2400" kern="1200"/>
        </a:p>
        <a:p>
          <a:pPr marL="171450" lvl="1" indent="-171450" algn="l" defTabSz="844550" rtl="0">
            <a:lnSpc>
              <a:spcPct val="90000"/>
            </a:lnSpc>
            <a:spcBef>
              <a:spcPct val="0"/>
            </a:spcBef>
            <a:spcAft>
              <a:spcPct val="15000"/>
            </a:spcAft>
            <a:buChar char="•"/>
          </a:pPr>
          <a:r>
            <a:rPr lang="en-US" sz="1900" kern="1200"/>
            <a:t>Phases, milestone</a:t>
          </a:r>
        </a:p>
      </dsp:txBody>
      <dsp:txXfrm>
        <a:off x="0" y="431624"/>
        <a:ext cx="2571749" cy="1543050"/>
      </dsp:txXfrm>
    </dsp:sp>
    <dsp:sp modelId="{E543AB80-4B27-4416-9D79-6E25DD202968}">
      <dsp:nvSpPr>
        <dsp:cNvPr id="0" name=""/>
        <dsp:cNvSpPr/>
      </dsp:nvSpPr>
      <dsp:spPr>
        <a:xfrm>
          <a:off x="2767254" y="431624"/>
          <a:ext cx="2571749" cy="1543050"/>
        </a:xfrm>
        <a:prstGeom prst="rect">
          <a:avLst/>
        </a:prstGeom>
        <a:solidFill>
          <a:schemeClr val="accent3">
            <a:shade val="80000"/>
            <a:hueOff val="0"/>
            <a:satOff val="-22485"/>
            <a:lumOff val="1105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rtl="0">
            <a:lnSpc>
              <a:spcPct val="90000"/>
            </a:lnSpc>
            <a:spcBef>
              <a:spcPct val="0"/>
            </a:spcBef>
            <a:spcAft>
              <a:spcPct val="35000"/>
            </a:spcAft>
            <a:buNone/>
          </a:pPr>
          <a:r>
            <a:rPr lang="en-US" sz="2400" b="1" kern="1200" dirty="0"/>
            <a:t>Work products, artifacts</a:t>
          </a:r>
          <a:endParaRPr lang="en-US" sz="2400" kern="1200" dirty="0"/>
        </a:p>
        <a:p>
          <a:pPr marL="171450" lvl="1" indent="-171450" algn="l" defTabSz="844550" rtl="0">
            <a:lnSpc>
              <a:spcPct val="90000"/>
            </a:lnSpc>
            <a:spcBef>
              <a:spcPct val="0"/>
            </a:spcBef>
            <a:spcAft>
              <a:spcPct val="15000"/>
            </a:spcAft>
            <a:buChar char="•"/>
          </a:pPr>
          <a:r>
            <a:rPr lang="en-US" sz="1900" kern="1200" dirty="0"/>
            <a:t>concrete </a:t>
          </a:r>
          <a:r>
            <a:rPr lang="ja-JP" sz="1900" kern="1200" dirty="0"/>
            <a:t>“</a:t>
          </a:r>
          <a:r>
            <a:rPr lang="en-US" sz="1900" kern="1200" dirty="0"/>
            <a:t>things</a:t>
          </a:r>
          <a:r>
            <a:rPr lang="ja-JP" sz="1900" kern="1200" dirty="0"/>
            <a:t>”</a:t>
          </a:r>
          <a:r>
            <a:rPr lang="en-US" sz="1900" kern="1200" dirty="0"/>
            <a:t> delivered or internal</a:t>
          </a:r>
        </a:p>
      </dsp:txBody>
      <dsp:txXfrm>
        <a:off x="2767254" y="431624"/>
        <a:ext cx="2571749" cy="1543050"/>
      </dsp:txXfrm>
    </dsp:sp>
    <dsp:sp modelId="{40DCC180-6EDA-40AE-A2F7-B639F711B5E1}">
      <dsp:nvSpPr>
        <dsp:cNvPr id="0" name=""/>
        <dsp:cNvSpPr/>
      </dsp:nvSpPr>
      <dsp:spPr>
        <a:xfrm>
          <a:off x="5596179" y="431624"/>
          <a:ext cx="2571749" cy="1543050"/>
        </a:xfrm>
        <a:prstGeom prst="rect">
          <a:avLst/>
        </a:prstGeom>
        <a:solidFill>
          <a:schemeClr val="accent3">
            <a:shade val="80000"/>
            <a:hueOff val="0"/>
            <a:satOff val="-44970"/>
            <a:lumOff val="2210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rtl="0">
            <a:lnSpc>
              <a:spcPct val="90000"/>
            </a:lnSpc>
            <a:spcBef>
              <a:spcPct val="0"/>
            </a:spcBef>
            <a:spcAft>
              <a:spcPct val="35000"/>
            </a:spcAft>
            <a:buNone/>
          </a:pPr>
          <a:r>
            <a:rPr lang="en-US" sz="2400" b="1" kern="1200" dirty="0"/>
            <a:t>Activities, task</a:t>
          </a:r>
          <a:endParaRPr lang="en-US" sz="2400" kern="1200" dirty="0"/>
        </a:p>
        <a:p>
          <a:pPr marL="171450" lvl="1" indent="-171450" algn="l" defTabSz="844550" rtl="0">
            <a:lnSpc>
              <a:spcPct val="90000"/>
            </a:lnSpc>
            <a:spcBef>
              <a:spcPct val="0"/>
            </a:spcBef>
            <a:spcAft>
              <a:spcPct val="15000"/>
            </a:spcAft>
            <a:buChar char="•"/>
          </a:pPr>
          <a:r>
            <a:rPr lang="en-US" sz="1900" kern="1200" dirty="0"/>
            <a:t>things to do, recipes on how to do it</a:t>
          </a:r>
        </a:p>
      </dsp:txBody>
      <dsp:txXfrm>
        <a:off x="5596179" y="431624"/>
        <a:ext cx="2571749" cy="1543050"/>
      </dsp:txXfrm>
    </dsp:sp>
    <dsp:sp modelId="{EC5E03AB-5E65-4AE3-B6F8-B7271B4046BC}">
      <dsp:nvSpPr>
        <dsp:cNvPr id="0" name=""/>
        <dsp:cNvSpPr/>
      </dsp:nvSpPr>
      <dsp:spPr>
        <a:xfrm>
          <a:off x="1414462" y="2216943"/>
          <a:ext cx="2571749" cy="1543050"/>
        </a:xfrm>
        <a:prstGeom prst="rect">
          <a:avLst/>
        </a:prstGeom>
        <a:solidFill>
          <a:schemeClr val="accent3">
            <a:shade val="80000"/>
            <a:hueOff val="0"/>
            <a:satOff val="-67455"/>
            <a:lumOff val="3315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rtl="0">
            <a:lnSpc>
              <a:spcPct val="90000"/>
            </a:lnSpc>
            <a:spcBef>
              <a:spcPct val="0"/>
            </a:spcBef>
            <a:spcAft>
              <a:spcPct val="35000"/>
            </a:spcAft>
            <a:buNone/>
          </a:pPr>
          <a:r>
            <a:rPr lang="en-US" sz="2400" b="1" kern="1200"/>
            <a:t>Workflows</a:t>
          </a:r>
          <a:endParaRPr lang="en-US" sz="2400" kern="1200"/>
        </a:p>
        <a:p>
          <a:pPr marL="171450" lvl="1" indent="-171450" algn="l" defTabSz="844550" rtl="0">
            <a:lnSpc>
              <a:spcPct val="90000"/>
            </a:lnSpc>
            <a:spcBef>
              <a:spcPct val="0"/>
            </a:spcBef>
            <a:spcAft>
              <a:spcPct val="15000"/>
            </a:spcAft>
            <a:buChar char="•"/>
          </a:pPr>
          <a:r>
            <a:rPr lang="en-US" sz="1900" kern="1200"/>
            <a:t>meaningful sequences of activities</a:t>
          </a:r>
        </a:p>
      </dsp:txBody>
      <dsp:txXfrm>
        <a:off x="1414462" y="2216943"/>
        <a:ext cx="2571749" cy="1543050"/>
      </dsp:txXfrm>
    </dsp:sp>
    <dsp:sp modelId="{3E99DD51-7D3E-447C-B91A-A22EBAFDCB36}">
      <dsp:nvSpPr>
        <dsp:cNvPr id="0" name=""/>
        <dsp:cNvSpPr/>
      </dsp:nvSpPr>
      <dsp:spPr>
        <a:xfrm>
          <a:off x="4181716" y="2231849"/>
          <a:ext cx="2571749" cy="1543050"/>
        </a:xfrm>
        <a:prstGeom prst="rect">
          <a:avLst/>
        </a:prstGeom>
        <a:solidFill>
          <a:schemeClr val="accent3">
            <a:shade val="80000"/>
            <a:hueOff val="0"/>
            <a:satOff val="-89940"/>
            <a:lumOff val="4420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rtl="0">
            <a:lnSpc>
              <a:spcPct val="90000"/>
            </a:lnSpc>
            <a:spcBef>
              <a:spcPct val="0"/>
            </a:spcBef>
            <a:spcAft>
              <a:spcPct val="35000"/>
            </a:spcAft>
            <a:buNone/>
          </a:pPr>
          <a:r>
            <a:rPr lang="en-US" sz="2400" b="1" kern="1200"/>
            <a:t>Roles</a:t>
          </a:r>
          <a:endParaRPr lang="en-US" sz="2400" kern="1200"/>
        </a:p>
        <a:p>
          <a:pPr marL="171450" lvl="1" indent="-171450" algn="l" defTabSz="844550" rtl="0">
            <a:lnSpc>
              <a:spcPct val="90000"/>
            </a:lnSpc>
            <a:spcBef>
              <a:spcPct val="0"/>
            </a:spcBef>
            <a:spcAft>
              <a:spcPct val="15000"/>
            </a:spcAft>
            <a:buChar char="•"/>
          </a:pPr>
          <a:r>
            <a:rPr lang="en-US" sz="1900" kern="1200" dirty="0"/>
            <a:t>skills, competencies, responsibilities</a:t>
          </a:r>
        </a:p>
      </dsp:txBody>
      <dsp:txXfrm>
        <a:off x="4181716" y="2231849"/>
        <a:ext cx="2571749" cy="154305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E383CE-79F2-44B1-A096-5261D698A467}">
      <dsp:nvSpPr>
        <dsp:cNvPr id="0" name=""/>
        <dsp:cNvSpPr/>
      </dsp:nvSpPr>
      <dsp:spPr>
        <a:xfrm>
          <a:off x="1378408" y="468594"/>
          <a:ext cx="1281782" cy="83315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nl-BE" sz="3100" kern="1200" dirty="0"/>
            <a:t>Plan</a:t>
          </a:r>
          <a:endParaRPr lang="en-US" sz="3100" kern="1200" dirty="0"/>
        </a:p>
      </dsp:txBody>
      <dsp:txXfrm>
        <a:off x="1419079" y="509265"/>
        <a:ext cx="1200440" cy="751816"/>
      </dsp:txXfrm>
    </dsp:sp>
    <dsp:sp modelId="{2257B30C-E6E4-4F36-941C-80064D9757A2}">
      <dsp:nvSpPr>
        <dsp:cNvPr id="0" name=""/>
        <dsp:cNvSpPr/>
      </dsp:nvSpPr>
      <dsp:spPr>
        <a:xfrm>
          <a:off x="641492" y="885174"/>
          <a:ext cx="2755614" cy="2755614"/>
        </a:xfrm>
        <a:custGeom>
          <a:avLst/>
          <a:gdLst/>
          <a:ahLst/>
          <a:cxnLst/>
          <a:rect l="0" t="0" r="0" b="0"/>
          <a:pathLst>
            <a:path>
              <a:moveTo>
                <a:pt x="2196036" y="269270"/>
              </a:moveTo>
              <a:arcTo wR="1377807" hR="1377807" stAng="18385897" swAng="1635487"/>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F4B261C2-DDA6-4BED-9440-7245AA912ED6}">
      <dsp:nvSpPr>
        <dsp:cNvPr id="0" name=""/>
        <dsp:cNvSpPr/>
      </dsp:nvSpPr>
      <dsp:spPr>
        <a:xfrm>
          <a:off x="2756216" y="1846402"/>
          <a:ext cx="1281782" cy="83315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nl-BE" sz="3100" kern="1200" dirty="0"/>
            <a:t>Do</a:t>
          </a:r>
          <a:endParaRPr lang="en-US" sz="3100" kern="1200" dirty="0"/>
        </a:p>
      </dsp:txBody>
      <dsp:txXfrm>
        <a:off x="2796887" y="1887073"/>
        <a:ext cx="1200440" cy="751816"/>
      </dsp:txXfrm>
    </dsp:sp>
    <dsp:sp modelId="{4BB31892-BB78-49F1-9FFF-741FEF80359D}">
      <dsp:nvSpPr>
        <dsp:cNvPr id="0" name=""/>
        <dsp:cNvSpPr/>
      </dsp:nvSpPr>
      <dsp:spPr>
        <a:xfrm>
          <a:off x="641492" y="885174"/>
          <a:ext cx="2755614" cy="2755614"/>
        </a:xfrm>
        <a:custGeom>
          <a:avLst/>
          <a:gdLst/>
          <a:ahLst/>
          <a:cxnLst/>
          <a:rect l="0" t="0" r="0" b="0"/>
          <a:pathLst>
            <a:path>
              <a:moveTo>
                <a:pt x="2612883" y="1988495"/>
              </a:moveTo>
              <a:arcTo wR="1377807" hR="1377807" stAng="1578616" swAng="1635487"/>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7CC753C4-BBE0-40DD-91A8-9935A2001DDB}">
      <dsp:nvSpPr>
        <dsp:cNvPr id="0" name=""/>
        <dsp:cNvSpPr/>
      </dsp:nvSpPr>
      <dsp:spPr>
        <a:xfrm>
          <a:off x="1378408" y="3224209"/>
          <a:ext cx="1281782" cy="83315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nl-BE" sz="3100" kern="1200" dirty="0"/>
            <a:t>Check</a:t>
          </a:r>
          <a:endParaRPr lang="en-US" sz="3100" kern="1200" dirty="0"/>
        </a:p>
      </dsp:txBody>
      <dsp:txXfrm>
        <a:off x="1419079" y="3264880"/>
        <a:ext cx="1200440" cy="751816"/>
      </dsp:txXfrm>
    </dsp:sp>
    <dsp:sp modelId="{FFF47AA4-978A-4F96-892A-DE5A6AB5BAE5}">
      <dsp:nvSpPr>
        <dsp:cNvPr id="0" name=""/>
        <dsp:cNvSpPr/>
      </dsp:nvSpPr>
      <dsp:spPr>
        <a:xfrm>
          <a:off x="641492" y="885174"/>
          <a:ext cx="2755614" cy="2755614"/>
        </a:xfrm>
        <a:custGeom>
          <a:avLst/>
          <a:gdLst/>
          <a:ahLst/>
          <a:cxnLst/>
          <a:rect l="0" t="0" r="0" b="0"/>
          <a:pathLst>
            <a:path>
              <a:moveTo>
                <a:pt x="559578" y="2486344"/>
              </a:moveTo>
              <a:arcTo wR="1377807" hR="1377807" stAng="7585897" swAng="1635487"/>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DE5CC4E0-6EA5-4FDB-A1A2-4518B14C84CF}">
      <dsp:nvSpPr>
        <dsp:cNvPr id="0" name=""/>
        <dsp:cNvSpPr/>
      </dsp:nvSpPr>
      <dsp:spPr>
        <a:xfrm>
          <a:off x="601" y="1846402"/>
          <a:ext cx="1281782" cy="83315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nl-BE" sz="3100" kern="1200" dirty="0"/>
            <a:t>Act</a:t>
          </a:r>
          <a:endParaRPr lang="en-US" sz="3100" kern="1200" dirty="0"/>
        </a:p>
      </dsp:txBody>
      <dsp:txXfrm>
        <a:off x="41272" y="1887073"/>
        <a:ext cx="1200440" cy="751816"/>
      </dsp:txXfrm>
    </dsp:sp>
    <dsp:sp modelId="{5A868E2E-84C2-4EF0-851B-6A76311D4281}">
      <dsp:nvSpPr>
        <dsp:cNvPr id="0" name=""/>
        <dsp:cNvSpPr/>
      </dsp:nvSpPr>
      <dsp:spPr>
        <a:xfrm>
          <a:off x="641492" y="885174"/>
          <a:ext cx="2755614" cy="2755614"/>
        </a:xfrm>
        <a:custGeom>
          <a:avLst/>
          <a:gdLst/>
          <a:ahLst/>
          <a:cxnLst/>
          <a:rect l="0" t="0" r="0" b="0"/>
          <a:pathLst>
            <a:path>
              <a:moveTo>
                <a:pt x="142731" y="767119"/>
              </a:moveTo>
              <a:arcTo wR="1377807" hR="1377807" stAng="12378616" swAng="1635487"/>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Tijdelijke aanduiding voor datum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FF5B241-C3F9-491C-9F5D-4E196AD4A3FA}" type="datetimeFigureOut">
              <a:rPr lang="en-US" smtClean="0"/>
              <a:t>9/22/26</a:t>
            </a:fld>
            <a:endParaRPr lang="en-US" dirty="0"/>
          </a:p>
        </p:txBody>
      </p:sp>
      <p:sp>
        <p:nvSpPr>
          <p:cNvPr id="4" name="Tijdelijke aanduiding voor voet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Tijdelijke aanduiding voor dia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16AC817-2377-4EC9-8A4F-CB399EE05F1C}" type="slidenum">
              <a:rPr lang="en-US" smtClean="0"/>
              <a:t>‹#›</a:t>
            </a:fld>
            <a:endParaRPr lang="en-US" dirty="0"/>
          </a:p>
        </p:txBody>
      </p:sp>
    </p:spTree>
    <p:extLst>
      <p:ext uri="{BB962C8B-B14F-4D97-AF65-F5344CB8AC3E}">
        <p14:creationId xmlns:p14="http://schemas.microsoft.com/office/powerpoint/2010/main" val="20900692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BE"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8DB8FC-EFFE-4B05-A027-FEEC77DF84F6}" type="datetimeFigureOut">
              <a:rPr lang="fr-BE" smtClean="0"/>
              <a:pPr/>
              <a:t>22/09/26</a:t>
            </a:fld>
            <a:endParaRPr lang="fr-BE" dirty="0"/>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BE"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BE"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11C742-A441-4D58-8713-A5B7413C6716}" type="slidenum">
              <a:rPr lang="fr-BE" smtClean="0"/>
              <a:pPr/>
              <a:t>‹#›</a:t>
            </a:fld>
            <a:endParaRPr lang="fr-BE" dirty="0"/>
          </a:p>
        </p:txBody>
      </p:sp>
    </p:spTree>
    <p:extLst>
      <p:ext uri="{BB962C8B-B14F-4D97-AF65-F5344CB8AC3E}">
        <p14:creationId xmlns:p14="http://schemas.microsoft.com/office/powerpoint/2010/main" val="4045604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pitchFamily="18" charset="0"/>
                <a:ea typeface="MS PGothic" pitchFamily="34" charset="-128"/>
              </a:defRPr>
            </a:lvl1pPr>
            <a:lvl2pPr marL="742950" indent="-285750" eaLnBrk="0" hangingPunct="0">
              <a:defRPr sz="2400">
                <a:solidFill>
                  <a:schemeClr val="tx1"/>
                </a:solidFill>
                <a:latin typeface="Times" pitchFamily="18" charset="0"/>
                <a:ea typeface="MS PGothic" pitchFamily="34" charset="-128"/>
              </a:defRPr>
            </a:lvl2pPr>
            <a:lvl3pPr marL="1143000" indent="-228600" eaLnBrk="0" hangingPunct="0">
              <a:defRPr sz="2400">
                <a:solidFill>
                  <a:schemeClr val="tx1"/>
                </a:solidFill>
                <a:latin typeface="Times" pitchFamily="18" charset="0"/>
                <a:ea typeface="MS PGothic" pitchFamily="34" charset="-128"/>
              </a:defRPr>
            </a:lvl3pPr>
            <a:lvl4pPr marL="1600200" indent="-228600" eaLnBrk="0" hangingPunct="0">
              <a:defRPr sz="2400">
                <a:solidFill>
                  <a:schemeClr val="tx1"/>
                </a:solidFill>
                <a:latin typeface="Times" pitchFamily="18" charset="0"/>
                <a:ea typeface="MS PGothic" pitchFamily="34" charset="-128"/>
              </a:defRPr>
            </a:lvl4pPr>
            <a:lvl5pPr marL="2057400" indent="-228600" eaLnBrk="0" hangingPunct="0">
              <a:defRPr sz="2400">
                <a:solidFill>
                  <a:schemeClr val="tx1"/>
                </a:solidFill>
                <a:latin typeface="Times"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MS PGothic" pitchFamily="34" charset="-128"/>
              </a:defRPr>
            </a:lvl9pPr>
          </a:lstStyle>
          <a:p>
            <a:pPr eaLnBrk="1" hangingPunct="1"/>
            <a:r>
              <a:rPr lang="en-US" sz="1200">
                <a:latin typeface="Arial" pitchFamily="34" charset="0"/>
              </a:rPr>
              <a:t>Software Project Management</a:t>
            </a:r>
          </a:p>
        </p:txBody>
      </p:sp>
      <p:sp>
        <p:nvSpPr>
          <p:cNvPr id="46082" name="Rectangle 3"/>
          <p:cNvSpPr>
            <a:spLocks noGrp="1" noChangeArrowheads="1"/>
          </p:cNvSpPr>
          <p:nvPr>
            <p:ph type="dt" sz="quarter" idx="4294967295"/>
          </p:nvPr>
        </p:nvSpPr>
        <p:spPr bwMode="auto">
          <a:xfrm>
            <a:off x="3884613" y="0"/>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pitchFamily="18" charset="0"/>
                <a:ea typeface="MS PGothic" pitchFamily="34" charset="-128"/>
              </a:defRPr>
            </a:lvl1pPr>
            <a:lvl2pPr marL="742950" indent="-285750" eaLnBrk="0" hangingPunct="0">
              <a:defRPr sz="2400">
                <a:solidFill>
                  <a:schemeClr val="tx1"/>
                </a:solidFill>
                <a:latin typeface="Times" pitchFamily="18" charset="0"/>
                <a:ea typeface="MS PGothic" pitchFamily="34" charset="-128"/>
              </a:defRPr>
            </a:lvl2pPr>
            <a:lvl3pPr marL="1143000" indent="-228600" eaLnBrk="0" hangingPunct="0">
              <a:defRPr sz="2400">
                <a:solidFill>
                  <a:schemeClr val="tx1"/>
                </a:solidFill>
                <a:latin typeface="Times" pitchFamily="18" charset="0"/>
                <a:ea typeface="MS PGothic" pitchFamily="34" charset="-128"/>
              </a:defRPr>
            </a:lvl3pPr>
            <a:lvl4pPr marL="1600200" indent="-228600" eaLnBrk="0" hangingPunct="0">
              <a:defRPr sz="2400">
                <a:solidFill>
                  <a:schemeClr val="tx1"/>
                </a:solidFill>
                <a:latin typeface="Times" pitchFamily="18" charset="0"/>
                <a:ea typeface="MS PGothic" pitchFamily="34" charset="-128"/>
              </a:defRPr>
            </a:lvl4pPr>
            <a:lvl5pPr marL="2057400" indent="-228600" eaLnBrk="0" hangingPunct="0">
              <a:defRPr sz="2400">
                <a:solidFill>
                  <a:schemeClr val="tx1"/>
                </a:solidFill>
                <a:latin typeface="Times"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MS PGothic" pitchFamily="34" charset="-128"/>
              </a:defRPr>
            </a:lvl9pPr>
          </a:lstStyle>
          <a:p>
            <a:pPr eaLnBrk="1" hangingPunct="1"/>
            <a:r>
              <a:rPr lang="en-US" sz="1200">
                <a:latin typeface="Arial" pitchFamily="34" charset="0"/>
              </a:rPr>
              <a:t>November 2005</a:t>
            </a:r>
          </a:p>
        </p:txBody>
      </p:sp>
      <p:sp>
        <p:nvSpPr>
          <p:cNvPr id="4608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pitchFamily="18" charset="0"/>
                <a:ea typeface="MS PGothic" pitchFamily="34" charset="-128"/>
              </a:defRPr>
            </a:lvl1pPr>
            <a:lvl2pPr marL="742950" indent="-285750" eaLnBrk="0" hangingPunct="0">
              <a:defRPr sz="2400">
                <a:solidFill>
                  <a:schemeClr val="tx1"/>
                </a:solidFill>
                <a:latin typeface="Times" pitchFamily="18" charset="0"/>
                <a:ea typeface="MS PGothic" pitchFamily="34" charset="-128"/>
              </a:defRPr>
            </a:lvl2pPr>
            <a:lvl3pPr marL="1143000" indent="-228600" eaLnBrk="0" hangingPunct="0">
              <a:defRPr sz="2400">
                <a:solidFill>
                  <a:schemeClr val="tx1"/>
                </a:solidFill>
                <a:latin typeface="Times" pitchFamily="18" charset="0"/>
                <a:ea typeface="MS PGothic" pitchFamily="34" charset="-128"/>
              </a:defRPr>
            </a:lvl3pPr>
            <a:lvl4pPr marL="1600200" indent="-228600" eaLnBrk="0" hangingPunct="0">
              <a:defRPr sz="2400">
                <a:solidFill>
                  <a:schemeClr val="tx1"/>
                </a:solidFill>
                <a:latin typeface="Times" pitchFamily="18" charset="0"/>
                <a:ea typeface="MS PGothic" pitchFamily="34" charset="-128"/>
              </a:defRPr>
            </a:lvl4pPr>
            <a:lvl5pPr marL="2057400" indent="-228600" eaLnBrk="0" hangingPunct="0">
              <a:defRPr sz="2400">
                <a:solidFill>
                  <a:schemeClr val="tx1"/>
                </a:solidFill>
                <a:latin typeface="Times"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MS PGothic" pitchFamily="34" charset="-128"/>
              </a:defRPr>
            </a:lvl9pPr>
          </a:lstStyle>
          <a:p>
            <a:pPr eaLnBrk="1" hangingPunct="1"/>
            <a:fld id="{6E5FD6D9-7903-47AC-8EF5-3F8DD8A44328}" type="slidenum">
              <a:rPr lang="en-US" sz="1200">
                <a:latin typeface="Arial" pitchFamily="34" charset="0"/>
              </a:rPr>
              <a:pPr eaLnBrk="1" hangingPunct="1"/>
              <a:t>1</a:t>
            </a:fld>
            <a:endParaRPr lang="en-US" sz="1200">
              <a:latin typeface="Arial" pitchFamily="34" charset="0"/>
            </a:endParaRPr>
          </a:p>
        </p:txBody>
      </p:sp>
      <p:sp>
        <p:nvSpPr>
          <p:cNvPr id="46084" name="Rectangle 2"/>
          <p:cNvSpPr>
            <a:spLocks noGrp="1" noRot="1" noChangeAspect="1" noChangeArrowheads="1" noTextEdit="1"/>
          </p:cNvSpPr>
          <p:nvPr>
            <p:ph type="sldImg"/>
          </p:nvPr>
        </p:nvSpPr>
        <p:spPr>
          <a:xfrm>
            <a:off x="1814513" y="823913"/>
            <a:ext cx="5386387" cy="3030537"/>
          </a:xfrm>
          <a:ln/>
        </p:spPr>
      </p:sp>
    </p:spTree>
    <p:extLst>
      <p:ext uri="{BB962C8B-B14F-4D97-AF65-F5344CB8AC3E}">
        <p14:creationId xmlns:p14="http://schemas.microsoft.com/office/powerpoint/2010/main" val="39685676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pitchFamily="18" charset="0"/>
                <a:ea typeface="MS PGothic" pitchFamily="34" charset="-128"/>
              </a:defRPr>
            </a:lvl1pPr>
            <a:lvl2pPr marL="742950" indent="-285750" eaLnBrk="0" hangingPunct="0">
              <a:defRPr sz="2400">
                <a:solidFill>
                  <a:schemeClr val="tx1"/>
                </a:solidFill>
                <a:latin typeface="Times" pitchFamily="18" charset="0"/>
                <a:ea typeface="MS PGothic" pitchFamily="34" charset="-128"/>
              </a:defRPr>
            </a:lvl2pPr>
            <a:lvl3pPr marL="1143000" indent="-228600" eaLnBrk="0" hangingPunct="0">
              <a:defRPr sz="2400">
                <a:solidFill>
                  <a:schemeClr val="tx1"/>
                </a:solidFill>
                <a:latin typeface="Times" pitchFamily="18" charset="0"/>
                <a:ea typeface="MS PGothic" pitchFamily="34" charset="-128"/>
              </a:defRPr>
            </a:lvl3pPr>
            <a:lvl4pPr marL="1600200" indent="-228600" eaLnBrk="0" hangingPunct="0">
              <a:defRPr sz="2400">
                <a:solidFill>
                  <a:schemeClr val="tx1"/>
                </a:solidFill>
                <a:latin typeface="Times" pitchFamily="18" charset="0"/>
                <a:ea typeface="MS PGothic" pitchFamily="34" charset="-128"/>
              </a:defRPr>
            </a:lvl4pPr>
            <a:lvl5pPr marL="2057400" indent="-228600" eaLnBrk="0" hangingPunct="0">
              <a:defRPr sz="2400">
                <a:solidFill>
                  <a:schemeClr val="tx1"/>
                </a:solidFill>
                <a:latin typeface="Times"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MS PGothic" pitchFamily="34" charset="-128"/>
              </a:defRPr>
            </a:lvl9pPr>
          </a:lstStyle>
          <a:p>
            <a:pPr eaLnBrk="1" hangingPunct="1"/>
            <a:r>
              <a:rPr lang="en-US" sz="1200">
                <a:latin typeface="Arial" pitchFamily="34" charset="0"/>
              </a:rPr>
              <a:t>Software Project Management</a:t>
            </a:r>
          </a:p>
        </p:txBody>
      </p:sp>
      <p:sp>
        <p:nvSpPr>
          <p:cNvPr id="74754" name="Rectangle 3"/>
          <p:cNvSpPr>
            <a:spLocks noGrp="1" noChangeArrowheads="1"/>
          </p:cNvSpPr>
          <p:nvPr>
            <p:ph type="dt" sz="quarter" idx="4294967295"/>
          </p:nvPr>
        </p:nvSpPr>
        <p:spPr bwMode="auto">
          <a:xfrm>
            <a:off x="3884613" y="0"/>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pitchFamily="18" charset="0"/>
                <a:ea typeface="MS PGothic" pitchFamily="34" charset="-128"/>
              </a:defRPr>
            </a:lvl1pPr>
            <a:lvl2pPr marL="742950" indent="-285750" eaLnBrk="0" hangingPunct="0">
              <a:defRPr sz="2400">
                <a:solidFill>
                  <a:schemeClr val="tx1"/>
                </a:solidFill>
                <a:latin typeface="Times" pitchFamily="18" charset="0"/>
                <a:ea typeface="MS PGothic" pitchFamily="34" charset="-128"/>
              </a:defRPr>
            </a:lvl2pPr>
            <a:lvl3pPr marL="1143000" indent="-228600" eaLnBrk="0" hangingPunct="0">
              <a:defRPr sz="2400">
                <a:solidFill>
                  <a:schemeClr val="tx1"/>
                </a:solidFill>
                <a:latin typeface="Times" pitchFamily="18" charset="0"/>
                <a:ea typeface="MS PGothic" pitchFamily="34" charset="-128"/>
              </a:defRPr>
            </a:lvl3pPr>
            <a:lvl4pPr marL="1600200" indent="-228600" eaLnBrk="0" hangingPunct="0">
              <a:defRPr sz="2400">
                <a:solidFill>
                  <a:schemeClr val="tx1"/>
                </a:solidFill>
                <a:latin typeface="Times" pitchFamily="18" charset="0"/>
                <a:ea typeface="MS PGothic" pitchFamily="34" charset="-128"/>
              </a:defRPr>
            </a:lvl4pPr>
            <a:lvl5pPr marL="2057400" indent="-228600" eaLnBrk="0" hangingPunct="0">
              <a:defRPr sz="2400">
                <a:solidFill>
                  <a:schemeClr val="tx1"/>
                </a:solidFill>
                <a:latin typeface="Times"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MS PGothic" pitchFamily="34" charset="-128"/>
              </a:defRPr>
            </a:lvl9pPr>
          </a:lstStyle>
          <a:p>
            <a:pPr eaLnBrk="1" hangingPunct="1"/>
            <a:r>
              <a:rPr lang="en-US" sz="1200">
                <a:latin typeface="Arial" pitchFamily="34" charset="0"/>
              </a:rPr>
              <a:t>November 2005</a:t>
            </a:r>
          </a:p>
        </p:txBody>
      </p:sp>
      <p:sp>
        <p:nvSpPr>
          <p:cNvPr id="7475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pitchFamily="18" charset="0"/>
                <a:ea typeface="MS PGothic" pitchFamily="34" charset="-128"/>
              </a:defRPr>
            </a:lvl1pPr>
            <a:lvl2pPr marL="742950" indent="-285750" eaLnBrk="0" hangingPunct="0">
              <a:defRPr sz="2400">
                <a:solidFill>
                  <a:schemeClr val="tx1"/>
                </a:solidFill>
                <a:latin typeface="Times" pitchFamily="18" charset="0"/>
                <a:ea typeface="MS PGothic" pitchFamily="34" charset="-128"/>
              </a:defRPr>
            </a:lvl2pPr>
            <a:lvl3pPr marL="1143000" indent="-228600" eaLnBrk="0" hangingPunct="0">
              <a:defRPr sz="2400">
                <a:solidFill>
                  <a:schemeClr val="tx1"/>
                </a:solidFill>
                <a:latin typeface="Times" pitchFamily="18" charset="0"/>
                <a:ea typeface="MS PGothic" pitchFamily="34" charset="-128"/>
              </a:defRPr>
            </a:lvl3pPr>
            <a:lvl4pPr marL="1600200" indent="-228600" eaLnBrk="0" hangingPunct="0">
              <a:defRPr sz="2400">
                <a:solidFill>
                  <a:schemeClr val="tx1"/>
                </a:solidFill>
                <a:latin typeface="Times" pitchFamily="18" charset="0"/>
                <a:ea typeface="MS PGothic" pitchFamily="34" charset="-128"/>
              </a:defRPr>
            </a:lvl4pPr>
            <a:lvl5pPr marL="2057400" indent="-228600" eaLnBrk="0" hangingPunct="0">
              <a:defRPr sz="2400">
                <a:solidFill>
                  <a:schemeClr val="tx1"/>
                </a:solidFill>
                <a:latin typeface="Times"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MS PGothic" pitchFamily="34" charset="-128"/>
              </a:defRPr>
            </a:lvl9pPr>
          </a:lstStyle>
          <a:p>
            <a:pPr eaLnBrk="1" hangingPunct="1"/>
            <a:fld id="{157351BB-A20B-415B-812C-3485C07616BD}" type="slidenum">
              <a:rPr lang="en-US" sz="1200">
                <a:latin typeface="Arial" pitchFamily="34" charset="0"/>
              </a:rPr>
              <a:pPr eaLnBrk="1" hangingPunct="1"/>
              <a:t>26</a:t>
            </a:fld>
            <a:endParaRPr lang="en-US" sz="1200">
              <a:latin typeface="Arial" pitchFamily="34" charset="0"/>
            </a:endParaRPr>
          </a:p>
        </p:txBody>
      </p:sp>
      <p:sp>
        <p:nvSpPr>
          <p:cNvPr id="74756" name="Rectangle 2"/>
          <p:cNvSpPr>
            <a:spLocks noGrp="1" noRot="1" noChangeAspect="1" noChangeArrowheads="1" noTextEdit="1"/>
          </p:cNvSpPr>
          <p:nvPr>
            <p:ph type="sldImg"/>
          </p:nvPr>
        </p:nvSpPr>
        <p:spPr>
          <a:xfrm>
            <a:off x="382588" y="684213"/>
            <a:ext cx="6096000" cy="3429000"/>
          </a:xfrm>
          <a:ln/>
        </p:spPr>
      </p:sp>
      <p:sp>
        <p:nvSpPr>
          <p:cNvPr id="74757" name="Rectangle 3"/>
          <p:cNvSpPr>
            <a:spLocks noGrp="1" noChangeArrowheads="1"/>
          </p:cNvSpPr>
          <p:nvPr>
            <p:ph type="body" idx="1"/>
          </p:nvPr>
        </p:nvSpPr>
        <p:spPr>
          <a:xfrm>
            <a:off x="685800" y="4343400"/>
            <a:ext cx="5486400" cy="41163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atin typeface="Arial" pitchFamily="34" charset="0"/>
              </a:rPr>
              <a:t>A project is not like just IT support.</a:t>
            </a:r>
          </a:p>
        </p:txBody>
      </p:sp>
    </p:spTree>
    <p:extLst>
      <p:ext uri="{BB962C8B-B14F-4D97-AF65-F5344CB8AC3E}">
        <p14:creationId xmlns:p14="http://schemas.microsoft.com/office/powerpoint/2010/main" val="11925965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pitchFamily="18" charset="0"/>
                <a:ea typeface="MS PGothic" pitchFamily="34" charset="-128"/>
              </a:defRPr>
            </a:lvl1pPr>
            <a:lvl2pPr marL="742950" indent="-285750" eaLnBrk="0" hangingPunct="0">
              <a:defRPr sz="2400">
                <a:solidFill>
                  <a:schemeClr val="tx1"/>
                </a:solidFill>
                <a:latin typeface="Times" pitchFamily="18" charset="0"/>
                <a:ea typeface="MS PGothic" pitchFamily="34" charset="-128"/>
              </a:defRPr>
            </a:lvl2pPr>
            <a:lvl3pPr marL="1143000" indent="-228600" eaLnBrk="0" hangingPunct="0">
              <a:defRPr sz="2400">
                <a:solidFill>
                  <a:schemeClr val="tx1"/>
                </a:solidFill>
                <a:latin typeface="Times" pitchFamily="18" charset="0"/>
                <a:ea typeface="MS PGothic" pitchFamily="34" charset="-128"/>
              </a:defRPr>
            </a:lvl3pPr>
            <a:lvl4pPr marL="1600200" indent="-228600" eaLnBrk="0" hangingPunct="0">
              <a:defRPr sz="2400">
                <a:solidFill>
                  <a:schemeClr val="tx1"/>
                </a:solidFill>
                <a:latin typeface="Times" pitchFamily="18" charset="0"/>
                <a:ea typeface="MS PGothic" pitchFamily="34" charset="-128"/>
              </a:defRPr>
            </a:lvl4pPr>
            <a:lvl5pPr marL="2057400" indent="-228600" eaLnBrk="0" hangingPunct="0">
              <a:defRPr sz="2400">
                <a:solidFill>
                  <a:schemeClr val="tx1"/>
                </a:solidFill>
                <a:latin typeface="Times"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MS PGothic" pitchFamily="34" charset="-128"/>
              </a:defRPr>
            </a:lvl9pPr>
          </a:lstStyle>
          <a:p>
            <a:pPr eaLnBrk="1" hangingPunct="1"/>
            <a:r>
              <a:rPr lang="en-US" sz="1200">
                <a:latin typeface="Arial" pitchFamily="34" charset="0"/>
              </a:rPr>
              <a:t>Software Project Management</a:t>
            </a:r>
          </a:p>
        </p:txBody>
      </p:sp>
      <p:sp>
        <p:nvSpPr>
          <p:cNvPr id="76802" name="Rectangle 3"/>
          <p:cNvSpPr>
            <a:spLocks noGrp="1" noChangeArrowheads="1"/>
          </p:cNvSpPr>
          <p:nvPr>
            <p:ph type="dt" sz="quarter" idx="4294967295"/>
          </p:nvPr>
        </p:nvSpPr>
        <p:spPr bwMode="auto">
          <a:xfrm>
            <a:off x="3884613" y="0"/>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pitchFamily="18" charset="0"/>
                <a:ea typeface="MS PGothic" pitchFamily="34" charset="-128"/>
              </a:defRPr>
            </a:lvl1pPr>
            <a:lvl2pPr marL="742950" indent="-285750" eaLnBrk="0" hangingPunct="0">
              <a:defRPr sz="2400">
                <a:solidFill>
                  <a:schemeClr val="tx1"/>
                </a:solidFill>
                <a:latin typeface="Times" pitchFamily="18" charset="0"/>
                <a:ea typeface="MS PGothic" pitchFamily="34" charset="-128"/>
              </a:defRPr>
            </a:lvl2pPr>
            <a:lvl3pPr marL="1143000" indent="-228600" eaLnBrk="0" hangingPunct="0">
              <a:defRPr sz="2400">
                <a:solidFill>
                  <a:schemeClr val="tx1"/>
                </a:solidFill>
                <a:latin typeface="Times" pitchFamily="18" charset="0"/>
                <a:ea typeface="MS PGothic" pitchFamily="34" charset="-128"/>
              </a:defRPr>
            </a:lvl3pPr>
            <a:lvl4pPr marL="1600200" indent="-228600" eaLnBrk="0" hangingPunct="0">
              <a:defRPr sz="2400">
                <a:solidFill>
                  <a:schemeClr val="tx1"/>
                </a:solidFill>
                <a:latin typeface="Times" pitchFamily="18" charset="0"/>
                <a:ea typeface="MS PGothic" pitchFamily="34" charset="-128"/>
              </a:defRPr>
            </a:lvl4pPr>
            <a:lvl5pPr marL="2057400" indent="-228600" eaLnBrk="0" hangingPunct="0">
              <a:defRPr sz="2400">
                <a:solidFill>
                  <a:schemeClr val="tx1"/>
                </a:solidFill>
                <a:latin typeface="Times"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MS PGothic" pitchFamily="34" charset="-128"/>
              </a:defRPr>
            </a:lvl9pPr>
          </a:lstStyle>
          <a:p>
            <a:pPr eaLnBrk="1" hangingPunct="1"/>
            <a:r>
              <a:rPr lang="en-US" sz="1200">
                <a:latin typeface="Arial" pitchFamily="34" charset="0"/>
              </a:rPr>
              <a:t>November 2005</a:t>
            </a:r>
          </a:p>
        </p:txBody>
      </p:sp>
      <p:sp>
        <p:nvSpPr>
          <p:cNvPr id="7680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pitchFamily="18" charset="0"/>
                <a:ea typeface="MS PGothic" pitchFamily="34" charset="-128"/>
              </a:defRPr>
            </a:lvl1pPr>
            <a:lvl2pPr marL="742950" indent="-285750" eaLnBrk="0" hangingPunct="0">
              <a:defRPr sz="2400">
                <a:solidFill>
                  <a:schemeClr val="tx1"/>
                </a:solidFill>
                <a:latin typeface="Times" pitchFamily="18" charset="0"/>
                <a:ea typeface="MS PGothic" pitchFamily="34" charset="-128"/>
              </a:defRPr>
            </a:lvl2pPr>
            <a:lvl3pPr marL="1143000" indent="-228600" eaLnBrk="0" hangingPunct="0">
              <a:defRPr sz="2400">
                <a:solidFill>
                  <a:schemeClr val="tx1"/>
                </a:solidFill>
                <a:latin typeface="Times" pitchFamily="18" charset="0"/>
                <a:ea typeface="MS PGothic" pitchFamily="34" charset="-128"/>
              </a:defRPr>
            </a:lvl3pPr>
            <a:lvl4pPr marL="1600200" indent="-228600" eaLnBrk="0" hangingPunct="0">
              <a:defRPr sz="2400">
                <a:solidFill>
                  <a:schemeClr val="tx1"/>
                </a:solidFill>
                <a:latin typeface="Times" pitchFamily="18" charset="0"/>
                <a:ea typeface="MS PGothic" pitchFamily="34" charset="-128"/>
              </a:defRPr>
            </a:lvl4pPr>
            <a:lvl5pPr marL="2057400" indent="-228600" eaLnBrk="0" hangingPunct="0">
              <a:defRPr sz="2400">
                <a:solidFill>
                  <a:schemeClr val="tx1"/>
                </a:solidFill>
                <a:latin typeface="Times"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MS PGothic" pitchFamily="34" charset="-128"/>
              </a:defRPr>
            </a:lvl9pPr>
          </a:lstStyle>
          <a:p>
            <a:pPr eaLnBrk="1" hangingPunct="1"/>
            <a:fld id="{73C9B90D-9ECA-4FD1-8977-280B37D06143}" type="slidenum">
              <a:rPr lang="en-US" sz="1200">
                <a:latin typeface="Arial" pitchFamily="34" charset="0"/>
              </a:rPr>
              <a:pPr eaLnBrk="1" hangingPunct="1"/>
              <a:t>27</a:t>
            </a:fld>
            <a:endParaRPr lang="en-US" sz="1200">
              <a:latin typeface="Arial" pitchFamily="34" charset="0"/>
            </a:endParaRPr>
          </a:p>
        </p:txBody>
      </p:sp>
      <p:sp>
        <p:nvSpPr>
          <p:cNvPr id="76804" name="Rectangle 2"/>
          <p:cNvSpPr>
            <a:spLocks noGrp="1" noRot="1" noChangeAspect="1" noChangeArrowheads="1" noTextEdit="1"/>
          </p:cNvSpPr>
          <p:nvPr>
            <p:ph type="sldImg"/>
          </p:nvPr>
        </p:nvSpPr>
        <p:spPr>
          <a:xfrm>
            <a:off x="382588" y="684213"/>
            <a:ext cx="6096000" cy="3429000"/>
          </a:xfrm>
          <a:ln/>
        </p:spPr>
      </p:sp>
      <p:sp>
        <p:nvSpPr>
          <p:cNvPr id="76805" name="Rectangle 3"/>
          <p:cNvSpPr>
            <a:spLocks noGrp="1" noChangeArrowheads="1"/>
          </p:cNvSpPr>
          <p:nvPr>
            <p:ph type="body" idx="1"/>
          </p:nvPr>
        </p:nvSpPr>
        <p:spPr>
          <a:xfrm>
            <a:off x="685800" y="4343400"/>
            <a:ext cx="5486400" cy="41163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atin typeface="Arial" pitchFamily="34" charset="0"/>
            </a:endParaRPr>
          </a:p>
        </p:txBody>
      </p:sp>
    </p:spTree>
    <p:extLst>
      <p:ext uri="{BB962C8B-B14F-4D97-AF65-F5344CB8AC3E}">
        <p14:creationId xmlns:p14="http://schemas.microsoft.com/office/powerpoint/2010/main" val="12829408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pitchFamily="18" charset="0"/>
                <a:ea typeface="MS PGothic" pitchFamily="34" charset="-128"/>
              </a:defRPr>
            </a:lvl1pPr>
            <a:lvl2pPr marL="742950" indent="-285750" eaLnBrk="0" hangingPunct="0">
              <a:defRPr sz="2400">
                <a:solidFill>
                  <a:schemeClr val="tx1"/>
                </a:solidFill>
                <a:latin typeface="Times" pitchFamily="18" charset="0"/>
                <a:ea typeface="MS PGothic" pitchFamily="34" charset="-128"/>
              </a:defRPr>
            </a:lvl2pPr>
            <a:lvl3pPr marL="1143000" indent="-228600" eaLnBrk="0" hangingPunct="0">
              <a:defRPr sz="2400">
                <a:solidFill>
                  <a:schemeClr val="tx1"/>
                </a:solidFill>
                <a:latin typeface="Times" pitchFamily="18" charset="0"/>
                <a:ea typeface="MS PGothic" pitchFamily="34" charset="-128"/>
              </a:defRPr>
            </a:lvl3pPr>
            <a:lvl4pPr marL="1600200" indent="-228600" eaLnBrk="0" hangingPunct="0">
              <a:defRPr sz="2400">
                <a:solidFill>
                  <a:schemeClr val="tx1"/>
                </a:solidFill>
                <a:latin typeface="Times" pitchFamily="18" charset="0"/>
                <a:ea typeface="MS PGothic" pitchFamily="34" charset="-128"/>
              </a:defRPr>
            </a:lvl4pPr>
            <a:lvl5pPr marL="2057400" indent="-228600" eaLnBrk="0" hangingPunct="0">
              <a:defRPr sz="2400">
                <a:solidFill>
                  <a:schemeClr val="tx1"/>
                </a:solidFill>
                <a:latin typeface="Times"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MS PGothic" pitchFamily="34" charset="-128"/>
              </a:defRPr>
            </a:lvl9pPr>
          </a:lstStyle>
          <a:p>
            <a:pPr eaLnBrk="1" hangingPunct="1"/>
            <a:r>
              <a:rPr lang="en-US" sz="1200">
                <a:latin typeface="Arial" pitchFamily="34" charset="0"/>
              </a:rPr>
              <a:t>Software Project Management</a:t>
            </a:r>
          </a:p>
        </p:txBody>
      </p:sp>
      <p:sp>
        <p:nvSpPr>
          <p:cNvPr id="78850" name="Rectangle 3"/>
          <p:cNvSpPr>
            <a:spLocks noGrp="1" noChangeArrowheads="1"/>
          </p:cNvSpPr>
          <p:nvPr>
            <p:ph type="dt" sz="quarter" idx="4294967295"/>
          </p:nvPr>
        </p:nvSpPr>
        <p:spPr bwMode="auto">
          <a:xfrm>
            <a:off x="3884613" y="0"/>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pitchFamily="18" charset="0"/>
                <a:ea typeface="MS PGothic" pitchFamily="34" charset="-128"/>
              </a:defRPr>
            </a:lvl1pPr>
            <a:lvl2pPr marL="742950" indent="-285750" eaLnBrk="0" hangingPunct="0">
              <a:defRPr sz="2400">
                <a:solidFill>
                  <a:schemeClr val="tx1"/>
                </a:solidFill>
                <a:latin typeface="Times" pitchFamily="18" charset="0"/>
                <a:ea typeface="MS PGothic" pitchFamily="34" charset="-128"/>
              </a:defRPr>
            </a:lvl2pPr>
            <a:lvl3pPr marL="1143000" indent="-228600" eaLnBrk="0" hangingPunct="0">
              <a:defRPr sz="2400">
                <a:solidFill>
                  <a:schemeClr val="tx1"/>
                </a:solidFill>
                <a:latin typeface="Times" pitchFamily="18" charset="0"/>
                <a:ea typeface="MS PGothic" pitchFamily="34" charset="-128"/>
              </a:defRPr>
            </a:lvl3pPr>
            <a:lvl4pPr marL="1600200" indent="-228600" eaLnBrk="0" hangingPunct="0">
              <a:defRPr sz="2400">
                <a:solidFill>
                  <a:schemeClr val="tx1"/>
                </a:solidFill>
                <a:latin typeface="Times" pitchFamily="18" charset="0"/>
                <a:ea typeface="MS PGothic" pitchFamily="34" charset="-128"/>
              </a:defRPr>
            </a:lvl4pPr>
            <a:lvl5pPr marL="2057400" indent="-228600" eaLnBrk="0" hangingPunct="0">
              <a:defRPr sz="2400">
                <a:solidFill>
                  <a:schemeClr val="tx1"/>
                </a:solidFill>
                <a:latin typeface="Times"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MS PGothic" pitchFamily="34" charset="-128"/>
              </a:defRPr>
            </a:lvl9pPr>
          </a:lstStyle>
          <a:p>
            <a:pPr eaLnBrk="1" hangingPunct="1"/>
            <a:r>
              <a:rPr lang="en-US" sz="1200">
                <a:latin typeface="Arial" pitchFamily="34" charset="0"/>
              </a:rPr>
              <a:t>November 2005</a:t>
            </a:r>
          </a:p>
        </p:txBody>
      </p:sp>
      <p:sp>
        <p:nvSpPr>
          <p:cNvPr id="7885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pitchFamily="18" charset="0"/>
                <a:ea typeface="MS PGothic" pitchFamily="34" charset="-128"/>
              </a:defRPr>
            </a:lvl1pPr>
            <a:lvl2pPr marL="742950" indent="-285750" eaLnBrk="0" hangingPunct="0">
              <a:defRPr sz="2400">
                <a:solidFill>
                  <a:schemeClr val="tx1"/>
                </a:solidFill>
                <a:latin typeface="Times" pitchFamily="18" charset="0"/>
                <a:ea typeface="MS PGothic" pitchFamily="34" charset="-128"/>
              </a:defRPr>
            </a:lvl2pPr>
            <a:lvl3pPr marL="1143000" indent="-228600" eaLnBrk="0" hangingPunct="0">
              <a:defRPr sz="2400">
                <a:solidFill>
                  <a:schemeClr val="tx1"/>
                </a:solidFill>
                <a:latin typeface="Times" pitchFamily="18" charset="0"/>
                <a:ea typeface="MS PGothic" pitchFamily="34" charset="-128"/>
              </a:defRPr>
            </a:lvl3pPr>
            <a:lvl4pPr marL="1600200" indent="-228600" eaLnBrk="0" hangingPunct="0">
              <a:defRPr sz="2400">
                <a:solidFill>
                  <a:schemeClr val="tx1"/>
                </a:solidFill>
                <a:latin typeface="Times" pitchFamily="18" charset="0"/>
                <a:ea typeface="MS PGothic" pitchFamily="34" charset="-128"/>
              </a:defRPr>
            </a:lvl4pPr>
            <a:lvl5pPr marL="2057400" indent="-228600" eaLnBrk="0" hangingPunct="0">
              <a:defRPr sz="2400">
                <a:solidFill>
                  <a:schemeClr val="tx1"/>
                </a:solidFill>
                <a:latin typeface="Times"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MS PGothic" pitchFamily="34" charset="-128"/>
              </a:defRPr>
            </a:lvl9pPr>
          </a:lstStyle>
          <a:p>
            <a:pPr eaLnBrk="1" hangingPunct="1"/>
            <a:fld id="{76973C55-BC77-4682-B377-7A0E7545A9CE}" type="slidenum">
              <a:rPr lang="en-US" sz="1200">
                <a:latin typeface="Arial" pitchFamily="34" charset="0"/>
              </a:rPr>
              <a:pPr eaLnBrk="1" hangingPunct="1"/>
              <a:t>28</a:t>
            </a:fld>
            <a:endParaRPr lang="en-US" sz="1200">
              <a:latin typeface="Arial" pitchFamily="34" charset="0"/>
            </a:endParaRPr>
          </a:p>
        </p:txBody>
      </p:sp>
      <p:sp>
        <p:nvSpPr>
          <p:cNvPr id="78852" name="Rectangle 2"/>
          <p:cNvSpPr>
            <a:spLocks noGrp="1" noRot="1" noChangeAspect="1" noChangeArrowheads="1" noTextEdit="1"/>
          </p:cNvSpPr>
          <p:nvPr>
            <p:ph type="sldImg"/>
          </p:nvPr>
        </p:nvSpPr>
        <p:spPr>
          <a:xfrm>
            <a:off x="382588" y="684213"/>
            <a:ext cx="6096000" cy="3429000"/>
          </a:xfrm>
          <a:ln/>
        </p:spPr>
      </p:sp>
      <p:sp>
        <p:nvSpPr>
          <p:cNvPr id="78853" name="Rectangle 3"/>
          <p:cNvSpPr>
            <a:spLocks noGrp="1" noChangeArrowheads="1"/>
          </p:cNvSpPr>
          <p:nvPr>
            <p:ph type="body" idx="1"/>
          </p:nvPr>
        </p:nvSpPr>
        <p:spPr>
          <a:xfrm>
            <a:off x="685800" y="4343400"/>
            <a:ext cx="5486400" cy="41163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atin typeface="Arial" pitchFamily="34" charset="0"/>
            </a:endParaRPr>
          </a:p>
        </p:txBody>
      </p:sp>
    </p:spTree>
    <p:extLst>
      <p:ext uri="{BB962C8B-B14F-4D97-AF65-F5344CB8AC3E}">
        <p14:creationId xmlns:p14="http://schemas.microsoft.com/office/powerpoint/2010/main" val="311180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pitchFamily="18" charset="0"/>
                <a:ea typeface="MS PGothic" pitchFamily="34" charset="-128"/>
              </a:defRPr>
            </a:lvl1pPr>
            <a:lvl2pPr marL="742950" indent="-285750" eaLnBrk="0" hangingPunct="0">
              <a:defRPr sz="2400">
                <a:solidFill>
                  <a:schemeClr val="tx1"/>
                </a:solidFill>
                <a:latin typeface="Times" pitchFamily="18" charset="0"/>
                <a:ea typeface="MS PGothic" pitchFamily="34" charset="-128"/>
              </a:defRPr>
            </a:lvl2pPr>
            <a:lvl3pPr marL="1143000" indent="-228600" eaLnBrk="0" hangingPunct="0">
              <a:defRPr sz="2400">
                <a:solidFill>
                  <a:schemeClr val="tx1"/>
                </a:solidFill>
                <a:latin typeface="Times" pitchFamily="18" charset="0"/>
                <a:ea typeface="MS PGothic" pitchFamily="34" charset="-128"/>
              </a:defRPr>
            </a:lvl3pPr>
            <a:lvl4pPr marL="1600200" indent="-228600" eaLnBrk="0" hangingPunct="0">
              <a:defRPr sz="2400">
                <a:solidFill>
                  <a:schemeClr val="tx1"/>
                </a:solidFill>
                <a:latin typeface="Times" pitchFamily="18" charset="0"/>
                <a:ea typeface="MS PGothic" pitchFamily="34" charset="-128"/>
              </a:defRPr>
            </a:lvl4pPr>
            <a:lvl5pPr marL="2057400" indent="-228600" eaLnBrk="0" hangingPunct="0">
              <a:defRPr sz="2400">
                <a:solidFill>
                  <a:schemeClr val="tx1"/>
                </a:solidFill>
                <a:latin typeface="Times"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MS PGothic" pitchFamily="34" charset="-128"/>
              </a:defRPr>
            </a:lvl9pPr>
          </a:lstStyle>
          <a:p>
            <a:pPr eaLnBrk="1" hangingPunct="1"/>
            <a:r>
              <a:rPr lang="en-US" sz="1200">
                <a:latin typeface="Arial" pitchFamily="34" charset="0"/>
              </a:rPr>
              <a:t>Software Project Management</a:t>
            </a:r>
          </a:p>
        </p:txBody>
      </p:sp>
      <p:sp>
        <p:nvSpPr>
          <p:cNvPr id="80898" name="Rectangle 3"/>
          <p:cNvSpPr>
            <a:spLocks noGrp="1" noChangeArrowheads="1"/>
          </p:cNvSpPr>
          <p:nvPr>
            <p:ph type="dt" sz="quarter" idx="4294967295"/>
          </p:nvPr>
        </p:nvSpPr>
        <p:spPr bwMode="auto">
          <a:xfrm>
            <a:off x="3884613" y="0"/>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pitchFamily="18" charset="0"/>
                <a:ea typeface="MS PGothic" pitchFamily="34" charset="-128"/>
              </a:defRPr>
            </a:lvl1pPr>
            <a:lvl2pPr marL="742950" indent="-285750" eaLnBrk="0" hangingPunct="0">
              <a:defRPr sz="2400">
                <a:solidFill>
                  <a:schemeClr val="tx1"/>
                </a:solidFill>
                <a:latin typeface="Times" pitchFamily="18" charset="0"/>
                <a:ea typeface="MS PGothic" pitchFamily="34" charset="-128"/>
              </a:defRPr>
            </a:lvl2pPr>
            <a:lvl3pPr marL="1143000" indent="-228600" eaLnBrk="0" hangingPunct="0">
              <a:defRPr sz="2400">
                <a:solidFill>
                  <a:schemeClr val="tx1"/>
                </a:solidFill>
                <a:latin typeface="Times" pitchFamily="18" charset="0"/>
                <a:ea typeface="MS PGothic" pitchFamily="34" charset="-128"/>
              </a:defRPr>
            </a:lvl3pPr>
            <a:lvl4pPr marL="1600200" indent="-228600" eaLnBrk="0" hangingPunct="0">
              <a:defRPr sz="2400">
                <a:solidFill>
                  <a:schemeClr val="tx1"/>
                </a:solidFill>
                <a:latin typeface="Times" pitchFamily="18" charset="0"/>
                <a:ea typeface="MS PGothic" pitchFamily="34" charset="-128"/>
              </a:defRPr>
            </a:lvl4pPr>
            <a:lvl5pPr marL="2057400" indent="-228600" eaLnBrk="0" hangingPunct="0">
              <a:defRPr sz="2400">
                <a:solidFill>
                  <a:schemeClr val="tx1"/>
                </a:solidFill>
                <a:latin typeface="Times"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MS PGothic" pitchFamily="34" charset="-128"/>
              </a:defRPr>
            </a:lvl9pPr>
          </a:lstStyle>
          <a:p>
            <a:pPr eaLnBrk="1" hangingPunct="1"/>
            <a:r>
              <a:rPr lang="en-US" sz="1200">
                <a:latin typeface="Arial" pitchFamily="34" charset="0"/>
              </a:rPr>
              <a:t>November 2005</a:t>
            </a:r>
          </a:p>
        </p:txBody>
      </p:sp>
      <p:sp>
        <p:nvSpPr>
          <p:cNvPr id="8089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pitchFamily="18" charset="0"/>
                <a:ea typeface="MS PGothic" pitchFamily="34" charset="-128"/>
              </a:defRPr>
            </a:lvl1pPr>
            <a:lvl2pPr marL="742950" indent="-285750" eaLnBrk="0" hangingPunct="0">
              <a:defRPr sz="2400">
                <a:solidFill>
                  <a:schemeClr val="tx1"/>
                </a:solidFill>
                <a:latin typeface="Times" pitchFamily="18" charset="0"/>
                <a:ea typeface="MS PGothic" pitchFamily="34" charset="-128"/>
              </a:defRPr>
            </a:lvl2pPr>
            <a:lvl3pPr marL="1143000" indent="-228600" eaLnBrk="0" hangingPunct="0">
              <a:defRPr sz="2400">
                <a:solidFill>
                  <a:schemeClr val="tx1"/>
                </a:solidFill>
                <a:latin typeface="Times" pitchFamily="18" charset="0"/>
                <a:ea typeface="MS PGothic" pitchFamily="34" charset="-128"/>
              </a:defRPr>
            </a:lvl3pPr>
            <a:lvl4pPr marL="1600200" indent="-228600" eaLnBrk="0" hangingPunct="0">
              <a:defRPr sz="2400">
                <a:solidFill>
                  <a:schemeClr val="tx1"/>
                </a:solidFill>
                <a:latin typeface="Times" pitchFamily="18" charset="0"/>
                <a:ea typeface="MS PGothic" pitchFamily="34" charset="-128"/>
              </a:defRPr>
            </a:lvl4pPr>
            <a:lvl5pPr marL="2057400" indent="-228600" eaLnBrk="0" hangingPunct="0">
              <a:defRPr sz="2400">
                <a:solidFill>
                  <a:schemeClr val="tx1"/>
                </a:solidFill>
                <a:latin typeface="Times"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MS PGothic" pitchFamily="34" charset="-128"/>
              </a:defRPr>
            </a:lvl9pPr>
          </a:lstStyle>
          <a:p>
            <a:pPr eaLnBrk="1" hangingPunct="1"/>
            <a:fld id="{3E31CF21-8EC2-40AE-9889-AD5839922AB0}" type="slidenum">
              <a:rPr lang="en-US" sz="1200">
                <a:latin typeface="Arial" pitchFamily="34" charset="0"/>
              </a:rPr>
              <a:pPr eaLnBrk="1" hangingPunct="1"/>
              <a:t>29</a:t>
            </a:fld>
            <a:endParaRPr lang="en-US" sz="1200">
              <a:latin typeface="Arial" pitchFamily="34" charset="0"/>
            </a:endParaRPr>
          </a:p>
        </p:txBody>
      </p:sp>
      <p:sp>
        <p:nvSpPr>
          <p:cNvPr id="80900" name="Rectangle 2"/>
          <p:cNvSpPr>
            <a:spLocks noGrp="1" noRot="1" noChangeAspect="1" noChangeArrowheads="1" noTextEdit="1"/>
          </p:cNvSpPr>
          <p:nvPr>
            <p:ph type="sldImg"/>
          </p:nvPr>
        </p:nvSpPr>
        <p:spPr>
          <a:xfrm>
            <a:off x="382588" y="685800"/>
            <a:ext cx="6096000" cy="3429000"/>
          </a:xfrm>
          <a:ln/>
        </p:spPr>
      </p:sp>
      <p:sp>
        <p:nvSpPr>
          <p:cNvPr id="809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latin typeface="Arial" pitchFamily="34" charset="0"/>
              </a:rPr>
              <a:t>The roles of the developers and the managers are related but distinct. Often in small projects these boundaries are vague. Or a techie promoted into a manager</a:t>
            </a:r>
            <a:r>
              <a:rPr lang="ja-JP" altLang="en-US" dirty="0">
                <a:latin typeface="Arial" pitchFamily="34" charset="0"/>
              </a:rPr>
              <a:t>’</a:t>
            </a:r>
            <a:r>
              <a:rPr lang="en-US" altLang="ja-JP" dirty="0">
                <a:latin typeface="Arial" pitchFamily="34" charset="0"/>
              </a:rPr>
              <a:t>s position will mix things up and not do a good job at one or the other.</a:t>
            </a:r>
            <a:endParaRPr lang="en-US" dirty="0">
              <a:latin typeface="Arial" pitchFamily="34" charset="0"/>
            </a:endParaRPr>
          </a:p>
        </p:txBody>
      </p:sp>
    </p:spTree>
    <p:extLst>
      <p:ext uri="{BB962C8B-B14F-4D97-AF65-F5344CB8AC3E}">
        <p14:creationId xmlns:p14="http://schemas.microsoft.com/office/powerpoint/2010/main" val="3502651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pitchFamily="18" charset="0"/>
                <a:ea typeface="MS PGothic" pitchFamily="34" charset="-128"/>
              </a:defRPr>
            </a:lvl1pPr>
            <a:lvl2pPr marL="742950" indent="-285750" eaLnBrk="0" hangingPunct="0">
              <a:defRPr sz="2400">
                <a:solidFill>
                  <a:schemeClr val="tx1"/>
                </a:solidFill>
                <a:latin typeface="Times" pitchFamily="18" charset="0"/>
                <a:ea typeface="MS PGothic" pitchFamily="34" charset="-128"/>
              </a:defRPr>
            </a:lvl2pPr>
            <a:lvl3pPr marL="1143000" indent="-228600" eaLnBrk="0" hangingPunct="0">
              <a:defRPr sz="2400">
                <a:solidFill>
                  <a:schemeClr val="tx1"/>
                </a:solidFill>
                <a:latin typeface="Times" pitchFamily="18" charset="0"/>
                <a:ea typeface="MS PGothic" pitchFamily="34" charset="-128"/>
              </a:defRPr>
            </a:lvl3pPr>
            <a:lvl4pPr marL="1600200" indent="-228600" eaLnBrk="0" hangingPunct="0">
              <a:defRPr sz="2400">
                <a:solidFill>
                  <a:schemeClr val="tx1"/>
                </a:solidFill>
                <a:latin typeface="Times" pitchFamily="18" charset="0"/>
                <a:ea typeface="MS PGothic" pitchFamily="34" charset="-128"/>
              </a:defRPr>
            </a:lvl4pPr>
            <a:lvl5pPr marL="2057400" indent="-228600" eaLnBrk="0" hangingPunct="0">
              <a:defRPr sz="2400">
                <a:solidFill>
                  <a:schemeClr val="tx1"/>
                </a:solidFill>
                <a:latin typeface="Times"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MS PGothic" pitchFamily="34" charset="-128"/>
              </a:defRPr>
            </a:lvl9pPr>
          </a:lstStyle>
          <a:p>
            <a:pPr eaLnBrk="1" hangingPunct="1"/>
            <a:r>
              <a:rPr lang="en-US" sz="1200">
                <a:latin typeface="Arial" pitchFamily="34" charset="0"/>
              </a:rPr>
              <a:t>Software Project Management</a:t>
            </a:r>
          </a:p>
        </p:txBody>
      </p:sp>
      <p:sp>
        <p:nvSpPr>
          <p:cNvPr id="82946" name="Rectangle 3"/>
          <p:cNvSpPr>
            <a:spLocks noGrp="1" noChangeArrowheads="1"/>
          </p:cNvSpPr>
          <p:nvPr>
            <p:ph type="dt" sz="quarter" idx="4294967295"/>
          </p:nvPr>
        </p:nvSpPr>
        <p:spPr bwMode="auto">
          <a:xfrm>
            <a:off x="3884613" y="0"/>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pitchFamily="18" charset="0"/>
                <a:ea typeface="MS PGothic" pitchFamily="34" charset="-128"/>
              </a:defRPr>
            </a:lvl1pPr>
            <a:lvl2pPr marL="742950" indent="-285750" eaLnBrk="0" hangingPunct="0">
              <a:defRPr sz="2400">
                <a:solidFill>
                  <a:schemeClr val="tx1"/>
                </a:solidFill>
                <a:latin typeface="Times" pitchFamily="18" charset="0"/>
                <a:ea typeface="MS PGothic" pitchFamily="34" charset="-128"/>
              </a:defRPr>
            </a:lvl2pPr>
            <a:lvl3pPr marL="1143000" indent="-228600" eaLnBrk="0" hangingPunct="0">
              <a:defRPr sz="2400">
                <a:solidFill>
                  <a:schemeClr val="tx1"/>
                </a:solidFill>
                <a:latin typeface="Times" pitchFamily="18" charset="0"/>
                <a:ea typeface="MS PGothic" pitchFamily="34" charset="-128"/>
              </a:defRPr>
            </a:lvl3pPr>
            <a:lvl4pPr marL="1600200" indent="-228600" eaLnBrk="0" hangingPunct="0">
              <a:defRPr sz="2400">
                <a:solidFill>
                  <a:schemeClr val="tx1"/>
                </a:solidFill>
                <a:latin typeface="Times" pitchFamily="18" charset="0"/>
                <a:ea typeface="MS PGothic" pitchFamily="34" charset="-128"/>
              </a:defRPr>
            </a:lvl4pPr>
            <a:lvl5pPr marL="2057400" indent="-228600" eaLnBrk="0" hangingPunct="0">
              <a:defRPr sz="2400">
                <a:solidFill>
                  <a:schemeClr val="tx1"/>
                </a:solidFill>
                <a:latin typeface="Times"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MS PGothic" pitchFamily="34" charset="-128"/>
              </a:defRPr>
            </a:lvl9pPr>
          </a:lstStyle>
          <a:p>
            <a:pPr eaLnBrk="1" hangingPunct="1"/>
            <a:r>
              <a:rPr lang="en-US" sz="1200">
                <a:latin typeface="Arial" pitchFamily="34" charset="0"/>
              </a:rPr>
              <a:t>November 2005</a:t>
            </a:r>
          </a:p>
        </p:txBody>
      </p:sp>
      <p:sp>
        <p:nvSpPr>
          <p:cNvPr id="8294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pitchFamily="18" charset="0"/>
                <a:ea typeface="MS PGothic" pitchFamily="34" charset="-128"/>
              </a:defRPr>
            </a:lvl1pPr>
            <a:lvl2pPr marL="742950" indent="-285750" eaLnBrk="0" hangingPunct="0">
              <a:defRPr sz="2400">
                <a:solidFill>
                  <a:schemeClr val="tx1"/>
                </a:solidFill>
                <a:latin typeface="Times" pitchFamily="18" charset="0"/>
                <a:ea typeface="MS PGothic" pitchFamily="34" charset="-128"/>
              </a:defRPr>
            </a:lvl2pPr>
            <a:lvl3pPr marL="1143000" indent="-228600" eaLnBrk="0" hangingPunct="0">
              <a:defRPr sz="2400">
                <a:solidFill>
                  <a:schemeClr val="tx1"/>
                </a:solidFill>
                <a:latin typeface="Times" pitchFamily="18" charset="0"/>
                <a:ea typeface="MS PGothic" pitchFamily="34" charset="-128"/>
              </a:defRPr>
            </a:lvl3pPr>
            <a:lvl4pPr marL="1600200" indent="-228600" eaLnBrk="0" hangingPunct="0">
              <a:defRPr sz="2400">
                <a:solidFill>
                  <a:schemeClr val="tx1"/>
                </a:solidFill>
                <a:latin typeface="Times" pitchFamily="18" charset="0"/>
                <a:ea typeface="MS PGothic" pitchFamily="34" charset="-128"/>
              </a:defRPr>
            </a:lvl4pPr>
            <a:lvl5pPr marL="2057400" indent="-228600" eaLnBrk="0" hangingPunct="0">
              <a:defRPr sz="2400">
                <a:solidFill>
                  <a:schemeClr val="tx1"/>
                </a:solidFill>
                <a:latin typeface="Times"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MS PGothic" pitchFamily="34" charset="-128"/>
              </a:defRPr>
            </a:lvl9pPr>
          </a:lstStyle>
          <a:p>
            <a:pPr eaLnBrk="1" hangingPunct="1"/>
            <a:fld id="{47F6DC71-3A39-4B81-923B-7048A04EC022}" type="slidenum">
              <a:rPr lang="en-US" sz="1200">
                <a:latin typeface="Arial" pitchFamily="34" charset="0"/>
              </a:rPr>
              <a:pPr eaLnBrk="1" hangingPunct="1"/>
              <a:t>30</a:t>
            </a:fld>
            <a:endParaRPr lang="en-US" sz="1200">
              <a:latin typeface="Arial" pitchFamily="34" charset="0"/>
            </a:endParaRPr>
          </a:p>
        </p:txBody>
      </p:sp>
      <p:sp>
        <p:nvSpPr>
          <p:cNvPr id="82948" name="Rectangle 2"/>
          <p:cNvSpPr>
            <a:spLocks noGrp="1" noRot="1" noChangeAspect="1" noChangeArrowheads="1" noTextEdit="1"/>
          </p:cNvSpPr>
          <p:nvPr>
            <p:ph type="sldImg"/>
          </p:nvPr>
        </p:nvSpPr>
        <p:spPr>
          <a:xfrm>
            <a:off x="382588" y="685800"/>
            <a:ext cx="6096000" cy="3429000"/>
          </a:xfrm>
          <a:ln/>
        </p:spPr>
      </p:sp>
      <p:sp>
        <p:nvSpPr>
          <p:cNvPr id="829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atin typeface="Arial" pitchFamily="34" charset="0"/>
              </a:rPr>
              <a:t>Our view of </a:t>
            </a:r>
            <a:r>
              <a:rPr lang="ja-JP" altLang="en-US">
                <a:latin typeface="Arial" pitchFamily="34" charset="0"/>
              </a:rPr>
              <a:t>“</a:t>
            </a:r>
            <a:r>
              <a:rPr lang="en-US" altLang="ja-JP">
                <a:latin typeface="Arial" pitchFamily="34" charset="0"/>
              </a:rPr>
              <a:t>control</a:t>
            </a:r>
            <a:r>
              <a:rPr lang="ja-JP" altLang="en-US">
                <a:latin typeface="Arial" pitchFamily="34" charset="0"/>
              </a:rPr>
              <a:t>”</a:t>
            </a:r>
            <a:r>
              <a:rPr lang="en-US" altLang="ja-JP">
                <a:latin typeface="Arial" pitchFamily="34" charset="0"/>
              </a:rPr>
              <a:t> also evolves as an organization matures. But often it get stuck in prescriptive stage, which is still the case for many large organizations </a:t>
            </a:r>
            <a:endParaRPr lang="en-US">
              <a:latin typeface="Arial" pitchFamily="34" charset="0"/>
            </a:endParaRPr>
          </a:p>
        </p:txBody>
      </p:sp>
    </p:spTree>
    <p:extLst>
      <p:ext uri="{BB962C8B-B14F-4D97-AF65-F5344CB8AC3E}">
        <p14:creationId xmlns:p14="http://schemas.microsoft.com/office/powerpoint/2010/main" val="28180439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pitchFamily="18" charset="0"/>
                <a:ea typeface="MS PGothic" pitchFamily="34" charset="-128"/>
              </a:defRPr>
            </a:lvl1pPr>
            <a:lvl2pPr marL="742950" indent="-285750" eaLnBrk="0" hangingPunct="0">
              <a:defRPr sz="2400">
                <a:solidFill>
                  <a:schemeClr val="tx1"/>
                </a:solidFill>
                <a:latin typeface="Times" pitchFamily="18" charset="0"/>
                <a:ea typeface="MS PGothic" pitchFamily="34" charset="-128"/>
              </a:defRPr>
            </a:lvl2pPr>
            <a:lvl3pPr marL="1143000" indent="-228600" eaLnBrk="0" hangingPunct="0">
              <a:defRPr sz="2400">
                <a:solidFill>
                  <a:schemeClr val="tx1"/>
                </a:solidFill>
                <a:latin typeface="Times" pitchFamily="18" charset="0"/>
                <a:ea typeface="MS PGothic" pitchFamily="34" charset="-128"/>
              </a:defRPr>
            </a:lvl3pPr>
            <a:lvl4pPr marL="1600200" indent="-228600" eaLnBrk="0" hangingPunct="0">
              <a:defRPr sz="2400">
                <a:solidFill>
                  <a:schemeClr val="tx1"/>
                </a:solidFill>
                <a:latin typeface="Times" pitchFamily="18" charset="0"/>
                <a:ea typeface="MS PGothic" pitchFamily="34" charset="-128"/>
              </a:defRPr>
            </a:lvl4pPr>
            <a:lvl5pPr marL="2057400" indent="-228600" eaLnBrk="0" hangingPunct="0">
              <a:defRPr sz="2400">
                <a:solidFill>
                  <a:schemeClr val="tx1"/>
                </a:solidFill>
                <a:latin typeface="Times"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MS PGothic" pitchFamily="34" charset="-128"/>
              </a:defRPr>
            </a:lvl9pPr>
          </a:lstStyle>
          <a:p>
            <a:pPr eaLnBrk="1" hangingPunct="1"/>
            <a:r>
              <a:rPr lang="en-US" sz="1200">
                <a:latin typeface="Arial" pitchFamily="34" charset="0"/>
              </a:rPr>
              <a:t>Software Project Management</a:t>
            </a:r>
          </a:p>
        </p:txBody>
      </p:sp>
      <p:sp>
        <p:nvSpPr>
          <p:cNvPr id="93186" name="Rectangle 3"/>
          <p:cNvSpPr>
            <a:spLocks noGrp="1" noChangeArrowheads="1"/>
          </p:cNvSpPr>
          <p:nvPr>
            <p:ph type="dt" sz="quarter" idx="4294967295"/>
          </p:nvPr>
        </p:nvSpPr>
        <p:spPr bwMode="auto">
          <a:xfrm>
            <a:off x="3884613" y="0"/>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pitchFamily="18" charset="0"/>
                <a:ea typeface="MS PGothic" pitchFamily="34" charset="-128"/>
              </a:defRPr>
            </a:lvl1pPr>
            <a:lvl2pPr marL="742950" indent="-285750" eaLnBrk="0" hangingPunct="0">
              <a:defRPr sz="2400">
                <a:solidFill>
                  <a:schemeClr val="tx1"/>
                </a:solidFill>
                <a:latin typeface="Times" pitchFamily="18" charset="0"/>
                <a:ea typeface="MS PGothic" pitchFamily="34" charset="-128"/>
              </a:defRPr>
            </a:lvl2pPr>
            <a:lvl3pPr marL="1143000" indent="-228600" eaLnBrk="0" hangingPunct="0">
              <a:defRPr sz="2400">
                <a:solidFill>
                  <a:schemeClr val="tx1"/>
                </a:solidFill>
                <a:latin typeface="Times" pitchFamily="18" charset="0"/>
                <a:ea typeface="MS PGothic" pitchFamily="34" charset="-128"/>
              </a:defRPr>
            </a:lvl3pPr>
            <a:lvl4pPr marL="1600200" indent="-228600" eaLnBrk="0" hangingPunct="0">
              <a:defRPr sz="2400">
                <a:solidFill>
                  <a:schemeClr val="tx1"/>
                </a:solidFill>
                <a:latin typeface="Times" pitchFamily="18" charset="0"/>
                <a:ea typeface="MS PGothic" pitchFamily="34" charset="-128"/>
              </a:defRPr>
            </a:lvl4pPr>
            <a:lvl5pPr marL="2057400" indent="-228600" eaLnBrk="0" hangingPunct="0">
              <a:defRPr sz="2400">
                <a:solidFill>
                  <a:schemeClr val="tx1"/>
                </a:solidFill>
                <a:latin typeface="Times"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MS PGothic" pitchFamily="34" charset="-128"/>
              </a:defRPr>
            </a:lvl9pPr>
          </a:lstStyle>
          <a:p>
            <a:pPr eaLnBrk="1" hangingPunct="1"/>
            <a:r>
              <a:rPr lang="en-US" sz="1200">
                <a:latin typeface="Arial" pitchFamily="34" charset="0"/>
              </a:rPr>
              <a:t>November 2005</a:t>
            </a:r>
          </a:p>
        </p:txBody>
      </p:sp>
      <p:sp>
        <p:nvSpPr>
          <p:cNvPr id="9318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pitchFamily="18" charset="0"/>
                <a:ea typeface="MS PGothic" pitchFamily="34" charset="-128"/>
              </a:defRPr>
            </a:lvl1pPr>
            <a:lvl2pPr marL="742950" indent="-285750" eaLnBrk="0" hangingPunct="0">
              <a:defRPr sz="2400">
                <a:solidFill>
                  <a:schemeClr val="tx1"/>
                </a:solidFill>
                <a:latin typeface="Times" pitchFamily="18" charset="0"/>
                <a:ea typeface="MS PGothic" pitchFamily="34" charset="-128"/>
              </a:defRPr>
            </a:lvl2pPr>
            <a:lvl3pPr marL="1143000" indent="-228600" eaLnBrk="0" hangingPunct="0">
              <a:defRPr sz="2400">
                <a:solidFill>
                  <a:schemeClr val="tx1"/>
                </a:solidFill>
                <a:latin typeface="Times" pitchFamily="18" charset="0"/>
                <a:ea typeface="MS PGothic" pitchFamily="34" charset="-128"/>
              </a:defRPr>
            </a:lvl3pPr>
            <a:lvl4pPr marL="1600200" indent="-228600" eaLnBrk="0" hangingPunct="0">
              <a:defRPr sz="2400">
                <a:solidFill>
                  <a:schemeClr val="tx1"/>
                </a:solidFill>
                <a:latin typeface="Times" pitchFamily="18" charset="0"/>
                <a:ea typeface="MS PGothic" pitchFamily="34" charset="-128"/>
              </a:defRPr>
            </a:lvl4pPr>
            <a:lvl5pPr marL="2057400" indent="-228600" eaLnBrk="0" hangingPunct="0">
              <a:defRPr sz="2400">
                <a:solidFill>
                  <a:schemeClr val="tx1"/>
                </a:solidFill>
                <a:latin typeface="Times"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MS PGothic" pitchFamily="34" charset="-128"/>
              </a:defRPr>
            </a:lvl9pPr>
          </a:lstStyle>
          <a:p>
            <a:pPr eaLnBrk="1" hangingPunct="1"/>
            <a:fld id="{AC1B59F9-6240-48DC-9573-4DCC511CD457}" type="slidenum">
              <a:rPr lang="en-US" sz="1200">
                <a:latin typeface="Arial" pitchFamily="34" charset="0"/>
              </a:rPr>
              <a:pPr eaLnBrk="1" hangingPunct="1"/>
              <a:t>31</a:t>
            </a:fld>
            <a:endParaRPr lang="en-US" sz="1200">
              <a:latin typeface="Arial" pitchFamily="34" charset="0"/>
            </a:endParaRPr>
          </a:p>
        </p:txBody>
      </p:sp>
      <p:sp>
        <p:nvSpPr>
          <p:cNvPr id="93188" name="Rectangle 2"/>
          <p:cNvSpPr>
            <a:spLocks noGrp="1" noRot="1" noChangeAspect="1" noChangeArrowheads="1" noTextEdit="1"/>
          </p:cNvSpPr>
          <p:nvPr>
            <p:ph type="sldImg"/>
          </p:nvPr>
        </p:nvSpPr>
        <p:spPr>
          <a:xfrm>
            <a:off x="382588" y="684213"/>
            <a:ext cx="6096000" cy="3429000"/>
          </a:xfrm>
          <a:ln/>
        </p:spPr>
      </p:sp>
      <p:sp>
        <p:nvSpPr>
          <p:cNvPr id="93189" name="Rectangle 3"/>
          <p:cNvSpPr>
            <a:spLocks noGrp="1" noChangeArrowheads="1"/>
          </p:cNvSpPr>
          <p:nvPr>
            <p:ph type="body" idx="1"/>
          </p:nvPr>
        </p:nvSpPr>
        <p:spPr>
          <a:xfrm>
            <a:off x="685800" y="4343400"/>
            <a:ext cx="5486400" cy="41163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atin typeface="Arial" pitchFamily="34" charset="0"/>
            </a:endParaRPr>
          </a:p>
        </p:txBody>
      </p:sp>
    </p:spTree>
    <p:extLst>
      <p:ext uri="{BB962C8B-B14F-4D97-AF65-F5344CB8AC3E}">
        <p14:creationId xmlns:p14="http://schemas.microsoft.com/office/powerpoint/2010/main" val="38182091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pitchFamily="18" charset="0"/>
                <a:ea typeface="MS PGothic" pitchFamily="34" charset="-128"/>
              </a:defRPr>
            </a:lvl1pPr>
            <a:lvl2pPr marL="742950" indent="-285750" eaLnBrk="0" hangingPunct="0">
              <a:defRPr sz="2400">
                <a:solidFill>
                  <a:schemeClr val="tx1"/>
                </a:solidFill>
                <a:latin typeface="Times" pitchFamily="18" charset="0"/>
                <a:ea typeface="MS PGothic" pitchFamily="34" charset="-128"/>
              </a:defRPr>
            </a:lvl2pPr>
            <a:lvl3pPr marL="1143000" indent="-228600" eaLnBrk="0" hangingPunct="0">
              <a:defRPr sz="2400">
                <a:solidFill>
                  <a:schemeClr val="tx1"/>
                </a:solidFill>
                <a:latin typeface="Times" pitchFamily="18" charset="0"/>
                <a:ea typeface="MS PGothic" pitchFamily="34" charset="-128"/>
              </a:defRPr>
            </a:lvl3pPr>
            <a:lvl4pPr marL="1600200" indent="-228600" eaLnBrk="0" hangingPunct="0">
              <a:defRPr sz="2400">
                <a:solidFill>
                  <a:schemeClr val="tx1"/>
                </a:solidFill>
                <a:latin typeface="Times" pitchFamily="18" charset="0"/>
                <a:ea typeface="MS PGothic" pitchFamily="34" charset="-128"/>
              </a:defRPr>
            </a:lvl4pPr>
            <a:lvl5pPr marL="2057400" indent="-228600" eaLnBrk="0" hangingPunct="0">
              <a:defRPr sz="2400">
                <a:solidFill>
                  <a:schemeClr val="tx1"/>
                </a:solidFill>
                <a:latin typeface="Times"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MS PGothic" pitchFamily="34" charset="-128"/>
              </a:defRPr>
            </a:lvl9pPr>
          </a:lstStyle>
          <a:p>
            <a:pPr eaLnBrk="1" hangingPunct="1"/>
            <a:r>
              <a:rPr lang="en-US" sz="1200">
                <a:latin typeface="Arial" pitchFamily="34" charset="0"/>
              </a:rPr>
              <a:t>Software Project Management</a:t>
            </a:r>
          </a:p>
        </p:txBody>
      </p:sp>
      <p:sp>
        <p:nvSpPr>
          <p:cNvPr id="101378" name="Rectangle 3"/>
          <p:cNvSpPr>
            <a:spLocks noGrp="1" noChangeArrowheads="1"/>
          </p:cNvSpPr>
          <p:nvPr>
            <p:ph type="dt" sz="quarter" idx="4294967295"/>
          </p:nvPr>
        </p:nvSpPr>
        <p:spPr bwMode="auto">
          <a:xfrm>
            <a:off x="3884613" y="0"/>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pitchFamily="18" charset="0"/>
                <a:ea typeface="MS PGothic" pitchFamily="34" charset="-128"/>
              </a:defRPr>
            </a:lvl1pPr>
            <a:lvl2pPr marL="742950" indent="-285750" eaLnBrk="0" hangingPunct="0">
              <a:defRPr sz="2400">
                <a:solidFill>
                  <a:schemeClr val="tx1"/>
                </a:solidFill>
                <a:latin typeface="Times" pitchFamily="18" charset="0"/>
                <a:ea typeface="MS PGothic" pitchFamily="34" charset="-128"/>
              </a:defRPr>
            </a:lvl2pPr>
            <a:lvl3pPr marL="1143000" indent="-228600" eaLnBrk="0" hangingPunct="0">
              <a:defRPr sz="2400">
                <a:solidFill>
                  <a:schemeClr val="tx1"/>
                </a:solidFill>
                <a:latin typeface="Times" pitchFamily="18" charset="0"/>
                <a:ea typeface="MS PGothic" pitchFamily="34" charset="-128"/>
              </a:defRPr>
            </a:lvl3pPr>
            <a:lvl4pPr marL="1600200" indent="-228600" eaLnBrk="0" hangingPunct="0">
              <a:defRPr sz="2400">
                <a:solidFill>
                  <a:schemeClr val="tx1"/>
                </a:solidFill>
                <a:latin typeface="Times" pitchFamily="18" charset="0"/>
                <a:ea typeface="MS PGothic" pitchFamily="34" charset="-128"/>
              </a:defRPr>
            </a:lvl4pPr>
            <a:lvl5pPr marL="2057400" indent="-228600" eaLnBrk="0" hangingPunct="0">
              <a:defRPr sz="2400">
                <a:solidFill>
                  <a:schemeClr val="tx1"/>
                </a:solidFill>
                <a:latin typeface="Times"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MS PGothic" pitchFamily="34" charset="-128"/>
              </a:defRPr>
            </a:lvl9pPr>
          </a:lstStyle>
          <a:p>
            <a:pPr eaLnBrk="1" hangingPunct="1"/>
            <a:r>
              <a:rPr lang="en-US" sz="1200">
                <a:latin typeface="Arial" pitchFamily="34" charset="0"/>
              </a:rPr>
              <a:t>November 2005</a:t>
            </a:r>
          </a:p>
        </p:txBody>
      </p:sp>
      <p:sp>
        <p:nvSpPr>
          <p:cNvPr id="10137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pitchFamily="18" charset="0"/>
                <a:ea typeface="MS PGothic" pitchFamily="34" charset="-128"/>
              </a:defRPr>
            </a:lvl1pPr>
            <a:lvl2pPr marL="742950" indent="-285750" eaLnBrk="0" hangingPunct="0">
              <a:defRPr sz="2400">
                <a:solidFill>
                  <a:schemeClr val="tx1"/>
                </a:solidFill>
                <a:latin typeface="Times" pitchFamily="18" charset="0"/>
                <a:ea typeface="MS PGothic" pitchFamily="34" charset="-128"/>
              </a:defRPr>
            </a:lvl2pPr>
            <a:lvl3pPr marL="1143000" indent="-228600" eaLnBrk="0" hangingPunct="0">
              <a:defRPr sz="2400">
                <a:solidFill>
                  <a:schemeClr val="tx1"/>
                </a:solidFill>
                <a:latin typeface="Times" pitchFamily="18" charset="0"/>
                <a:ea typeface="MS PGothic" pitchFamily="34" charset="-128"/>
              </a:defRPr>
            </a:lvl3pPr>
            <a:lvl4pPr marL="1600200" indent="-228600" eaLnBrk="0" hangingPunct="0">
              <a:defRPr sz="2400">
                <a:solidFill>
                  <a:schemeClr val="tx1"/>
                </a:solidFill>
                <a:latin typeface="Times" pitchFamily="18" charset="0"/>
                <a:ea typeface="MS PGothic" pitchFamily="34" charset="-128"/>
              </a:defRPr>
            </a:lvl4pPr>
            <a:lvl5pPr marL="2057400" indent="-228600" eaLnBrk="0" hangingPunct="0">
              <a:defRPr sz="2400">
                <a:solidFill>
                  <a:schemeClr val="tx1"/>
                </a:solidFill>
                <a:latin typeface="Times"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MS PGothic" pitchFamily="34" charset="-128"/>
              </a:defRPr>
            </a:lvl9pPr>
          </a:lstStyle>
          <a:p>
            <a:pPr eaLnBrk="1" hangingPunct="1"/>
            <a:fld id="{23D188D7-C653-4852-937E-9EF2438DDB25}" type="slidenum">
              <a:rPr lang="en-US" sz="1200">
                <a:latin typeface="Arial" pitchFamily="34" charset="0"/>
              </a:rPr>
              <a:pPr eaLnBrk="1" hangingPunct="1"/>
              <a:t>32</a:t>
            </a:fld>
            <a:endParaRPr lang="en-US" sz="1200">
              <a:latin typeface="Arial" pitchFamily="34" charset="0"/>
            </a:endParaRPr>
          </a:p>
        </p:txBody>
      </p:sp>
      <p:sp>
        <p:nvSpPr>
          <p:cNvPr id="101380" name="Rectangle 2"/>
          <p:cNvSpPr>
            <a:spLocks noGrp="1" noRot="1" noChangeAspect="1" noChangeArrowheads="1" noTextEdit="1"/>
          </p:cNvSpPr>
          <p:nvPr>
            <p:ph type="sldImg"/>
          </p:nvPr>
        </p:nvSpPr>
        <p:spPr>
          <a:xfrm>
            <a:off x="382588" y="685800"/>
            <a:ext cx="6096000" cy="3429000"/>
          </a:xfrm>
          <a:ln/>
        </p:spPr>
      </p:sp>
      <p:sp>
        <p:nvSpPr>
          <p:cNvPr id="1013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latin typeface="Arial" pitchFamily="34" charset="0"/>
              </a:rPr>
              <a:t>This was invented in the late 1930</a:t>
            </a:r>
            <a:r>
              <a:rPr lang="ja-JP" altLang="en-US" dirty="0">
                <a:latin typeface="Arial" pitchFamily="34" charset="0"/>
              </a:rPr>
              <a:t>’</a:t>
            </a:r>
            <a:r>
              <a:rPr lang="en-US" altLang="ja-JP" dirty="0">
                <a:latin typeface="Arial" pitchFamily="34" charset="0"/>
              </a:rPr>
              <a:t>s.</a:t>
            </a:r>
            <a:endParaRPr lang="en-US" dirty="0">
              <a:latin typeface="Arial" pitchFamily="34" charset="0"/>
            </a:endParaRPr>
          </a:p>
        </p:txBody>
      </p:sp>
    </p:spTree>
    <p:extLst>
      <p:ext uri="{BB962C8B-B14F-4D97-AF65-F5344CB8AC3E}">
        <p14:creationId xmlns:p14="http://schemas.microsoft.com/office/powerpoint/2010/main" val="22074427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pitchFamily="18" charset="0"/>
                <a:ea typeface="MS PGothic" pitchFamily="34" charset="-128"/>
              </a:defRPr>
            </a:lvl1pPr>
            <a:lvl2pPr marL="742950" indent="-285750" eaLnBrk="0" hangingPunct="0">
              <a:defRPr sz="2400">
                <a:solidFill>
                  <a:schemeClr val="tx1"/>
                </a:solidFill>
                <a:latin typeface="Times" pitchFamily="18" charset="0"/>
                <a:ea typeface="MS PGothic" pitchFamily="34" charset="-128"/>
              </a:defRPr>
            </a:lvl2pPr>
            <a:lvl3pPr marL="1143000" indent="-228600" eaLnBrk="0" hangingPunct="0">
              <a:defRPr sz="2400">
                <a:solidFill>
                  <a:schemeClr val="tx1"/>
                </a:solidFill>
                <a:latin typeface="Times" pitchFamily="18" charset="0"/>
                <a:ea typeface="MS PGothic" pitchFamily="34" charset="-128"/>
              </a:defRPr>
            </a:lvl3pPr>
            <a:lvl4pPr marL="1600200" indent="-228600" eaLnBrk="0" hangingPunct="0">
              <a:defRPr sz="2400">
                <a:solidFill>
                  <a:schemeClr val="tx1"/>
                </a:solidFill>
                <a:latin typeface="Times" pitchFamily="18" charset="0"/>
                <a:ea typeface="MS PGothic" pitchFamily="34" charset="-128"/>
              </a:defRPr>
            </a:lvl4pPr>
            <a:lvl5pPr marL="2057400" indent="-228600" eaLnBrk="0" hangingPunct="0">
              <a:defRPr sz="2400">
                <a:solidFill>
                  <a:schemeClr val="tx1"/>
                </a:solidFill>
                <a:latin typeface="Times"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MS PGothic" pitchFamily="34" charset="-128"/>
              </a:defRPr>
            </a:lvl9pPr>
          </a:lstStyle>
          <a:p>
            <a:pPr eaLnBrk="1" hangingPunct="1"/>
            <a:r>
              <a:rPr lang="en-US" sz="1200">
                <a:latin typeface="Arial" pitchFamily="34" charset="0"/>
              </a:rPr>
              <a:t>Software Project Management</a:t>
            </a:r>
          </a:p>
        </p:txBody>
      </p:sp>
      <p:sp>
        <p:nvSpPr>
          <p:cNvPr id="107522" name="Rectangle 3"/>
          <p:cNvSpPr>
            <a:spLocks noGrp="1" noChangeArrowheads="1"/>
          </p:cNvSpPr>
          <p:nvPr>
            <p:ph type="dt" sz="quarter" idx="4294967295"/>
          </p:nvPr>
        </p:nvSpPr>
        <p:spPr bwMode="auto">
          <a:xfrm>
            <a:off x="3884613" y="0"/>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pitchFamily="18" charset="0"/>
                <a:ea typeface="MS PGothic" pitchFamily="34" charset="-128"/>
              </a:defRPr>
            </a:lvl1pPr>
            <a:lvl2pPr marL="742950" indent="-285750" eaLnBrk="0" hangingPunct="0">
              <a:defRPr sz="2400">
                <a:solidFill>
                  <a:schemeClr val="tx1"/>
                </a:solidFill>
                <a:latin typeface="Times" pitchFamily="18" charset="0"/>
                <a:ea typeface="MS PGothic" pitchFamily="34" charset="-128"/>
              </a:defRPr>
            </a:lvl2pPr>
            <a:lvl3pPr marL="1143000" indent="-228600" eaLnBrk="0" hangingPunct="0">
              <a:defRPr sz="2400">
                <a:solidFill>
                  <a:schemeClr val="tx1"/>
                </a:solidFill>
                <a:latin typeface="Times" pitchFamily="18" charset="0"/>
                <a:ea typeface="MS PGothic" pitchFamily="34" charset="-128"/>
              </a:defRPr>
            </a:lvl3pPr>
            <a:lvl4pPr marL="1600200" indent="-228600" eaLnBrk="0" hangingPunct="0">
              <a:defRPr sz="2400">
                <a:solidFill>
                  <a:schemeClr val="tx1"/>
                </a:solidFill>
                <a:latin typeface="Times" pitchFamily="18" charset="0"/>
                <a:ea typeface="MS PGothic" pitchFamily="34" charset="-128"/>
              </a:defRPr>
            </a:lvl4pPr>
            <a:lvl5pPr marL="2057400" indent="-228600" eaLnBrk="0" hangingPunct="0">
              <a:defRPr sz="2400">
                <a:solidFill>
                  <a:schemeClr val="tx1"/>
                </a:solidFill>
                <a:latin typeface="Times"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MS PGothic" pitchFamily="34" charset="-128"/>
              </a:defRPr>
            </a:lvl9pPr>
          </a:lstStyle>
          <a:p>
            <a:pPr eaLnBrk="1" hangingPunct="1"/>
            <a:r>
              <a:rPr lang="en-US" sz="1200">
                <a:latin typeface="Arial" pitchFamily="34" charset="0"/>
              </a:rPr>
              <a:t>November 2005</a:t>
            </a:r>
          </a:p>
        </p:txBody>
      </p:sp>
      <p:sp>
        <p:nvSpPr>
          <p:cNvPr id="10752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pitchFamily="18" charset="0"/>
                <a:ea typeface="MS PGothic" pitchFamily="34" charset="-128"/>
              </a:defRPr>
            </a:lvl1pPr>
            <a:lvl2pPr marL="742950" indent="-285750" eaLnBrk="0" hangingPunct="0">
              <a:defRPr sz="2400">
                <a:solidFill>
                  <a:schemeClr val="tx1"/>
                </a:solidFill>
                <a:latin typeface="Times" pitchFamily="18" charset="0"/>
                <a:ea typeface="MS PGothic" pitchFamily="34" charset="-128"/>
              </a:defRPr>
            </a:lvl2pPr>
            <a:lvl3pPr marL="1143000" indent="-228600" eaLnBrk="0" hangingPunct="0">
              <a:defRPr sz="2400">
                <a:solidFill>
                  <a:schemeClr val="tx1"/>
                </a:solidFill>
                <a:latin typeface="Times" pitchFamily="18" charset="0"/>
                <a:ea typeface="MS PGothic" pitchFamily="34" charset="-128"/>
              </a:defRPr>
            </a:lvl3pPr>
            <a:lvl4pPr marL="1600200" indent="-228600" eaLnBrk="0" hangingPunct="0">
              <a:defRPr sz="2400">
                <a:solidFill>
                  <a:schemeClr val="tx1"/>
                </a:solidFill>
                <a:latin typeface="Times" pitchFamily="18" charset="0"/>
                <a:ea typeface="MS PGothic" pitchFamily="34" charset="-128"/>
              </a:defRPr>
            </a:lvl4pPr>
            <a:lvl5pPr marL="2057400" indent="-228600" eaLnBrk="0" hangingPunct="0">
              <a:defRPr sz="2400">
                <a:solidFill>
                  <a:schemeClr val="tx1"/>
                </a:solidFill>
                <a:latin typeface="Times"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MS PGothic" pitchFamily="34" charset="-128"/>
              </a:defRPr>
            </a:lvl9pPr>
          </a:lstStyle>
          <a:p>
            <a:pPr eaLnBrk="1" hangingPunct="1"/>
            <a:fld id="{8A2BD080-B623-40A8-AB43-4AE9335B19B3}" type="slidenum">
              <a:rPr lang="en-US" sz="1200">
                <a:latin typeface="Arial" pitchFamily="34" charset="0"/>
              </a:rPr>
              <a:pPr eaLnBrk="1" hangingPunct="1"/>
              <a:t>33</a:t>
            </a:fld>
            <a:endParaRPr lang="en-US" sz="1200">
              <a:latin typeface="Arial" pitchFamily="34" charset="0"/>
            </a:endParaRPr>
          </a:p>
        </p:txBody>
      </p:sp>
      <p:sp>
        <p:nvSpPr>
          <p:cNvPr id="107524" name="Rectangle 2"/>
          <p:cNvSpPr>
            <a:spLocks noGrp="1" noRot="1" noChangeAspect="1" noChangeArrowheads="1" noTextEdit="1"/>
          </p:cNvSpPr>
          <p:nvPr>
            <p:ph type="sldImg"/>
          </p:nvPr>
        </p:nvSpPr>
        <p:spPr>
          <a:xfrm>
            <a:off x="382588" y="684213"/>
            <a:ext cx="6096000" cy="3429000"/>
          </a:xfrm>
          <a:ln/>
        </p:spPr>
      </p:sp>
      <p:sp>
        <p:nvSpPr>
          <p:cNvPr id="107525" name="Rectangle 3"/>
          <p:cNvSpPr>
            <a:spLocks noGrp="1" noChangeArrowheads="1"/>
          </p:cNvSpPr>
          <p:nvPr>
            <p:ph type="body" idx="1"/>
          </p:nvPr>
        </p:nvSpPr>
        <p:spPr>
          <a:xfrm>
            <a:off x="685800" y="4343400"/>
            <a:ext cx="5486400" cy="41163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atin typeface="Arial" pitchFamily="34" charset="0"/>
              </a:rPr>
              <a:t>This has become the main beacon, the main reference for project managers in general. It is however unfortunate that it is not quite well suited to software development, as we will see throughout the course.</a:t>
            </a:r>
          </a:p>
        </p:txBody>
      </p:sp>
    </p:spTree>
    <p:extLst>
      <p:ext uri="{BB962C8B-B14F-4D97-AF65-F5344CB8AC3E}">
        <p14:creationId xmlns:p14="http://schemas.microsoft.com/office/powerpoint/2010/main" val="10462303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11A19D4D-14AA-883B-9DFB-D3618848AEC4}"/>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pPr>
            <a:r>
              <a:rPr lang="en-US" altLang="fr-BE"/>
              <a:t>Software Project Management</a:t>
            </a:r>
          </a:p>
        </p:txBody>
      </p:sp>
      <p:sp>
        <p:nvSpPr>
          <p:cNvPr id="62467" name="Rectangle 3">
            <a:extLst>
              <a:ext uri="{FF2B5EF4-FFF2-40B4-BE49-F238E27FC236}">
                <a16:creationId xmlns:a16="http://schemas.microsoft.com/office/drawing/2014/main" id="{AC56CD1F-94CE-A9EC-EDB8-8B5D5E17E164}"/>
              </a:ext>
            </a:extLst>
          </p:cNvPr>
          <p:cNvSpPr>
            <a:spLocks noGrp="1" noChangeArrowheads="1"/>
          </p:cNvSpPr>
          <p:nvPr>
            <p:ph type="dt" sz="quarter" idx="4294967295"/>
          </p:nvPr>
        </p:nvSpPr>
        <p:spPr bwMode="auto">
          <a:xfrm>
            <a:off x="3884613" y="0"/>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pPr>
            <a:r>
              <a:rPr lang="en-US" altLang="fr-BE"/>
              <a:t>November 2005</a:t>
            </a:r>
          </a:p>
        </p:txBody>
      </p:sp>
      <p:sp>
        <p:nvSpPr>
          <p:cNvPr id="62468" name="Rectangle 7">
            <a:extLst>
              <a:ext uri="{FF2B5EF4-FFF2-40B4-BE49-F238E27FC236}">
                <a16:creationId xmlns:a16="http://schemas.microsoft.com/office/drawing/2014/main" id="{309E723B-F673-C685-4F5B-8A73ECC2881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pPr>
            <a:fld id="{DFDDA8F9-2F12-AB42-9133-74A930AF82AD}" type="slidenum">
              <a:rPr lang="en-US" altLang="fr-BE"/>
              <a:pPr>
                <a:spcBef>
                  <a:spcPct val="0"/>
                </a:spcBef>
              </a:pPr>
              <a:t>34</a:t>
            </a:fld>
            <a:endParaRPr lang="en-US" altLang="fr-BE"/>
          </a:p>
        </p:txBody>
      </p:sp>
      <p:sp>
        <p:nvSpPr>
          <p:cNvPr id="62469" name="Rectangle 2">
            <a:extLst>
              <a:ext uri="{FF2B5EF4-FFF2-40B4-BE49-F238E27FC236}">
                <a16:creationId xmlns:a16="http://schemas.microsoft.com/office/drawing/2014/main" id="{EC093F16-F946-CB64-7E2D-50A4E0415BA9}"/>
              </a:ext>
            </a:extLst>
          </p:cNvPr>
          <p:cNvSpPr>
            <a:spLocks noGrp="1" noRot="1" noChangeAspect="1" noChangeArrowheads="1" noTextEdit="1"/>
          </p:cNvSpPr>
          <p:nvPr>
            <p:ph type="sldImg"/>
          </p:nvPr>
        </p:nvSpPr>
        <p:spPr>
          <a:xfrm>
            <a:off x="382588" y="684213"/>
            <a:ext cx="6096000" cy="3429000"/>
          </a:xfrm>
          <a:ln/>
        </p:spPr>
      </p:sp>
      <p:sp>
        <p:nvSpPr>
          <p:cNvPr id="62470" name="Rectangle 3">
            <a:extLst>
              <a:ext uri="{FF2B5EF4-FFF2-40B4-BE49-F238E27FC236}">
                <a16:creationId xmlns:a16="http://schemas.microsoft.com/office/drawing/2014/main" id="{391A50F2-5703-7A7A-48DB-E6FD0CC70C20}"/>
              </a:ext>
            </a:extLst>
          </p:cNvPr>
          <p:cNvSpPr>
            <a:spLocks noGrp="1" noChangeArrowheads="1"/>
          </p:cNvSpPr>
          <p:nvPr>
            <p:ph type="body" idx="1"/>
          </p:nvPr>
        </p:nvSpPr>
        <p:spPr>
          <a:xfrm>
            <a:off x="685800" y="4343400"/>
            <a:ext cx="5486400" cy="41163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fr-BE">
                <a:latin typeface="Arial" panose="020B0604020202020204" pitchFamily="34" charset="0"/>
                <a:cs typeface="Arial" panose="020B0604020202020204" pitchFamily="34" charset="0"/>
              </a:rPr>
              <a:t>And we notice that MSFT did not go too far to organize the management part of MSF. The project management discipline of RUP is also heavily inspired by the PMBOK, at the outermost level.</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6CB5EDA8-AC88-0A99-7F33-36C6E5076132}"/>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pPr>
            <a:r>
              <a:rPr lang="en-US" altLang="fr-BE"/>
              <a:t>Software Project Management</a:t>
            </a:r>
          </a:p>
        </p:txBody>
      </p:sp>
      <p:sp>
        <p:nvSpPr>
          <p:cNvPr id="64515" name="Rectangle 3">
            <a:extLst>
              <a:ext uri="{FF2B5EF4-FFF2-40B4-BE49-F238E27FC236}">
                <a16:creationId xmlns:a16="http://schemas.microsoft.com/office/drawing/2014/main" id="{04BDB2E5-88B9-1010-83EA-5C9CF670E1BD}"/>
              </a:ext>
            </a:extLst>
          </p:cNvPr>
          <p:cNvSpPr>
            <a:spLocks noGrp="1" noChangeArrowheads="1"/>
          </p:cNvSpPr>
          <p:nvPr>
            <p:ph type="dt" sz="quarter" idx="4294967295"/>
          </p:nvPr>
        </p:nvSpPr>
        <p:spPr bwMode="auto">
          <a:xfrm>
            <a:off x="3884613" y="0"/>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pPr>
            <a:r>
              <a:rPr lang="en-US" altLang="fr-BE"/>
              <a:t>November 2005</a:t>
            </a:r>
          </a:p>
        </p:txBody>
      </p:sp>
      <p:sp>
        <p:nvSpPr>
          <p:cNvPr id="64516" name="Rectangle 7">
            <a:extLst>
              <a:ext uri="{FF2B5EF4-FFF2-40B4-BE49-F238E27FC236}">
                <a16:creationId xmlns:a16="http://schemas.microsoft.com/office/drawing/2014/main" id="{9396DA20-AC76-5436-91E6-28775538736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pPr>
            <a:fld id="{28CE2792-1EC9-0545-B652-11461AEBEA25}" type="slidenum">
              <a:rPr lang="en-US" altLang="fr-BE"/>
              <a:pPr>
                <a:spcBef>
                  <a:spcPct val="0"/>
                </a:spcBef>
              </a:pPr>
              <a:t>35</a:t>
            </a:fld>
            <a:endParaRPr lang="en-US" altLang="fr-BE"/>
          </a:p>
        </p:txBody>
      </p:sp>
      <p:sp>
        <p:nvSpPr>
          <p:cNvPr id="64517" name="Rectangle 2">
            <a:extLst>
              <a:ext uri="{FF2B5EF4-FFF2-40B4-BE49-F238E27FC236}">
                <a16:creationId xmlns:a16="http://schemas.microsoft.com/office/drawing/2014/main" id="{F2D11629-8E0F-125D-2FF2-A2587E5C50E8}"/>
              </a:ext>
            </a:extLst>
          </p:cNvPr>
          <p:cNvSpPr>
            <a:spLocks noGrp="1" noRot="1" noChangeAspect="1" noChangeArrowheads="1" noTextEdit="1"/>
          </p:cNvSpPr>
          <p:nvPr>
            <p:ph type="sldImg"/>
          </p:nvPr>
        </p:nvSpPr>
        <p:spPr>
          <a:xfrm>
            <a:off x="382588" y="685800"/>
            <a:ext cx="6096000" cy="3429000"/>
          </a:xfrm>
          <a:ln/>
        </p:spPr>
      </p:sp>
      <p:sp>
        <p:nvSpPr>
          <p:cNvPr id="64518" name="Rectangle 3">
            <a:extLst>
              <a:ext uri="{FF2B5EF4-FFF2-40B4-BE49-F238E27FC236}">
                <a16:creationId xmlns:a16="http://schemas.microsoft.com/office/drawing/2014/main" id="{200FB93C-10FD-6E66-E1D2-8A6BDB1DAAC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fr-BE">
                <a:latin typeface="Arial" panose="020B0604020202020204" pitchFamily="34" charset="0"/>
                <a:cs typeface="Arial" panose="020B0604020202020204" pitchFamily="34" charset="0"/>
              </a:rPr>
              <a:t>It is quite encyclopedic.</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20AE18C9-FC7D-A146-5534-4AF4B5B2ECC4}"/>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pPr>
            <a:r>
              <a:rPr lang="en-US" altLang="fr-BE"/>
              <a:t>Software Project Management</a:t>
            </a:r>
          </a:p>
        </p:txBody>
      </p:sp>
      <p:sp>
        <p:nvSpPr>
          <p:cNvPr id="66563" name="Rectangle 3">
            <a:extLst>
              <a:ext uri="{FF2B5EF4-FFF2-40B4-BE49-F238E27FC236}">
                <a16:creationId xmlns:a16="http://schemas.microsoft.com/office/drawing/2014/main" id="{787406BA-0AEF-1F93-DEC8-20FF9E3B6023}"/>
              </a:ext>
            </a:extLst>
          </p:cNvPr>
          <p:cNvSpPr>
            <a:spLocks noGrp="1" noChangeArrowheads="1"/>
          </p:cNvSpPr>
          <p:nvPr>
            <p:ph type="dt" sz="quarter" idx="4294967295"/>
          </p:nvPr>
        </p:nvSpPr>
        <p:spPr bwMode="auto">
          <a:xfrm>
            <a:off x="3884613" y="0"/>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pPr>
            <a:r>
              <a:rPr lang="en-US" altLang="fr-BE"/>
              <a:t>November 2005</a:t>
            </a:r>
          </a:p>
        </p:txBody>
      </p:sp>
      <p:sp>
        <p:nvSpPr>
          <p:cNvPr id="66564" name="Rectangle 7">
            <a:extLst>
              <a:ext uri="{FF2B5EF4-FFF2-40B4-BE49-F238E27FC236}">
                <a16:creationId xmlns:a16="http://schemas.microsoft.com/office/drawing/2014/main" id="{043436A5-84C7-6B1D-58BF-01F53F03318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pPr>
            <a:fld id="{7BC7CB94-AD2F-0646-ACBB-9AE693BEF407}" type="slidenum">
              <a:rPr lang="en-US" altLang="fr-BE"/>
              <a:pPr>
                <a:spcBef>
                  <a:spcPct val="0"/>
                </a:spcBef>
              </a:pPr>
              <a:t>36</a:t>
            </a:fld>
            <a:endParaRPr lang="en-US" altLang="fr-BE"/>
          </a:p>
        </p:txBody>
      </p:sp>
      <p:sp>
        <p:nvSpPr>
          <p:cNvPr id="66565" name="Rectangle 2">
            <a:extLst>
              <a:ext uri="{FF2B5EF4-FFF2-40B4-BE49-F238E27FC236}">
                <a16:creationId xmlns:a16="http://schemas.microsoft.com/office/drawing/2014/main" id="{38FDA475-421F-4910-18E8-5FC8BDC64B13}"/>
              </a:ext>
            </a:extLst>
          </p:cNvPr>
          <p:cNvSpPr>
            <a:spLocks noGrp="1" noRot="1" noChangeAspect="1" noChangeArrowheads="1" noTextEdit="1"/>
          </p:cNvSpPr>
          <p:nvPr>
            <p:ph type="sldImg"/>
          </p:nvPr>
        </p:nvSpPr>
        <p:spPr>
          <a:xfrm>
            <a:off x="382588" y="685800"/>
            <a:ext cx="6096000" cy="3429000"/>
          </a:xfrm>
          <a:ln/>
        </p:spPr>
      </p:sp>
      <p:sp>
        <p:nvSpPr>
          <p:cNvPr id="66566" name="Rectangle 3">
            <a:extLst>
              <a:ext uri="{FF2B5EF4-FFF2-40B4-BE49-F238E27FC236}">
                <a16:creationId xmlns:a16="http://schemas.microsoft.com/office/drawing/2014/main" id="{81818826-6074-A971-6D2B-D0CAE69D9BF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BE">
              <a:latin typeface="Arial" panose="020B0604020202020204" pitchFamily="34" charset="0"/>
              <a:cs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D68DFF3D-27C0-2138-BB66-38AF77E4EA94}"/>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pPr>
            <a:r>
              <a:rPr lang="en-US" altLang="fr-BE"/>
              <a:t>Software Project Management</a:t>
            </a:r>
          </a:p>
        </p:txBody>
      </p:sp>
      <p:sp>
        <p:nvSpPr>
          <p:cNvPr id="68611" name="Rectangle 3">
            <a:extLst>
              <a:ext uri="{FF2B5EF4-FFF2-40B4-BE49-F238E27FC236}">
                <a16:creationId xmlns:a16="http://schemas.microsoft.com/office/drawing/2014/main" id="{04600D3F-BF50-911B-8A4B-5FF50F1154D4}"/>
              </a:ext>
            </a:extLst>
          </p:cNvPr>
          <p:cNvSpPr>
            <a:spLocks noGrp="1" noChangeArrowheads="1"/>
          </p:cNvSpPr>
          <p:nvPr>
            <p:ph type="dt" sz="quarter" idx="4294967295"/>
          </p:nvPr>
        </p:nvSpPr>
        <p:spPr bwMode="auto">
          <a:xfrm>
            <a:off x="3884613" y="0"/>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pPr>
            <a:r>
              <a:rPr lang="en-US" altLang="fr-BE"/>
              <a:t>November 2005</a:t>
            </a:r>
          </a:p>
        </p:txBody>
      </p:sp>
      <p:sp>
        <p:nvSpPr>
          <p:cNvPr id="68612" name="Rectangle 7">
            <a:extLst>
              <a:ext uri="{FF2B5EF4-FFF2-40B4-BE49-F238E27FC236}">
                <a16:creationId xmlns:a16="http://schemas.microsoft.com/office/drawing/2014/main" id="{91B684FA-7767-C83B-C7C4-DBD3337D75A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pPr>
            <a:fld id="{B954D153-1084-B748-B7B8-F10B0D3D8DE0}" type="slidenum">
              <a:rPr lang="en-US" altLang="fr-BE"/>
              <a:pPr>
                <a:spcBef>
                  <a:spcPct val="0"/>
                </a:spcBef>
              </a:pPr>
              <a:t>37</a:t>
            </a:fld>
            <a:endParaRPr lang="en-US" altLang="fr-BE"/>
          </a:p>
        </p:txBody>
      </p:sp>
      <p:sp>
        <p:nvSpPr>
          <p:cNvPr id="68613" name="Rectangle 2">
            <a:extLst>
              <a:ext uri="{FF2B5EF4-FFF2-40B4-BE49-F238E27FC236}">
                <a16:creationId xmlns:a16="http://schemas.microsoft.com/office/drawing/2014/main" id="{EE9D11E1-5A0F-EA01-B5AE-0AD9BF010D33}"/>
              </a:ext>
            </a:extLst>
          </p:cNvPr>
          <p:cNvSpPr>
            <a:spLocks noGrp="1" noRot="1" noChangeAspect="1" noChangeArrowheads="1" noTextEdit="1"/>
          </p:cNvSpPr>
          <p:nvPr>
            <p:ph type="sldImg"/>
          </p:nvPr>
        </p:nvSpPr>
        <p:spPr>
          <a:xfrm>
            <a:off x="382588" y="685800"/>
            <a:ext cx="6096000" cy="3429000"/>
          </a:xfrm>
          <a:ln/>
        </p:spPr>
      </p:sp>
      <p:sp>
        <p:nvSpPr>
          <p:cNvPr id="68614" name="Rectangle 3">
            <a:extLst>
              <a:ext uri="{FF2B5EF4-FFF2-40B4-BE49-F238E27FC236}">
                <a16:creationId xmlns:a16="http://schemas.microsoft.com/office/drawing/2014/main" id="{1BDEAD3A-3549-BB52-922B-435EBC01EB4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BE">
              <a:latin typeface="Arial" panose="020B0604020202020204" pitchFamily="34" charset="0"/>
              <a:cs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B8854AFF-7FCF-4AB9-6C8C-46F2E2AE170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Rectangle 3">
            <a:extLst>
              <a:ext uri="{FF2B5EF4-FFF2-40B4-BE49-F238E27FC236}">
                <a16:creationId xmlns:a16="http://schemas.microsoft.com/office/drawing/2014/main" id="{1BD7170F-9A0A-0198-715B-C9DD748C85C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BE" altLang="en-B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6CB5EDA8-AC88-0A99-7F33-36C6E5076132}"/>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pPr>
            <a:r>
              <a:rPr lang="en-US" altLang="fr-BE"/>
              <a:t>Software Project Management</a:t>
            </a:r>
          </a:p>
        </p:txBody>
      </p:sp>
      <p:sp>
        <p:nvSpPr>
          <p:cNvPr id="64515" name="Rectangle 3">
            <a:extLst>
              <a:ext uri="{FF2B5EF4-FFF2-40B4-BE49-F238E27FC236}">
                <a16:creationId xmlns:a16="http://schemas.microsoft.com/office/drawing/2014/main" id="{04BDB2E5-88B9-1010-83EA-5C9CF670E1BD}"/>
              </a:ext>
            </a:extLst>
          </p:cNvPr>
          <p:cNvSpPr>
            <a:spLocks noGrp="1" noChangeArrowheads="1"/>
          </p:cNvSpPr>
          <p:nvPr>
            <p:ph type="dt" sz="quarter" idx="4294967295"/>
          </p:nvPr>
        </p:nvSpPr>
        <p:spPr bwMode="auto">
          <a:xfrm>
            <a:off x="3884613" y="0"/>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pPr>
            <a:r>
              <a:rPr lang="en-US" altLang="fr-BE"/>
              <a:t>November 2005</a:t>
            </a:r>
          </a:p>
        </p:txBody>
      </p:sp>
      <p:sp>
        <p:nvSpPr>
          <p:cNvPr id="64516" name="Rectangle 7">
            <a:extLst>
              <a:ext uri="{FF2B5EF4-FFF2-40B4-BE49-F238E27FC236}">
                <a16:creationId xmlns:a16="http://schemas.microsoft.com/office/drawing/2014/main" id="{9396DA20-AC76-5436-91E6-28775538736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pPr>
            <a:fld id="{28CE2792-1EC9-0545-B652-11461AEBEA25}" type="slidenum">
              <a:rPr lang="en-US" altLang="fr-BE"/>
              <a:pPr>
                <a:spcBef>
                  <a:spcPct val="0"/>
                </a:spcBef>
              </a:pPr>
              <a:t>39</a:t>
            </a:fld>
            <a:endParaRPr lang="en-US" altLang="fr-BE"/>
          </a:p>
        </p:txBody>
      </p:sp>
      <p:sp>
        <p:nvSpPr>
          <p:cNvPr id="64517" name="Rectangle 2">
            <a:extLst>
              <a:ext uri="{FF2B5EF4-FFF2-40B4-BE49-F238E27FC236}">
                <a16:creationId xmlns:a16="http://schemas.microsoft.com/office/drawing/2014/main" id="{F2D11629-8E0F-125D-2FF2-A2587E5C50E8}"/>
              </a:ext>
            </a:extLst>
          </p:cNvPr>
          <p:cNvSpPr>
            <a:spLocks noGrp="1" noRot="1" noChangeAspect="1" noChangeArrowheads="1" noTextEdit="1"/>
          </p:cNvSpPr>
          <p:nvPr>
            <p:ph type="sldImg"/>
          </p:nvPr>
        </p:nvSpPr>
        <p:spPr>
          <a:xfrm>
            <a:off x="382588" y="685800"/>
            <a:ext cx="6096000" cy="3429000"/>
          </a:xfrm>
          <a:ln/>
        </p:spPr>
      </p:sp>
      <p:sp>
        <p:nvSpPr>
          <p:cNvPr id="64518" name="Rectangle 3">
            <a:extLst>
              <a:ext uri="{FF2B5EF4-FFF2-40B4-BE49-F238E27FC236}">
                <a16:creationId xmlns:a16="http://schemas.microsoft.com/office/drawing/2014/main" id="{200FB93C-10FD-6E66-E1D2-8A6BDB1DAAC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fr-BE">
                <a:latin typeface="Arial" panose="020B0604020202020204" pitchFamily="34" charset="0"/>
                <a:cs typeface="Arial" panose="020B0604020202020204" pitchFamily="34" charset="0"/>
              </a:rPr>
              <a:t>It is quite encyclopedic.</a:t>
            </a:r>
          </a:p>
        </p:txBody>
      </p:sp>
    </p:spTree>
    <p:extLst>
      <p:ext uri="{BB962C8B-B14F-4D97-AF65-F5344CB8AC3E}">
        <p14:creationId xmlns:p14="http://schemas.microsoft.com/office/powerpoint/2010/main" val="15018487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pitchFamily="18" charset="0"/>
                <a:ea typeface="MS PGothic" pitchFamily="34" charset="-128"/>
              </a:defRPr>
            </a:lvl1pPr>
            <a:lvl2pPr marL="742950" indent="-285750" eaLnBrk="0" hangingPunct="0">
              <a:defRPr sz="2400">
                <a:solidFill>
                  <a:schemeClr val="tx1"/>
                </a:solidFill>
                <a:latin typeface="Times" pitchFamily="18" charset="0"/>
                <a:ea typeface="MS PGothic" pitchFamily="34" charset="-128"/>
              </a:defRPr>
            </a:lvl2pPr>
            <a:lvl3pPr marL="1143000" indent="-228600" eaLnBrk="0" hangingPunct="0">
              <a:defRPr sz="2400">
                <a:solidFill>
                  <a:schemeClr val="tx1"/>
                </a:solidFill>
                <a:latin typeface="Times" pitchFamily="18" charset="0"/>
                <a:ea typeface="MS PGothic" pitchFamily="34" charset="-128"/>
              </a:defRPr>
            </a:lvl3pPr>
            <a:lvl4pPr marL="1600200" indent="-228600" eaLnBrk="0" hangingPunct="0">
              <a:defRPr sz="2400">
                <a:solidFill>
                  <a:schemeClr val="tx1"/>
                </a:solidFill>
                <a:latin typeface="Times" pitchFamily="18" charset="0"/>
                <a:ea typeface="MS PGothic" pitchFamily="34" charset="-128"/>
              </a:defRPr>
            </a:lvl4pPr>
            <a:lvl5pPr marL="2057400" indent="-228600" eaLnBrk="0" hangingPunct="0">
              <a:defRPr sz="2400">
                <a:solidFill>
                  <a:schemeClr val="tx1"/>
                </a:solidFill>
                <a:latin typeface="Times"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MS PGothic" pitchFamily="34" charset="-128"/>
              </a:defRPr>
            </a:lvl9pPr>
          </a:lstStyle>
          <a:p>
            <a:pPr eaLnBrk="1" hangingPunct="1"/>
            <a:r>
              <a:rPr lang="en-US" sz="1200">
                <a:latin typeface="Arial" pitchFamily="34" charset="0"/>
              </a:rPr>
              <a:t>Software Project Management</a:t>
            </a:r>
          </a:p>
        </p:txBody>
      </p:sp>
      <p:sp>
        <p:nvSpPr>
          <p:cNvPr id="140290" name="Rectangle 3"/>
          <p:cNvSpPr>
            <a:spLocks noGrp="1" noChangeArrowheads="1"/>
          </p:cNvSpPr>
          <p:nvPr>
            <p:ph type="dt" sz="quarter" idx="4294967295"/>
          </p:nvPr>
        </p:nvSpPr>
        <p:spPr bwMode="auto">
          <a:xfrm>
            <a:off x="3884613" y="0"/>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pitchFamily="18" charset="0"/>
                <a:ea typeface="MS PGothic" pitchFamily="34" charset="-128"/>
              </a:defRPr>
            </a:lvl1pPr>
            <a:lvl2pPr marL="742950" indent="-285750" eaLnBrk="0" hangingPunct="0">
              <a:defRPr sz="2400">
                <a:solidFill>
                  <a:schemeClr val="tx1"/>
                </a:solidFill>
                <a:latin typeface="Times" pitchFamily="18" charset="0"/>
                <a:ea typeface="MS PGothic" pitchFamily="34" charset="-128"/>
              </a:defRPr>
            </a:lvl2pPr>
            <a:lvl3pPr marL="1143000" indent="-228600" eaLnBrk="0" hangingPunct="0">
              <a:defRPr sz="2400">
                <a:solidFill>
                  <a:schemeClr val="tx1"/>
                </a:solidFill>
                <a:latin typeface="Times" pitchFamily="18" charset="0"/>
                <a:ea typeface="MS PGothic" pitchFamily="34" charset="-128"/>
              </a:defRPr>
            </a:lvl3pPr>
            <a:lvl4pPr marL="1600200" indent="-228600" eaLnBrk="0" hangingPunct="0">
              <a:defRPr sz="2400">
                <a:solidFill>
                  <a:schemeClr val="tx1"/>
                </a:solidFill>
                <a:latin typeface="Times" pitchFamily="18" charset="0"/>
                <a:ea typeface="MS PGothic" pitchFamily="34" charset="-128"/>
              </a:defRPr>
            </a:lvl4pPr>
            <a:lvl5pPr marL="2057400" indent="-228600" eaLnBrk="0" hangingPunct="0">
              <a:defRPr sz="2400">
                <a:solidFill>
                  <a:schemeClr val="tx1"/>
                </a:solidFill>
                <a:latin typeface="Times"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MS PGothic" pitchFamily="34" charset="-128"/>
              </a:defRPr>
            </a:lvl9pPr>
          </a:lstStyle>
          <a:p>
            <a:pPr eaLnBrk="1" hangingPunct="1"/>
            <a:r>
              <a:rPr lang="en-US" sz="1200">
                <a:latin typeface="Arial" pitchFamily="34" charset="0"/>
              </a:rPr>
              <a:t>November 2005</a:t>
            </a:r>
          </a:p>
        </p:txBody>
      </p:sp>
      <p:sp>
        <p:nvSpPr>
          <p:cNvPr id="14029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pitchFamily="18" charset="0"/>
                <a:ea typeface="MS PGothic" pitchFamily="34" charset="-128"/>
              </a:defRPr>
            </a:lvl1pPr>
            <a:lvl2pPr marL="742950" indent="-285750" eaLnBrk="0" hangingPunct="0">
              <a:defRPr sz="2400">
                <a:solidFill>
                  <a:schemeClr val="tx1"/>
                </a:solidFill>
                <a:latin typeface="Times" pitchFamily="18" charset="0"/>
                <a:ea typeface="MS PGothic" pitchFamily="34" charset="-128"/>
              </a:defRPr>
            </a:lvl2pPr>
            <a:lvl3pPr marL="1143000" indent="-228600" eaLnBrk="0" hangingPunct="0">
              <a:defRPr sz="2400">
                <a:solidFill>
                  <a:schemeClr val="tx1"/>
                </a:solidFill>
                <a:latin typeface="Times" pitchFamily="18" charset="0"/>
                <a:ea typeface="MS PGothic" pitchFamily="34" charset="-128"/>
              </a:defRPr>
            </a:lvl3pPr>
            <a:lvl4pPr marL="1600200" indent="-228600" eaLnBrk="0" hangingPunct="0">
              <a:defRPr sz="2400">
                <a:solidFill>
                  <a:schemeClr val="tx1"/>
                </a:solidFill>
                <a:latin typeface="Times" pitchFamily="18" charset="0"/>
                <a:ea typeface="MS PGothic" pitchFamily="34" charset="-128"/>
              </a:defRPr>
            </a:lvl4pPr>
            <a:lvl5pPr marL="2057400" indent="-228600" eaLnBrk="0" hangingPunct="0">
              <a:defRPr sz="2400">
                <a:solidFill>
                  <a:schemeClr val="tx1"/>
                </a:solidFill>
                <a:latin typeface="Times"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MS PGothic" pitchFamily="34" charset="-128"/>
              </a:defRPr>
            </a:lvl9pPr>
          </a:lstStyle>
          <a:p>
            <a:pPr eaLnBrk="1" hangingPunct="1"/>
            <a:fld id="{0EAA7E9C-B1CB-48B9-A9C8-673A90880668}" type="slidenum">
              <a:rPr lang="en-US" sz="1200">
                <a:latin typeface="Arial" pitchFamily="34" charset="0"/>
              </a:rPr>
              <a:pPr eaLnBrk="1" hangingPunct="1"/>
              <a:t>40</a:t>
            </a:fld>
            <a:endParaRPr lang="en-US" sz="1200">
              <a:latin typeface="Arial" pitchFamily="34" charset="0"/>
            </a:endParaRPr>
          </a:p>
        </p:txBody>
      </p:sp>
      <p:sp>
        <p:nvSpPr>
          <p:cNvPr id="140292" name="Rectangle 2"/>
          <p:cNvSpPr>
            <a:spLocks noGrp="1" noRot="1" noChangeAspect="1" noChangeArrowheads="1" noTextEdit="1"/>
          </p:cNvSpPr>
          <p:nvPr>
            <p:ph type="sldImg"/>
          </p:nvPr>
        </p:nvSpPr>
        <p:spPr>
          <a:xfrm>
            <a:off x="382588" y="684213"/>
            <a:ext cx="6096000" cy="3429000"/>
          </a:xfrm>
          <a:ln/>
        </p:spPr>
      </p:sp>
      <p:sp>
        <p:nvSpPr>
          <p:cNvPr id="140293" name="Rectangle 3"/>
          <p:cNvSpPr>
            <a:spLocks noGrp="1" noChangeArrowheads="1"/>
          </p:cNvSpPr>
          <p:nvPr>
            <p:ph type="body" idx="1"/>
          </p:nvPr>
        </p:nvSpPr>
        <p:spPr>
          <a:xfrm>
            <a:off x="685800" y="4343400"/>
            <a:ext cx="5486400" cy="41163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atin typeface="Arial" pitchFamily="34" charset="0"/>
              </a:rPr>
              <a:t>Leading into agile processes….. from plan-driven to highly adaptive.</a:t>
            </a:r>
          </a:p>
        </p:txBody>
      </p:sp>
    </p:spTree>
    <p:extLst>
      <p:ext uri="{BB962C8B-B14F-4D97-AF65-F5344CB8AC3E}">
        <p14:creationId xmlns:p14="http://schemas.microsoft.com/office/powerpoint/2010/main" val="15049392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pitchFamily="18" charset="0"/>
                <a:ea typeface="MS PGothic" pitchFamily="34" charset="-128"/>
              </a:defRPr>
            </a:lvl1pPr>
            <a:lvl2pPr marL="742950" indent="-285750" eaLnBrk="0" hangingPunct="0">
              <a:defRPr sz="2400">
                <a:solidFill>
                  <a:schemeClr val="tx1"/>
                </a:solidFill>
                <a:latin typeface="Times" pitchFamily="18" charset="0"/>
                <a:ea typeface="MS PGothic" pitchFamily="34" charset="-128"/>
              </a:defRPr>
            </a:lvl2pPr>
            <a:lvl3pPr marL="1143000" indent="-228600" eaLnBrk="0" hangingPunct="0">
              <a:defRPr sz="2400">
                <a:solidFill>
                  <a:schemeClr val="tx1"/>
                </a:solidFill>
                <a:latin typeface="Times" pitchFamily="18" charset="0"/>
                <a:ea typeface="MS PGothic" pitchFamily="34" charset="-128"/>
              </a:defRPr>
            </a:lvl3pPr>
            <a:lvl4pPr marL="1600200" indent="-228600" eaLnBrk="0" hangingPunct="0">
              <a:defRPr sz="2400">
                <a:solidFill>
                  <a:schemeClr val="tx1"/>
                </a:solidFill>
                <a:latin typeface="Times" pitchFamily="18" charset="0"/>
                <a:ea typeface="MS PGothic" pitchFamily="34" charset="-128"/>
              </a:defRPr>
            </a:lvl4pPr>
            <a:lvl5pPr marL="2057400" indent="-228600" eaLnBrk="0" hangingPunct="0">
              <a:defRPr sz="2400">
                <a:solidFill>
                  <a:schemeClr val="tx1"/>
                </a:solidFill>
                <a:latin typeface="Times"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MS PGothic" pitchFamily="34" charset="-128"/>
              </a:defRPr>
            </a:lvl9pPr>
          </a:lstStyle>
          <a:p>
            <a:pPr eaLnBrk="1" hangingPunct="1"/>
            <a:r>
              <a:rPr lang="en-US" sz="1200">
                <a:latin typeface="Arial" pitchFamily="34" charset="0"/>
              </a:rPr>
              <a:t>Software Project Management</a:t>
            </a:r>
          </a:p>
        </p:txBody>
      </p:sp>
      <p:sp>
        <p:nvSpPr>
          <p:cNvPr id="144386" name="Rectangle 3"/>
          <p:cNvSpPr>
            <a:spLocks noGrp="1" noChangeArrowheads="1"/>
          </p:cNvSpPr>
          <p:nvPr>
            <p:ph type="dt" sz="quarter" idx="4294967295"/>
          </p:nvPr>
        </p:nvSpPr>
        <p:spPr bwMode="auto">
          <a:xfrm>
            <a:off x="3884613" y="0"/>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pitchFamily="18" charset="0"/>
                <a:ea typeface="MS PGothic" pitchFamily="34" charset="-128"/>
              </a:defRPr>
            </a:lvl1pPr>
            <a:lvl2pPr marL="742950" indent="-285750" eaLnBrk="0" hangingPunct="0">
              <a:defRPr sz="2400">
                <a:solidFill>
                  <a:schemeClr val="tx1"/>
                </a:solidFill>
                <a:latin typeface="Times" pitchFamily="18" charset="0"/>
                <a:ea typeface="MS PGothic" pitchFamily="34" charset="-128"/>
              </a:defRPr>
            </a:lvl2pPr>
            <a:lvl3pPr marL="1143000" indent="-228600" eaLnBrk="0" hangingPunct="0">
              <a:defRPr sz="2400">
                <a:solidFill>
                  <a:schemeClr val="tx1"/>
                </a:solidFill>
                <a:latin typeface="Times" pitchFamily="18" charset="0"/>
                <a:ea typeface="MS PGothic" pitchFamily="34" charset="-128"/>
              </a:defRPr>
            </a:lvl3pPr>
            <a:lvl4pPr marL="1600200" indent="-228600" eaLnBrk="0" hangingPunct="0">
              <a:defRPr sz="2400">
                <a:solidFill>
                  <a:schemeClr val="tx1"/>
                </a:solidFill>
                <a:latin typeface="Times" pitchFamily="18" charset="0"/>
                <a:ea typeface="MS PGothic" pitchFamily="34" charset="-128"/>
              </a:defRPr>
            </a:lvl4pPr>
            <a:lvl5pPr marL="2057400" indent="-228600" eaLnBrk="0" hangingPunct="0">
              <a:defRPr sz="2400">
                <a:solidFill>
                  <a:schemeClr val="tx1"/>
                </a:solidFill>
                <a:latin typeface="Times"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MS PGothic" pitchFamily="34" charset="-128"/>
              </a:defRPr>
            </a:lvl9pPr>
          </a:lstStyle>
          <a:p>
            <a:pPr eaLnBrk="1" hangingPunct="1"/>
            <a:r>
              <a:rPr lang="en-US" sz="1200">
                <a:latin typeface="Arial" pitchFamily="34" charset="0"/>
              </a:rPr>
              <a:t>November 2005</a:t>
            </a:r>
          </a:p>
        </p:txBody>
      </p:sp>
      <p:sp>
        <p:nvSpPr>
          <p:cNvPr id="14438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pitchFamily="18" charset="0"/>
                <a:ea typeface="MS PGothic" pitchFamily="34" charset="-128"/>
              </a:defRPr>
            </a:lvl1pPr>
            <a:lvl2pPr marL="742950" indent="-285750" eaLnBrk="0" hangingPunct="0">
              <a:defRPr sz="2400">
                <a:solidFill>
                  <a:schemeClr val="tx1"/>
                </a:solidFill>
                <a:latin typeface="Times" pitchFamily="18" charset="0"/>
                <a:ea typeface="MS PGothic" pitchFamily="34" charset="-128"/>
              </a:defRPr>
            </a:lvl2pPr>
            <a:lvl3pPr marL="1143000" indent="-228600" eaLnBrk="0" hangingPunct="0">
              <a:defRPr sz="2400">
                <a:solidFill>
                  <a:schemeClr val="tx1"/>
                </a:solidFill>
                <a:latin typeface="Times" pitchFamily="18" charset="0"/>
                <a:ea typeface="MS PGothic" pitchFamily="34" charset="-128"/>
              </a:defRPr>
            </a:lvl3pPr>
            <a:lvl4pPr marL="1600200" indent="-228600" eaLnBrk="0" hangingPunct="0">
              <a:defRPr sz="2400">
                <a:solidFill>
                  <a:schemeClr val="tx1"/>
                </a:solidFill>
                <a:latin typeface="Times" pitchFamily="18" charset="0"/>
                <a:ea typeface="MS PGothic" pitchFamily="34" charset="-128"/>
              </a:defRPr>
            </a:lvl4pPr>
            <a:lvl5pPr marL="2057400" indent="-228600" eaLnBrk="0" hangingPunct="0">
              <a:defRPr sz="2400">
                <a:solidFill>
                  <a:schemeClr val="tx1"/>
                </a:solidFill>
                <a:latin typeface="Times"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MS PGothic" pitchFamily="34" charset="-128"/>
              </a:defRPr>
            </a:lvl9pPr>
          </a:lstStyle>
          <a:p>
            <a:pPr eaLnBrk="1" hangingPunct="1"/>
            <a:fld id="{0E25460E-1258-415B-8DA7-784C90BCA8D0}" type="slidenum">
              <a:rPr lang="en-US" sz="1200">
                <a:latin typeface="Arial" pitchFamily="34" charset="0"/>
              </a:rPr>
              <a:pPr eaLnBrk="1" hangingPunct="1"/>
              <a:t>41</a:t>
            </a:fld>
            <a:endParaRPr lang="en-US" sz="1200">
              <a:latin typeface="Arial" pitchFamily="34" charset="0"/>
            </a:endParaRPr>
          </a:p>
        </p:txBody>
      </p:sp>
      <p:sp>
        <p:nvSpPr>
          <p:cNvPr id="144388" name="Rectangle 2"/>
          <p:cNvSpPr>
            <a:spLocks noGrp="1" noRot="1" noChangeAspect="1" noChangeArrowheads="1" noTextEdit="1"/>
          </p:cNvSpPr>
          <p:nvPr>
            <p:ph type="sldImg"/>
          </p:nvPr>
        </p:nvSpPr>
        <p:spPr>
          <a:xfrm>
            <a:off x="382588" y="684213"/>
            <a:ext cx="6096000" cy="3429000"/>
          </a:xfrm>
          <a:ln/>
        </p:spPr>
      </p:sp>
      <p:sp>
        <p:nvSpPr>
          <p:cNvPr id="144389" name="Rectangle 3"/>
          <p:cNvSpPr>
            <a:spLocks noGrp="1" noChangeArrowheads="1"/>
          </p:cNvSpPr>
          <p:nvPr>
            <p:ph type="body" idx="1"/>
          </p:nvPr>
        </p:nvSpPr>
        <p:spPr>
          <a:xfrm>
            <a:off x="685800" y="4343400"/>
            <a:ext cx="5486400" cy="41163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atin typeface="Arial" pitchFamily="34" charset="0"/>
              </a:rPr>
              <a:t>The Agile Manifesto is quite simple, but can be interpreted way over board….</a:t>
            </a:r>
          </a:p>
        </p:txBody>
      </p:sp>
    </p:spTree>
    <p:extLst>
      <p:ext uri="{BB962C8B-B14F-4D97-AF65-F5344CB8AC3E}">
        <p14:creationId xmlns:p14="http://schemas.microsoft.com/office/powerpoint/2010/main" val="14467141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Tree>
    <p:extLst>
      <p:ext uri="{BB962C8B-B14F-4D97-AF65-F5344CB8AC3E}">
        <p14:creationId xmlns:p14="http://schemas.microsoft.com/office/powerpoint/2010/main" val="12005762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2" name="Rectangle 9">
            <a:extLst>
              <a:ext uri="{FF2B5EF4-FFF2-40B4-BE49-F238E27FC236}">
                <a16:creationId xmlns:a16="http://schemas.microsoft.com/office/drawing/2014/main" id="{F1E500E6-8E60-4D9B-8DB5-14CFE7F6F346}"/>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marL="215900" indent="-212725">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9pPr>
          </a:lstStyle>
          <a:p>
            <a:pPr>
              <a:spcBef>
                <a:spcPct val="0"/>
              </a:spcBef>
              <a:buClrTx/>
              <a:buSzPct val="45000"/>
              <a:buFontTx/>
              <a:buNone/>
            </a:pPr>
            <a:fld id="{F2825B56-222E-4407-A8E2-C19A72E33C36}" type="slidenum">
              <a:rPr lang="de-DE" altLang="fr-FR" smtClean="0"/>
              <a:pPr>
                <a:spcBef>
                  <a:spcPct val="0"/>
                </a:spcBef>
                <a:buClrTx/>
                <a:buSzPct val="45000"/>
                <a:buFontTx/>
                <a:buNone/>
              </a:pPr>
              <a:t>44</a:t>
            </a:fld>
            <a:endParaRPr lang="de-DE" altLang="fr-FR"/>
          </a:p>
        </p:txBody>
      </p:sp>
      <p:sp>
        <p:nvSpPr>
          <p:cNvPr id="5123" name="Rectangle 1">
            <a:extLst>
              <a:ext uri="{FF2B5EF4-FFF2-40B4-BE49-F238E27FC236}">
                <a16:creationId xmlns:a16="http://schemas.microsoft.com/office/drawing/2014/main" id="{92710CC2-A16E-4ED1-A9BC-DB6BC73390CD}"/>
              </a:ext>
            </a:extLst>
          </p:cNvPr>
          <p:cNvSpPr>
            <a:spLocks noGrp="1" noRot="1" noChangeAspect="1" noChangeArrowheads="1" noTextEdit="1"/>
          </p:cNvSpPr>
          <p:nvPr>
            <p:ph type="sldImg"/>
          </p:nvPr>
        </p:nvSpPr>
        <p:spPr>
          <a:xfrm>
            <a:off x="382588" y="685800"/>
            <a:ext cx="6091237" cy="3427413"/>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124" name="Text Box 2">
            <a:extLst>
              <a:ext uri="{FF2B5EF4-FFF2-40B4-BE49-F238E27FC236}">
                <a16:creationId xmlns:a16="http://schemas.microsoft.com/office/drawing/2014/main" id="{EBA4BD6D-600A-4291-8938-DAB7C7E4F882}"/>
              </a:ext>
            </a:extLst>
          </p:cNvPr>
          <p:cNvSpPr txBox="1">
            <a:spLocks noChangeArrowheads="1"/>
          </p:cNvSpPr>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Clr>
                <a:srgbClr val="000000"/>
              </a:buClr>
              <a:buSzPct val="100000"/>
              <a:buFont typeface="Times New Roman" panose="02020603050405020304" pitchFamily="18" charset="0"/>
              <a:buNone/>
            </a:pPr>
            <a:endParaRPr lang="fr-BE" altLang="fr-F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70" name="Rectangle 9">
            <a:extLst>
              <a:ext uri="{FF2B5EF4-FFF2-40B4-BE49-F238E27FC236}">
                <a16:creationId xmlns:a16="http://schemas.microsoft.com/office/drawing/2014/main" id="{DA500CED-312F-471E-887A-2FBF97B519D1}"/>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marL="215900" indent="-212725">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9pPr>
          </a:lstStyle>
          <a:p>
            <a:pPr>
              <a:spcBef>
                <a:spcPct val="0"/>
              </a:spcBef>
              <a:buClrTx/>
              <a:buSzPct val="45000"/>
              <a:buFontTx/>
              <a:buNone/>
            </a:pPr>
            <a:fld id="{41BD7E27-C85A-4F2A-A426-4CC432EF2614}" type="slidenum">
              <a:rPr lang="de-DE" altLang="fr-FR" smtClean="0"/>
              <a:pPr>
                <a:spcBef>
                  <a:spcPct val="0"/>
                </a:spcBef>
                <a:buClrTx/>
                <a:buSzPct val="45000"/>
                <a:buFontTx/>
                <a:buNone/>
              </a:pPr>
              <a:t>45</a:t>
            </a:fld>
            <a:endParaRPr lang="de-DE" altLang="fr-FR"/>
          </a:p>
        </p:txBody>
      </p:sp>
      <p:sp>
        <p:nvSpPr>
          <p:cNvPr id="7171" name="Rectangle 1">
            <a:extLst>
              <a:ext uri="{FF2B5EF4-FFF2-40B4-BE49-F238E27FC236}">
                <a16:creationId xmlns:a16="http://schemas.microsoft.com/office/drawing/2014/main" id="{BF05EEA9-E94B-4A10-8416-2F4832346081}"/>
              </a:ext>
            </a:extLst>
          </p:cNvPr>
          <p:cNvSpPr>
            <a:spLocks noGrp="1" noRot="1" noChangeAspect="1" noChangeArrowheads="1" noTextEdit="1"/>
          </p:cNvSpPr>
          <p:nvPr>
            <p:ph type="sldImg"/>
          </p:nvPr>
        </p:nvSpPr>
        <p:spPr>
          <a:xfrm>
            <a:off x="382588" y="685800"/>
            <a:ext cx="6091237" cy="3427413"/>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172" name="Text Box 2">
            <a:extLst>
              <a:ext uri="{FF2B5EF4-FFF2-40B4-BE49-F238E27FC236}">
                <a16:creationId xmlns:a16="http://schemas.microsoft.com/office/drawing/2014/main" id="{BAD6AF74-111D-45A2-AA1D-07FD96F062B8}"/>
              </a:ext>
            </a:extLst>
          </p:cNvPr>
          <p:cNvSpPr txBox="1">
            <a:spLocks noChangeArrowheads="1"/>
          </p:cNvSpPr>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lvl1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rgbClr val="000000"/>
                </a:solidFill>
                <a:latin typeface="Times New Roman" panose="02020603050405020304" pitchFamily="18" charset="0"/>
              </a:defRPr>
            </a:lvl9pPr>
          </a:lstStyle>
          <a:p>
            <a:pPr eaLnBrk="1" hangingPunct="1">
              <a:lnSpc>
                <a:spcPct val="80000"/>
              </a:lnSpc>
              <a:spcBef>
                <a:spcPts val="375"/>
              </a:spcBef>
              <a:buClrTx/>
              <a:buFontTx/>
              <a:buNone/>
            </a:pPr>
            <a:endParaRPr lang="en-US" altLang="fr-FR" sz="1000">
              <a:latin typeface="Arial" panose="020B0604020202020204" pitchFamily="34" charset="0"/>
            </a:endParaRPr>
          </a:p>
          <a:p>
            <a:pPr eaLnBrk="1" hangingPunct="1">
              <a:lnSpc>
                <a:spcPct val="80000"/>
              </a:lnSpc>
              <a:spcBef>
                <a:spcPts val="375"/>
              </a:spcBef>
              <a:buClrTx/>
              <a:buFontTx/>
              <a:buNone/>
            </a:pPr>
            <a:endParaRPr lang="en-US" altLang="fr-FR" sz="1000">
              <a:latin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8" name="Rectangle 9">
            <a:extLst>
              <a:ext uri="{FF2B5EF4-FFF2-40B4-BE49-F238E27FC236}">
                <a16:creationId xmlns:a16="http://schemas.microsoft.com/office/drawing/2014/main" id="{95595FCC-394A-4ED7-A4DD-5D6DE5AE8F4D}"/>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marL="215900" indent="-212725">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9pPr>
          </a:lstStyle>
          <a:p>
            <a:pPr>
              <a:spcBef>
                <a:spcPct val="0"/>
              </a:spcBef>
              <a:buClrTx/>
              <a:buSzPct val="45000"/>
              <a:buFontTx/>
              <a:buNone/>
            </a:pPr>
            <a:fld id="{EA86D19B-4371-48F9-8AEA-AB0945A2E7E9}" type="slidenum">
              <a:rPr lang="de-DE" altLang="fr-FR" smtClean="0"/>
              <a:pPr>
                <a:spcBef>
                  <a:spcPct val="0"/>
                </a:spcBef>
                <a:buClrTx/>
                <a:buSzPct val="45000"/>
                <a:buFontTx/>
                <a:buNone/>
              </a:pPr>
              <a:t>46</a:t>
            </a:fld>
            <a:endParaRPr lang="de-DE" altLang="fr-FR"/>
          </a:p>
        </p:txBody>
      </p:sp>
      <p:sp>
        <p:nvSpPr>
          <p:cNvPr id="9219" name="Rectangle 1">
            <a:extLst>
              <a:ext uri="{FF2B5EF4-FFF2-40B4-BE49-F238E27FC236}">
                <a16:creationId xmlns:a16="http://schemas.microsoft.com/office/drawing/2014/main" id="{D7E3D21B-B632-4766-9E00-E78C189BF733}"/>
              </a:ext>
            </a:extLst>
          </p:cNvPr>
          <p:cNvSpPr>
            <a:spLocks noGrp="1" noRot="1" noChangeAspect="1" noChangeArrowheads="1" noTextEdit="1"/>
          </p:cNvSpPr>
          <p:nvPr>
            <p:ph type="sldImg"/>
          </p:nvPr>
        </p:nvSpPr>
        <p:spPr>
          <a:xfrm>
            <a:off x="382588" y="685800"/>
            <a:ext cx="6091237" cy="3427413"/>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9220" name="Text Box 2">
            <a:extLst>
              <a:ext uri="{FF2B5EF4-FFF2-40B4-BE49-F238E27FC236}">
                <a16:creationId xmlns:a16="http://schemas.microsoft.com/office/drawing/2014/main" id="{666788DA-BA0B-4EA5-B1BC-A27E71FE7280}"/>
              </a:ext>
            </a:extLst>
          </p:cNvPr>
          <p:cNvSpPr txBox="1">
            <a:spLocks noChangeArrowheads="1"/>
          </p:cNvSpPr>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Clr>
                <a:srgbClr val="000000"/>
              </a:buClr>
              <a:buSzPct val="100000"/>
              <a:buFont typeface="Times New Roman" panose="02020603050405020304" pitchFamily="18" charset="0"/>
              <a:buNone/>
            </a:pPr>
            <a:endParaRPr lang="fr-BE" altLang="fr-F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6" name="Rectangle 9">
            <a:extLst>
              <a:ext uri="{FF2B5EF4-FFF2-40B4-BE49-F238E27FC236}">
                <a16:creationId xmlns:a16="http://schemas.microsoft.com/office/drawing/2014/main" id="{67DF386E-6B57-4B85-A1E9-E06ABC1CA956}"/>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marL="215900" indent="-212725">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9pPr>
          </a:lstStyle>
          <a:p>
            <a:pPr>
              <a:spcBef>
                <a:spcPct val="0"/>
              </a:spcBef>
              <a:buClrTx/>
              <a:buSzPct val="45000"/>
              <a:buFontTx/>
              <a:buNone/>
            </a:pPr>
            <a:fld id="{D6D9ED26-9B46-4DE6-A407-9F09473E83E7}" type="slidenum">
              <a:rPr lang="de-DE" altLang="fr-FR" smtClean="0"/>
              <a:pPr>
                <a:spcBef>
                  <a:spcPct val="0"/>
                </a:spcBef>
                <a:buClrTx/>
                <a:buSzPct val="45000"/>
                <a:buFontTx/>
                <a:buNone/>
              </a:pPr>
              <a:t>47</a:t>
            </a:fld>
            <a:endParaRPr lang="de-DE" altLang="fr-FR"/>
          </a:p>
        </p:txBody>
      </p:sp>
      <p:sp>
        <p:nvSpPr>
          <p:cNvPr id="11267" name="Rectangle 1">
            <a:extLst>
              <a:ext uri="{FF2B5EF4-FFF2-40B4-BE49-F238E27FC236}">
                <a16:creationId xmlns:a16="http://schemas.microsoft.com/office/drawing/2014/main" id="{7508006E-7BDD-43F0-8C8F-CFD28135DEAA}"/>
              </a:ext>
            </a:extLst>
          </p:cNvPr>
          <p:cNvSpPr>
            <a:spLocks noGrp="1" noRot="1" noChangeAspect="1" noChangeArrowheads="1" noTextEdit="1"/>
          </p:cNvSpPr>
          <p:nvPr>
            <p:ph type="sldImg"/>
          </p:nvPr>
        </p:nvSpPr>
        <p:spPr>
          <a:xfrm>
            <a:off x="382588" y="685800"/>
            <a:ext cx="6091237" cy="3427413"/>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268" name="Text Box 2">
            <a:extLst>
              <a:ext uri="{FF2B5EF4-FFF2-40B4-BE49-F238E27FC236}">
                <a16:creationId xmlns:a16="http://schemas.microsoft.com/office/drawing/2014/main" id="{2C81CF52-F37E-4685-9DCB-5EBDDE0ED4FB}"/>
              </a:ext>
            </a:extLst>
          </p:cNvPr>
          <p:cNvSpPr txBox="1">
            <a:spLocks noChangeArrowheads="1"/>
          </p:cNvSpPr>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Clr>
                <a:srgbClr val="000000"/>
              </a:buClr>
              <a:buSzPct val="100000"/>
              <a:buFont typeface="Times New Roman" panose="02020603050405020304" pitchFamily="18" charset="0"/>
              <a:buNone/>
            </a:pPr>
            <a:endParaRPr lang="fr-BE" altLang="fr-F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6" name="Rectangle 9">
            <a:extLst>
              <a:ext uri="{FF2B5EF4-FFF2-40B4-BE49-F238E27FC236}">
                <a16:creationId xmlns:a16="http://schemas.microsoft.com/office/drawing/2014/main" id="{67DF386E-6B57-4B85-A1E9-E06ABC1CA956}"/>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marL="215900" indent="-212725">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9pPr>
          </a:lstStyle>
          <a:p>
            <a:pPr>
              <a:spcBef>
                <a:spcPct val="0"/>
              </a:spcBef>
              <a:buClrTx/>
              <a:buSzPct val="45000"/>
              <a:buFontTx/>
              <a:buNone/>
            </a:pPr>
            <a:fld id="{D6D9ED26-9B46-4DE6-A407-9F09473E83E7}" type="slidenum">
              <a:rPr lang="de-DE" altLang="fr-FR" smtClean="0"/>
              <a:pPr>
                <a:spcBef>
                  <a:spcPct val="0"/>
                </a:spcBef>
                <a:buClrTx/>
                <a:buSzPct val="45000"/>
                <a:buFontTx/>
                <a:buNone/>
              </a:pPr>
              <a:t>48</a:t>
            </a:fld>
            <a:endParaRPr lang="de-DE" altLang="fr-FR"/>
          </a:p>
        </p:txBody>
      </p:sp>
      <p:sp>
        <p:nvSpPr>
          <p:cNvPr id="11267" name="Rectangle 1">
            <a:extLst>
              <a:ext uri="{FF2B5EF4-FFF2-40B4-BE49-F238E27FC236}">
                <a16:creationId xmlns:a16="http://schemas.microsoft.com/office/drawing/2014/main" id="{7508006E-7BDD-43F0-8C8F-CFD28135DEAA}"/>
              </a:ext>
            </a:extLst>
          </p:cNvPr>
          <p:cNvSpPr>
            <a:spLocks noGrp="1" noRot="1" noChangeAspect="1" noChangeArrowheads="1" noTextEdit="1"/>
          </p:cNvSpPr>
          <p:nvPr>
            <p:ph type="sldImg"/>
          </p:nvPr>
        </p:nvSpPr>
        <p:spPr>
          <a:xfrm>
            <a:off x="382588" y="685800"/>
            <a:ext cx="6091237" cy="3427413"/>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268" name="Text Box 2">
            <a:extLst>
              <a:ext uri="{FF2B5EF4-FFF2-40B4-BE49-F238E27FC236}">
                <a16:creationId xmlns:a16="http://schemas.microsoft.com/office/drawing/2014/main" id="{2C81CF52-F37E-4685-9DCB-5EBDDE0ED4FB}"/>
              </a:ext>
            </a:extLst>
          </p:cNvPr>
          <p:cNvSpPr txBox="1">
            <a:spLocks noChangeArrowheads="1"/>
          </p:cNvSpPr>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Clr>
                <a:srgbClr val="000000"/>
              </a:buClr>
              <a:buSzPct val="100000"/>
              <a:buFont typeface="Times New Roman" panose="02020603050405020304" pitchFamily="18" charset="0"/>
              <a:buNone/>
            </a:pPr>
            <a:endParaRPr lang="fr-BE" altLang="fr-FR"/>
          </a:p>
        </p:txBody>
      </p:sp>
    </p:spTree>
    <p:extLst>
      <p:ext uri="{BB962C8B-B14F-4D97-AF65-F5344CB8AC3E}">
        <p14:creationId xmlns:p14="http://schemas.microsoft.com/office/powerpoint/2010/main" val="34028826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2" name="Rectangle 9">
            <a:extLst>
              <a:ext uri="{FF2B5EF4-FFF2-40B4-BE49-F238E27FC236}">
                <a16:creationId xmlns:a16="http://schemas.microsoft.com/office/drawing/2014/main" id="{19AA1AD4-3709-4462-BCA8-019C363B3A08}"/>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marL="215900" indent="-212725">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9pPr>
          </a:lstStyle>
          <a:p>
            <a:pPr>
              <a:spcBef>
                <a:spcPct val="0"/>
              </a:spcBef>
              <a:buClrTx/>
              <a:buSzPct val="45000"/>
              <a:buFontTx/>
              <a:buNone/>
            </a:pPr>
            <a:fld id="{4F7AE4F7-64E1-4305-B3A5-FDC8A52D671C}" type="slidenum">
              <a:rPr lang="de-DE" altLang="fr-FR" smtClean="0"/>
              <a:pPr>
                <a:spcBef>
                  <a:spcPct val="0"/>
                </a:spcBef>
                <a:buClrTx/>
                <a:buSzPct val="45000"/>
                <a:buFontTx/>
                <a:buNone/>
              </a:pPr>
              <a:t>49</a:t>
            </a:fld>
            <a:endParaRPr lang="de-DE" altLang="fr-FR"/>
          </a:p>
        </p:txBody>
      </p:sp>
      <p:sp>
        <p:nvSpPr>
          <p:cNvPr id="15363" name="Rectangle 1">
            <a:extLst>
              <a:ext uri="{FF2B5EF4-FFF2-40B4-BE49-F238E27FC236}">
                <a16:creationId xmlns:a16="http://schemas.microsoft.com/office/drawing/2014/main" id="{8A798D6C-8559-4910-98D4-F22B5CDD8051}"/>
              </a:ext>
            </a:extLst>
          </p:cNvPr>
          <p:cNvSpPr>
            <a:spLocks noGrp="1" noRot="1" noChangeAspect="1" noChangeArrowheads="1" noTextEdit="1"/>
          </p:cNvSpPr>
          <p:nvPr>
            <p:ph type="sldImg"/>
          </p:nvPr>
        </p:nvSpPr>
        <p:spPr>
          <a:xfrm>
            <a:off x="382588" y="685800"/>
            <a:ext cx="6091237" cy="3427413"/>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5364" name="Text Box 2">
            <a:extLst>
              <a:ext uri="{FF2B5EF4-FFF2-40B4-BE49-F238E27FC236}">
                <a16:creationId xmlns:a16="http://schemas.microsoft.com/office/drawing/2014/main" id="{DD97E9E2-2EF1-48C2-8991-E8776D49995C}"/>
              </a:ext>
            </a:extLst>
          </p:cNvPr>
          <p:cNvSpPr txBox="1">
            <a:spLocks noChangeArrowheads="1"/>
          </p:cNvSpPr>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Clr>
                <a:srgbClr val="000000"/>
              </a:buClr>
              <a:buSzPct val="100000"/>
              <a:buFont typeface="Times New Roman" panose="02020603050405020304" pitchFamily="18" charset="0"/>
              <a:buNone/>
            </a:pPr>
            <a:endParaRPr lang="fr-BE" altLang="fr-F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9">
            <a:extLst>
              <a:ext uri="{FF2B5EF4-FFF2-40B4-BE49-F238E27FC236}">
                <a16:creationId xmlns:a16="http://schemas.microsoft.com/office/drawing/2014/main" id="{5C9E7951-8AAF-4072-B35B-86B352BEC5F7}"/>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marL="215900" indent="-212725">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9pPr>
          </a:lstStyle>
          <a:p>
            <a:pPr>
              <a:spcBef>
                <a:spcPct val="0"/>
              </a:spcBef>
              <a:buClrTx/>
              <a:buSzPct val="45000"/>
              <a:buFontTx/>
              <a:buNone/>
            </a:pPr>
            <a:fld id="{C62FA573-C856-4B47-AFBF-CECE9E59E278}" type="slidenum">
              <a:rPr lang="de-DE" altLang="fr-FR" smtClean="0"/>
              <a:pPr>
                <a:spcBef>
                  <a:spcPct val="0"/>
                </a:spcBef>
                <a:buClrTx/>
                <a:buSzPct val="45000"/>
                <a:buFontTx/>
                <a:buNone/>
              </a:pPr>
              <a:t>50</a:t>
            </a:fld>
            <a:endParaRPr lang="de-DE" altLang="fr-FR"/>
          </a:p>
        </p:txBody>
      </p:sp>
      <p:sp>
        <p:nvSpPr>
          <p:cNvPr id="17411" name="Rectangle 1">
            <a:extLst>
              <a:ext uri="{FF2B5EF4-FFF2-40B4-BE49-F238E27FC236}">
                <a16:creationId xmlns:a16="http://schemas.microsoft.com/office/drawing/2014/main" id="{938383F5-2B47-4662-8076-12096052771E}"/>
              </a:ext>
            </a:extLst>
          </p:cNvPr>
          <p:cNvSpPr>
            <a:spLocks noGrp="1" noRot="1" noChangeAspect="1" noChangeArrowheads="1" noTextEdit="1"/>
          </p:cNvSpPr>
          <p:nvPr>
            <p:ph type="sldImg"/>
          </p:nvPr>
        </p:nvSpPr>
        <p:spPr>
          <a:xfrm>
            <a:off x="382588" y="685800"/>
            <a:ext cx="6091237" cy="3427413"/>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7412" name="Text Box 2">
            <a:extLst>
              <a:ext uri="{FF2B5EF4-FFF2-40B4-BE49-F238E27FC236}">
                <a16:creationId xmlns:a16="http://schemas.microsoft.com/office/drawing/2014/main" id="{68F002D4-370B-48D6-A636-6660F2E7982C}"/>
              </a:ext>
            </a:extLst>
          </p:cNvPr>
          <p:cNvSpPr txBox="1">
            <a:spLocks noChangeArrowheads="1"/>
          </p:cNvSpPr>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Clr>
                <a:srgbClr val="000000"/>
              </a:buClr>
              <a:buSzPct val="100000"/>
              <a:buFont typeface="Times New Roman" panose="02020603050405020304" pitchFamily="18" charset="0"/>
              <a:buNone/>
            </a:pPr>
            <a:endParaRPr lang="fr-BE" altLang="fr-F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9">
            <a:extLst>
              <a:ext uri="{FF2B5EF4-FFF2-40B4-BE49-F238E27FC236}">
                <a16:creationId xmlns:a16="http://schemas.microsoft.com/office/drawing/2014/main" id="{EB665728-856D-4917-88BC-555A28310A97}"/>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marL="215900" indent="-212725">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9pPr>
          </a:lstStyle>
          <a:p>
            <a:pPr>
              <a:spcBef>
                <a:spcPct val="0"/>
              </a:spcBef>
              <a:buClrTx/>
              <a:buSzPct val="45000"/>
              <a:buFontTx/>
              <a:buNone/>
            </a:pPr>
            <a:fld id="{5CB17A62-44FD-4D39-ACD0-57666340DA3C}" type="slidenum">
              <a:rPr lang="de-DE" altLang="fr-FR" smtClean="0"/>
              <a:pPr>
                <a:spcBef>
                  <a:spcPct val="0"/>
                </a:spcBef>
                <a:buClrTx/>
                <a:buSzPct val="45000"/>
                <a:buFontTx/>
                <a:buNone/>
              </a:pPr>
              <a:t>51</a:t>
            </a:fld>
            <a:endParaRPr lang="de-DE" altLang="fr-FR"/>
          </a:p>
        </p:txBody>
      </p:sp>
      <p:sp>
        <p:nvSpPr>
          <p:cNvPr id="19459" name="Rectangle 1">
            <a:extLst>
              <a:ext uri="{FF2B5EF4-FFF2-40B4-BE49-F238E27FC236}">
                <a16:creationId xmlns:a16="http://schemas.microsoft.com/office/drawing/2014/main" id="{0DA00CFF-F6D7-4682-8807-EFE77653C93A}"/>
              </a:ext>
            </a:extLst>
          </p:cNvPr>
          <p:cNvSpPr>
            <a:spLocks noGrp="1" noRot="1" noChangeAspect="1" noChangeArrowheads="1" noTextEdit="1"/>
          </p:cNvSpPr>
          <p:nvPr>
            <p:ph type="sldImg"/>
          </p:nvPr>
        </p:nvSpPr>
        <p:spPr>
          <a:xfrm>
            <a:off x="382588" y="685800"/>
            <a:ext cx="6091237" cy="3427413"/>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9460" name="Text Box 2">
            <a:extLst>
              <a:ext uri="{FF2B5EF4-FFF2-40B4-BE49-F238E27FC236}">
                <a16:creationId xmlns:a16="http://schemas.microsoft.com/office/drawing/2014/main" id="{41BA9D03-8490-4ECF-BE57-581E8419CC08}"/>
              </a:ext>
            </a:extLst>
          </p:cNvPr>
          <p:cNvSpPr txBox="1">
            <a:spLocks noChangeArrowheads="1"/>
          </p:cNvSpPr>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Clr>
                <a:srgbClr val="000000"/>
              </a:buClr>
              <a:buSzPct val="100000"/>
              <a:buFont typeface="Times New Roman" panose="02020603050405020304" pitchFamily="18" charset="0"/>
              <a:buNone/>
            </a:pPr>
            <a:endParaRPr lang="fr-BE" altLang="fr-FR"/>
          </a:p>
        </p:txBody>
      </p:sp>
      <p:sp>
        <p:nvSpPr>
          <p:cNvPr id="2" name="Notes Placeholder 1">
            <a:extLst>
              <a:ext uri="{FF2B5EF4-FFF2-40B4-BE49-F238E27FC236}">
                <a16:creationId xmlns:a16="http://schemas.microsoft.com/office/drawing/2014/main" id="{C023A919-93F1-29AD-D45C-1C2D2641C2FF}"/>
              </a:ext>
            </a:extLst>
          </p:cNvPr>
          <p:cNvSpPr>
            <a:spLocks noGrp="1"/>
          </p:cNvSpPr>
          <p:nvPr>
            <p:ph type="body" idx="1"/>
          </p:nvPr>
        </p:nvSpPr>
        <p:spPr/>
        <p:txBody>
          <a:bodyPr/>
          <a:lstStyle/>
          <a:p>
            <a:endParaRPr lang="en-BE"/>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506" name="Rectangle 9">
            <a:extLst>
              <a:ext uri="{FF2B5EF4-FFF2-40B4-BE49-F238E27FC236}">
                <a16:creationId xmlns:a16="http://schemas.microsoft.com/office/drawing/2014/main" id="{6AB54793-ED99-40EF-A208-D3804BE0AA1D}"/>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marL="215900" indent="-212725">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9pPr>
          </a:lstStyle>
          <a:p>
            <a:pPr>
              <a:spcBef>
                <a:spcPct val="0"/>
              </a:spcBef>
              <a:buClrTx/>
              <a:buSzPct val="45000"/>
              <a:buFontTx/>
              <a:buNone/>
            </a:pPr>
            <a:fld id="{3CCBA232-F449-4AF5-87BD-D25E67597CAF}" type="slidenum">
              <a:rPr lang="de-DE" altLang="fr-FR" smtClean="0"/>
              <a:pPr>
                <a:spcBef>
                  <a:spcPct val="0"/>
                </a:spcBef>
                <a:buClrTx/>
                <a:buSzPct val="45000"/>
                <a:buFontTx/>
                <a:buNone/>
              </a:pPr>
              <a:t>52</a:t>
            </a:fld>
            <a:endParaRPr lang="de-DE" altLang="fr-FR"/>
          </a:p>
        </p:txBody>
      </p:sp>
      <p:sp>
        <p:nvSpPr>
          <p:cNvPr id="21507" name="Rectangle 1">
            <a:extLst>
              <a:ext uri="{FF2B5EF4-FFF2-40B4-BE49-F238E27FC236}">
                <a16:creationId xmlns:a16="http://schemas.microsoft.com/office/drawing/2014/main" id="{916D36BA-419A-4DA3-900B-F85FFDD2D448}"/>
              </a:ext>
            </a:extLst>
          </p:cNvPr>
          <p:cNvSpPr>
            <a:spLocks noGrp="1" noRot="1" noChangeAspect="1" noChangeArrowheads="1" noTextEdit="1"/>
          </p:cNvSpPr>
          <p:nvPr>
            <p:ph type="sldImg"/>
          </p:nvPr>
        </p:nvSpPr>
        <p:spPr>
          <a:xfrm>
            <a:off x="382588" y="685800"/>
            <a:ext cx="6091237" cy="3427413"/>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1508" name="Text Box 2">
            <a:extLst>
              <a:ext uri="{FF2B5EF4-FFF2-40B4-BE49-F238E27FC236}">
                <a16:creationId xmlns:a16="http://schemas.microsoft.com/office/drawing/2014/main" id="{641431EC-7906-4C1A-A25B-42729B15FFC0}"/>
              </a:ext>
            </a:extLst>
          </p:cNvPr>
          <p:cNvSpPr txBox="1">
            <a:spLocks noChangeArrowheads="1"/>
          </p:cNvSpPr>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Clr>
                <a:srgbClr val="000000"/>
              </a:buClr>
              <a:buSzPct val="100000"/>
              <a:buFont typeface="Times New Roman" panose="02020603050405020304" pitchFamily="18" charset="0"/>
              <a:buNone/>
            </a:pPr>
            <a:endParaRPr lang="fr-BE" altLang="fr-F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54" name="Rectangle 9">
            <a:extLst>
              <a:ext uri="{FF2B5EF4-FFF2-40B4-BE49-F238E27FC236}">
                <a16:creationId xmlns:a16="http://schemas.microsoft.com/office/drawing/2014/main" id="{92D07F9C-562F-4A62-B888-76FA35654C58}"/>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marL="215900" indent="-212725">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9pPr>
          </a:lstStyle>
          <a:p>
            <a:pPr>
              <a:spcBef>
                <a:spcPct val="0"/>
              </a:spcBef>
              <a:buClrTx/>
              <a:buSzPct val="45000"/>
              <a:buFontTx/>
              <a:buNone/>
            </a:pPr>
            <a:fld id="{7F290692-37EA-4953-8ADC-441C375333C5}" type="slidenum">
              <a:rPr lang="de-DE" altLang="fr-FR" smtClean="0"/>
              <a:pPr>
                <a:spcBef>
                  <a:spcPct val="0"/>
                </a:spcBef>
                <a:buClrTx/>
                <a:buSzPct val="45000"/>
                <a:buFontTx/>
                <a:buNone/>
              </a:pPr>
              <a:t>53</a:t>
            </a:fld>
            <a:endParaRPr lang="de-DE" altLang="fr-FR"/>
          </a:p>
        </p:txBody>
      </p:sp>
      <p:sp>
        <p:nvSpPr>
          <p:cNvPr id="23555" name="Rectangle 1">
            <a:extLst>
              <a:ext uri="{FF2B5EF4-FFF2-40B4-BE49-F238E27FC236}">
                <a16:creationId xmlns:a16="http://schemas.microsoft.com/office/drawing/2014/main" id="{FF4EF357-1E74-4D26-BA7B-13B06513C3A1}"/>
              </a:ext>
            </a:extLst>
          </p:cNvPr>
          <p:cNvSpPr>
            <a:spLocks noGrp="1" noRot="1" noChangeAspect="1" noChangeArrowheads="1" noTextEdit="1"/>
          </p:cNvSpPr>
          <p:nvPr>
            <p:ph type="sldImg"/>
          </p:nvPr>
        </p:nvSpPr>
        <p:spPr>
          <a:xfrm>
            <a:off x="382588" y="685800"/>
            <a:ext cx="6091237" cy="3427413"/>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3556" name="Text Box 2">
            <a:extLst>
              <a:ext uri="{FF2B5EF4-FFF2-40B4-BE49-F238E27FC236}">
                <a16:creationId xmlns:a16="http://schemas.microsoft.com/office/drawing/2014/main" id="{29B9ED0D-2EE1-46A5-829E-AF30366F340C}"/>
              </a:ext>
            </a:extLst>
          </p:cNvPr>
          <p:cNvSpPr txBox="1">
            <a:spLocks noChangeArrowheads="1"/>
          </p:cNvSpPr>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Clr>
                <a:srgbClr val="000000"/>
              </a:buClr>
              <a:buSzPct val="100000"/>
              <a:buFont typeface="Times New Roman" panose="02020603050405020304" pitchFamily="18" charset="0"/>
              <a:buNone/>
            </a:pPr>
            <a:endParaRPr lang="fr-BE" altLang="fr-F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650" name="Rectangle 9">
            <a:extLst>
              <a:ext uri="{FF2B5EF4-FFF2-40B4-BE49-F238E27FC236}">
                <a16:creationId xmlns:a16="http://schemas.microsoft.com/office/drawing/2014/main" id="{30C281E9-078E-4ED2-A665-81FC165E1D57}"/>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marL="215900" indent="-212725">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9pPr>
          </a:lstStyle>
          <a:p>
            <a:pPr>
              <a:spcBef>
                <a:spcPct val="0"/>
              </a:spcBef>
              <a:buClrTx/>
              <a:buSzPct val="45000"/>
              <a:buFontTx/>
              <a:buNone/>
            </a:pPr>
            <a:fld id="{04C1CDB5-167F-42E3-9216-C33B25B5342C}" type="slidenum">
              <a:rPr lang="de-DE" altLang="fr-FR" smtClean="0"/>
              <a:pPr>
                <a:spcBef>
                  <a:spcPct val="0"/>
                </a:spcBef>
                <a:buClrTx/>
                <a:buSzPct val="45000"/>
                <a:buFontTx/>
                <a:buNone/>
              </a:pPr>
              <a:t>54</a:t>
            </a:fld>
            <a:endParaRPr lang="de-DE" altLang="fr-FR"/>
          </a:p>
        </p:txBody>
      </p:sp>
      <p:sp>
        <p:nvSpPr>
          <p:cNvPr id="27651" name="Rectangle 1">
            <a:extLst>
              <a:ext uri="{FF2B5EF4-FFF2-40B4-BE49-F238E27FC236}">
                <a16:creationId xmlns:a16="http://schemas.microsoft.com/office/drawing/2014/main" id="{5B3CDCBB-CE29-48CF-9CB1-FCA0D01BDC86}"/>
              </a:ext>
            </a:extLst>
          </p:cNvPr>
          <p:cNvSpPr>
            <a:spLocks noGrp="1" noRot="1" noChangeAspect="1" noChangeArrowheads="1" noTextEdit="1"/>
          </p:cNvSpPr>
          <p:nvPr>
            <p:ph type="sldImg"/>
          </p:nvPr>
        </p:nvSpPr>
        <p:spPr>
          <a:xfrm>
            <a:off x="382588" y="685800"/>
            <a:ext cx="6091237" cy="3427413"/>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7652" name="Text Box 2">
            <a:extLst>
              <a:ext uri="{FF2B5EF4-FFF2-40B4-BE49-F238E27FC236}">
                <a16:creationId xmlns:a16="http://schemas.microsoft.com/office/drawing/2014/main" id="{E1F09EE5-E2FA-4D85-B337-BEE6D02A60C9}"/>
              </a:ext>
            </a:extLst>
          </p:cNvPr>
          <p:cNvSpPr txBox="1">
            <a:spLocks noChangeArrowheads="1"/>
          </p:cNvSpPr>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Clr>
                <a:srgbClr val="000000"/>
              </a:buClr>
              <a:buSzPct val="100000"/>
              <a:buFont typeface="Times New Roman" panose="02020603050405020304" pitchFamily="18" charset="0"/>
              <a:buNone/>
            </a:pPr>
            <a:endParaRPr lang="fr-BE" altLang="fr-F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8" name="Rectangle 9">
            <a:extLst>
              <a:ext uri="{FF2B5EF4-FFF2-40B4-BE49-F238E27FC236}">
                <a16:creationId xmlns:a16="http://schemas.microsoft.com/office/drawing/2014/main" id="{CAD85CE8-34A0-4A6C-8D7A-55E540350C14}"/>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marL="215900" indent="-212725">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9pPr>
          </a:lstStyle>
          <a:p>
            <a:pPr>
              <a:spcBef>
                <a:spcPct val="0"/>
              </a:spcBef>
              <a:buClrTx/>
              <a:buSzPct val="45000"/>
              <a:buFontTx/>
              <a:buNone/>
            </a:pPr>
            <a:fld id="{12A1C6C9-EE79-48F5-B6D2-84BAA1B404A0}" type="slidenum">
              <a:rPr lang="de-DE" altLang="fr-FR" smtClean="0"/>
              <a:pPr>
                <a:spcBef>
                  <a:spcPct val="0"/>
                </a:spcBef>
                <a:buClrTx/>
                <a:buSzPct val="45000"/>
                <a:buFontTx/>
                <a:buNone/>
              </a:pPr>
              <a:t>55</a:t>
            </a:fld>
            <a:endParaRPr lang="de-DE" altLang="fr-FR"/>
          </a:p>
        </p:txBody>
      </p:sp>
      <p:sp>
        <p:nvSpPr>
          <p:cNvPr id="29699" name="Rectangle 1">
            <a:extLst>
              <a:ext uri="{FF2B5EF4-FFF2-40B4-BE49-F238E27FC236}">
                <a16:creationId xmlns:a16="http://schemas.microsoft.com/office/drawing/2014/main" id="{22F07B4D-5EC8-42FE-8406-37F40B5F7432}"/>
              </a:ext>
            </a:extLst>
          </p:cNvPr>
          <p:cNvSpPr>
            <a:spLocks noGrp="1" noRot="1" noChangeAspect="1" noChangeArrowheads="1" noTextEdit="1"/>
          </p:cNvSpPr>
          <p:nvPr>
            <p:ph type="sldImg"/>
          </p:nvPr>
        </p:nvSpPr>
        <p:spPr>
          <a:xfrm>
            <a:off x="382588" y="685800"/>
            <a:ext cx="6091237" cy="3427413"/>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9700" name="Text Box 2">
            <a:extLst>
              <a:ext uri="{FF2B5EF4-FFF2-40B4-BE49-F238E27FC236}">
                <a16:creationId xmlns:a16="http://schemas.microsoft.com/office/drawing/2014/main" id="{BC177CC2-7DEE-41CE-84EC-357681A3C988}"/>
              </a:ext>
            </a:extLst>
          </p:cNvPr>
          <p:cNvSpPr txBox="1">
            <a:spLocks noChangeArrowheads="1"/>
          </p:cNvSpPr>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Clr>
                <a:srgbClr val="000000"/>
              </a:buClr>
              <a:buSzPct val="100000"/>
              <a:buFont typeface="Times New Roman" panose="02020603050405020304" pitchFamily="18" charset="0"/>
              <a:buNone/>
            </a:pPr>
            <a:endParaRPr lang="fr-BE" altLang="fr-F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9">
            <a:extLst>
              <a:ext uri="{FF2B5EF4-FFF2-40B4-BE49-F238E27FC236}">
                <a16:creationId xmlns:a16="http://schemas.microsoft.com/office/drawing/2014/main" id="{38EE553D-F3CC-4F83-B803-D60DEF69EC76}"/>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marL="215900" indent="-212725">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9pPr>
          </a:lstStyle>
          <a:p>
            <a:pPr>
              <a:spcBef>
                <a:spcPct val="0"/>
              </a:spcBef>
              <a:buClrTx/>
              <a:buSzPct val="45000"/>
              <a:buFontTx/>
              <a:buNone/>
            </a:pPr>
            <a:fld id="{EFE9B374-43DE-4163-9DB1-3083CB87115F}" type="slidenum">
              <a:rPr lang="de-DE" altLang="fr-FR" smtClean="0"/>
              <a:pPr>
                <a:spcBef>
                  <a:spcPct val="0"/>
                </a:spcBef>
                <a:buClrTx/>
                <a:buSzPct val="45000"/>
                <a:buFontTx/>
                <a:buNone/>
              </a:pPr>
              <a:t>56</a:t>
            </a:fld>
            <a:endParaRPr lang="de-DE" altLang="fr-FR"/>
          </a:p>
        </p:txBody>
      </p:sp>
      <p:sp>
        <p:nvSpPr>
          <p:cNvPr id="31747" name="Rectangle 1">
            <a:extLst>
              <a:ext uri="{FF2B5EF4-FFF2-40B4-BE49-F238E27FC236}">
                <a16:creationId xmlns:a16="http://schemas.microsoft.com/office/drawing/2014/main" id="{5D5A7BD7-5944-4EA6-8DF8-BB0201FCF498}"/>
              </a:ext>
            </a:extLst>
          </p:cNvPr>
          <p:cNvSpPr>
            <a:spLocks noGrp="1" noRot="1" noChangeAspect="1" noChangeArrowheads="1" noTextEdit="1"/>
          </p:cNvSpPr>
          <p:nvPr>
            <p:ph type="sldImg"/>
          </p:nvPr>
        </p:nvSpPr>
        <p:spPr>
          <a:xfrm>
            <a:off x="382588" y="685800"/>
            <a:ext cx="6091237" cy="3427413"/>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748" name="Text Box 2">
            <a:extLst>
              <a:ext uri="{FF2B5EF4-FFF2-40B4-BE49-F238E27FC236}">
                <a16:creationId xmlns:a16="http://schemas.microsoft.com/office/drawing/2014/main" id="{B520B4DA-0722-4F9C-ADCC-27411E94635D}"/>
              </a:ext>
            </a:extLst>
          </p:cNvPr>
          <p:cNvSpPr txBox="1">
            <a:spLocks noChangeArrowheads="1"/>
          </p:cNvSpPr>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Clr>
                <a:srgbClr val="000000"/>
              </a:buClr>
              <a:buSzPct val="100000"/>
              <a:buFont typeface="Times New Roman" panose="02020603050405020304" pitchFamily="18" charset="0"/>
              <a:buNone/>
            </a:pPr>
            <a:endParaRPr lang="fr-BE" altLang="fr-F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94" name="Rectangle 9">
            <a:extLst>
              <a:ext uri="{FF2B5EF4-FFF2-40B4-BE49-F238E27FC236}">
                <a16:creationId xmlns:a16="http://schemas.microsoft.com/office/drawing/2014/main" id="{D2A407D0-4FFB-4F33-A29E-FFAFBFF08947}"/>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marL="215900" indent="-212725">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9pPr>
          </a:lstStyle>
          <a:p>
            <a:pPr>
              <a:spcBef>
                <a:spcPct val="0"/>
              </a:spcBef>
              <a:buClrTx/>
              <a:buSzPct val="45000"/>
              <a:buFontTx/>
              <a:buNone/>
            </a:pPr>
            <a:fld id="{F92FEEF6-06F2-48EC-BD6D-8FB57D982E3B}" type="slidenum">
              <a:rPr lang="de-DE" altLang="fr-FR" smtClean="0"/>
              <a:pPr>
                <a:spcBef>
                  <a:spcPct val="0"/>
                </a:spcBef>
                <a:buClrTx/>
                <a:buSzPct val="45000"/>
                <a:buFontTx/>
                <a:buNone/>
              </a:pPr>
              <a:t>57</a:t>
            </a:fld>
            <a:endParaRPr lang="de-DE" altLang="fr-FR"/>
          </a:p>
        </p:txBody>
      </p:sp>
      <p:sp>
        <p:nvSpPr>
          <p:cNvPr id="33795" name="Rectangle 1">
            <a:extLst>
              <a:ext uri="{FF2B5EF4-FFF2-40B4-BE49-F238E27FC236}">
                <a16:creationId xmlns:a16="http://schemas.microsoft.com/office/drawing/2014/main" id="{8375AC45-6AF3-4F43-92EE-099D85F3CE0A}"/>
              </a:ext>
            </a:extLst>
          </p:cNvPr>
          <p:cNvSpPr>
            <a:spLocks noGrp="1" noRot="1" noChangeAspect="1" noChangeArrowheads="1" noTextEdit="1"/>
          </p:cNvSpPr>
          <p:nvPr>
            <p:ph type="sldImg"/>
          </p:nvPr>
        </p:nvSpPr>
        <p:spPr>
          <a:xfrm>
            <a:off x="382588" y="685800"/>
            <a:ext cx="6091237" cy="3427413"/>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3796" name="Text Box 2">
            <a:extLst>
              <a:ext uri="{FF2B5EF4-FFF2-40B4-BE49-F238E27FC236}">
                <a16:creationId xmlns:a16="http://schemas.microsoft.com/office/drawing/2014/main" id="{132CEB9B-F4AA-41D4-8427-057265A0B81E}"/>
              </a:ext>
            </a:extLst>
          </p:cNvPr>
          <p:cNvSpPr txBox="1">
            <a:spLocks noChangeArrowheads="1"/>
          </p:cNvSpPr>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Clr>
                <a:srgbClr val="000000"/>
              </a:buClr>
              <a:buSzPct val="100000"/>
              <a:buFont typeface="Times New Roman" panose="02020603050405020304" pitchFamily="18" charset="0"/>
              <a:buNone/>
            </a:pPr>
            <a:endParaRPr lang="fr-BE" altLang="fr-F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842" name="Rectangle 9">
            <a:extLst>
              <a:ext uri="{FF2B5EF4-FFF2-40B4-BE49-F238E27FC236}">
                <a16:creationId xmlns:a16="http://schemas.microsoft.com/office/drawing/2014/main" id="{AB2C5593-7207-4716-AB3A-8790396CC48E}"/>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marL="215900" indent="-212725">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9pPr>
          </a:lstStyle>
          <a:p>
            <a:pPr>
              <a:spcBef>
                <a:spcPct val="0"/>
              </a:spcBef>
              <a:buClrTx/>
              <a:buSzPct val="45000"/>
              <a:buFontTx/>
              <a:buNone/>
            </a:pPr>
            <a:fld id="{FFEA87F6-79EC-426C-9077-45004AF03AB0}" type="slidenum">
              <a:rPr lang="de-DE" altLang="fr-FR" smtClean="0"/>
              <a:pPr>
                <a:spcBef>
                  <a:spcPct val="0"/>
                </a:spcBef>
                <a:buClrTx/>
                <a:buSzPct val="45000"/>
                <a:buFontTx/>
                <a:buNone/>
              </a:pPr>
              <a:t>58</a:t>
            </a:fld>
            <a:endParaRPr lang="de-DE" altLang="fr-FR"/>
          </a:p>
        </p:txBody>
      </p:sp>
      <p:sp>
        <p:nvSpPr>
          <p:cNvPr id="35843" name="Rectangle 1">
            <a:extLst>
              <a:ext uri="{FF2B5EF4-FFF2-40B4-BE49-F238E27FC236}">
                <a16:creationId xmlns:a16="http://schemas.microsoft.com/office/drawing/2014/main" id="{B2FED5C4-A8C5-4523-8A4E-0C7B212CFCF5}"/>
              </a:ext>
            </a:extLst>
          </p:cNvPr>
          <p:cNvSpPr>
            <a:spLocks noGrp="1" noRot="1" noChangeAspect="1" noChangeArrowheads="1" noTextEdit="1"/>
          </p:cNvSpPr>
          <p:nvPr>
            <p:ph type="sldImg"/>
          </p:nvPr>
        </p:nvSpPr>
        <p:spPr>
          <a:xfrm>
            <a:off x="382588" y="685800"/>
            <a:ext cx="6091237" cy="3427413"/>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5844" name="Text Box 2">
            <a:extLst>
              <a:ext uri="{FF2B5EF4-FFF2-40B4-BE49-F238E27FC236}">
                <a16:creationId xmlns:a16="http://schemas.microsoft.com/office/drawing/2014/main" id="{48C5253B-F63F-4A1E-9A35-17AFC32A56EC}"/>
              </a:ext>
            </a:extLst>
          </p:cNvPr>
          <p:cNvSpPr txBox="1">
            <a:spLocks noChangeArrowheads="1"/>
          </p:cNvSpPr>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Clr>
                <a:srgbClr val="000000"/>
              </a:buClr>
              <a:buSzPct val="100000"/>
              <a:buFont typeface="Times New Roman" panose="02020603050405020304" pitchFamily="18" charset="0"/>
              <a:buNone/>
            </a:pPr>
            <a:endParaRPr lang="fr-BE" altLang="fr-F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890" name="Rectangle 9">
            <a:extLst>
              <a:ext uri="{FF2B5EF4-FFF2-40B4-BE49-F238E27FC236}">
                <a16:creationId xmlns:a16="http://schemas.microsoft.com/office/drawing/2014/main" id="{D80F8D95-2780-45C9-A8B1-3D9F9B253749}"/>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marL="215900" indent="-212725">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9pPr>
          </a:lstStyle>
          <a:p>
            <a:pPr>
              <a:spcBef>
                <a:spcPct val="0"/>
              </a:spcBef>
              <a:buClrTx/>
              <a:buSzPct val="45000"/>
              <a:buFontTx/>
              <a:buNone/>
            </a:pPr>
            <a:fld id="{59E2484B-75BE-4F74-A627-CDDCB6658614}" type="slidenum">
              <a:rPr lang="de-DE" altLang="fr-FR" smtClean="0"/>
              <a:pPr>
                <a:spcBef>
                  <a:spcPct val="0"/>
                </a:spcBef>
                <a:buClrTx/>
                <a:buSzPct val="45000"/>
                <a:buFontTx/>
                <a:buNone/>
              </a:pPr>
              <a:t>59</a:t>
            </a:fld>
            <a:endParaRPr lang="de-DE" altLang="fr-FR"/>
          </a:p>
        </p:txBody>
      </p:sp>
      <p:sp>
        <p:nvSpPr>
          <p:cNvPr id="37891" name="Rectangle 1">
            <a:extLst>
              <a:ext uri="{FF2B5EF4-FFF2-40B4-BE49-F238E27FC236}">
                <a16:creationId xmlns:a16="http://schemas.microsoft.com/office/drawing/2014/main" id="{46CBC934-06C2-4A72-8626-62D6525917B6}"/>
              </a:ext>
            </a:extLst>
          </p:cNvPr>
          <p:cNvSpPr>
            <a:spLocks noGrp="1" noRot="1" noChangeAspect="1" noChangeArrowheads="1" noTextEdit="1"/>
          </p:cNvSpPr>
          <p:nvPr>
            <p:ph type="sldImg"/>
          </p:nvPr>
        </p:nvSpPr>
        <p:spPr>
          <a:xfrm>
            <a:off x="382588" y="685800"/>
            <a:ext cx="6091237" cy="3427413"/>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7892" name="Text Box 2">
            <a:extLst>
              <a:ext uri="{FF2B5EF4-FFF2-40B4-BE49-F238E27FC236}">
                <a16:creationId xmlns:a16="http://schemas.microsoft.com/office/drawing/2014/main" id="{D32CFD59-2D8D-4CC6-ACBF-6CA860C96898}"/>
              </a:ext>
            </a:extLst>
          </p:cNvPr>
          <p:cNvSpPr txBox="1">
            <a:spLocks noChangeArrowheads="1"/>
          </p:cNvSpPr>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Clr>
                <a:srgbClr val="000000"/>
              </a:buClr>
              <a:buSzPct val="100000"/>
              <a:buFont typeface="Times New Roman" panose="02020603050405020304" pitchFamily="18" charset="0"/>
              <a:buNone/>
            </a:pPr>
            <a:endParaRPr lang="fr-BE" altLang="fr-F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9">
            <a:extLst>
              <a:ext uri="{FF2B5EF4-FFF2-40B4-BE49-F238E27FC236}">
                <a16:creationId xmlns:a16="http://schemas.microsoft.com/office/drawing/2014/main" id="{B39D25F0-0A19-43E5-9891-15ECF6090C93}"/>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marL="215900" indent="-212725">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9pPr>
          </a:lstStyle>
          <a:p>
            <a:pPr>
              <a:spcBef>
                <a:spcPct val="0"/>
              </a:spcBef>
              <a:buClrTx/>
              <a:buSzPct val="45000"/>
              <a:buFontTx/>
              <a:buNone/>
            </a:pPr>
            <a:fld id="{C5E84B2A-5CE1-452D-B5E6-F84F08B074BE}" type="slidenum">
              <a:rPr lang="de-DE" altLang="fr-FR" smtClean="0"/>
              <a:pPr>
                <a:spcBef>
                  <a:spcPct val="0"/>
                </a:spcBef>
                <a:buClrTx/>
                <a:buSzPct val="45000"/>
                <a:buFontTx/>
                <a:buNone/>
              </a:pPr>
              <a:t>60</a:t>
            </a:fld>
            <a:endParaRPr lang="de-DE" altLang="fr-FR"/>
          </a:p>
        </p:txBody>
      </p:sp>
      <p:sp>
        <p:nvSpPr>
          <p:cNvPr id="39939" name="Rectangle 1">
            <a:extLst>
              <a:ext uri="{FF2B5EF4-FFF2-40B4-BE49-F238E27FC236}">
                <a16:creationId xmlns:a16="http://schemas.microsoft.com/office/drawing/2014/main" id="{0D2931F8-1C6D-403C-B6C2-928822341E8F}"/>
              </a:ext>
            </a:extLst>
          </p:cNvPr>
          <p:cNvSpPr>
            <a:spLocks noGrp="1" noRot="1" noChangeAspect="1" noChangeArrowheads="1" noTextEdit="1"/>
          </p:cNvSpPr>
          <p:nvPr>
            <p:ph type="sldImg"/>
          </p:nvPr>
        </p:nvSpPr>
        <p:spPr>
          <a:xfrm>
            <a:off x="382588" y="685800"/>
            <a:ext cx="6091237" cy="3427413"/>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9940" name="Text Box 2">
            <a:extLst>
              <a:ext uri="{FF2B5EF4-FFF2-40B4-BE49-F238E27FC236}">
                <a16:creationId xmlns:a16="http://schemas.microsoft.com/office/drawing/2014/main" id="{0079B38A-612C-4234-B7BE-B112288538A1}"/>
              </a:ext>
            </a:extLst>
          </p:cNvPr>
          <p:cNvSpPr txBox="1">
            <a:spLocks noChangeArrowheads="1"/>
          </p:cNvSpPr>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Clr>
                <a:srgbClr val="000000"/>
              </a:buClr>
              <a:buSzPct val="100000"/>
              <a:buFont typeface="Times New Roman" panose="02020603050405020304" pitchFamily="18" charset="0"/>
              <a:buNone/>
            </a:pPr>
            <a:endParaRPr lang="fr-BE" altLang="fr-F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9">
            <a:extLst>
              <a:ext uri="{FF2B5EF4-FFF2-40B4-BE49-F238E27FC236}">
                <a16:creationId xmlns:a16="http://schemas.microsoft.com/office/drawing/2014/main" id="{0DBEA6A0-CC34-4525-91AA-A5199F103ABB}"/>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marL="215900" indent="-212725">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9pPr>
          </a:lstStyle>
          <a:p>
            <a:pPr>
              <a:spcBef>
                <a:spcPct val="0"/>
              </a:spcBef>
              <a:buClrTx/>
              <a:buSzPct val="45000"/>
              <a:buFontTx/>
              <a:buNone/>
            </a:pPr>
            <a:fld id="{77D6B428-5994-4FFB-9A35-C47B4EC5DEC5}" type="slidenum">
              <a:rPr lang="de-DE" altLang="fr-FR" smtClean="0"/>
              <a:pPr>
                <a:spcBef>
                  <a:spcPct val="0"/>
                </a:spcBef>
                <a:buClrTx/>
                <a:buSzPct val="45000"/>
                <a:buFontTx/>
                <a:buNone/>
              </a:pPr>
              <a:t>61</a:t>
            </a:fld>
            <a:endParaRPr lang="de-DE" altLang="fr-FR"/>
          </a:p>
        </p:txBody>
      </p:sp>
      <p:sp>
        <p:nvSpPr>
          <p:cNvPr id="41987" name="Rectangle 1">
            <a:extLst>
              <a:ext uri="{FF2B5EF4-FFF2-40B4-BE49-F238E27FC236}">
                <a16:creationId xmlns:a16="http://schemas.microsoft.com/office/drawing/2014/main" id="{A8ED1425-C010-4E41-B0FF-823E61E2C6B8}"/>
              </a:ext>
            </a:extLst>
          </p:cNvPr>
          <p:cNvSpPr>
            <a:spLocks noGrp="1" noRot="1" noChangeAspect="1" noChangeArrowheads="1" noTextEdit="1"/>
          </p:cNvSpPr>
          <p:nvPr>
            <p:ph type="sldImg"/>
          </p:nvPr>
        </p:nvSpPr>
        <p:spPr>
          <a:xfrm>
            <a:off x="382588" y="685800"/>
            <a:ext cx="6091237" cy="3427413"/>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988" name="Text Box 2">
            <a:extLst>
              <a:ext uri="{FF2B5EF4-FFF2-40B4-BE49-F238E27FC236}">
                <a16:creationId xmlns:a16="http://schemas.microsoft.com/office/drawing/2014/main" id="{D24742D6-8B2D-4CC6-A7EF-EAD7C0AF9562}"/>
              </a:ext>
            </a:extLst>
          </p:cNvPr>
          <p:cNvSpPr txBox="1">
            <a:spLocks noChangeArrowheads="1"/>
          </p:cNvSpPr>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Clr>
                <a:srgbClr val="000000"/>
              </a:buClr>
              <a:buSzPct val="100000"/>
              <a:buFont typeface="Times New Roman" panose="02020603050405020304" pitchFamily="18" charset="0"/>
              <a:buNone/>
            </a:pPr>
            <a:endParaRPr lang="fr-BE" altLang="fr-F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9">
            <a:extLst>
              <a:ext uri="{FF2B5EF4-FFF2-40B4-BE49-F238E27FC236}">
                <a16:creationId xmlns:a16="http://schemas.microsoft.com/office/drawing/2014/main" id="{A49BD0D4-6E3F-4E14-BC44-2C186F4924B0}"/>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marL="215900" indent="-212725">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9pPr>
          </a:lstStyle>
          <a:p>
            <a:pPr>
              <a:spcBef>
                <a:spcPct val="0"/>
              </a:spcBef>
              <a:buClrTx/>
              <a:buSzPct val="45000"/>
              <a:buFontTx/>
              <a:buNone/>
            </a:pPr>
            <a:fld id="{0BA88B00-2ABF-4EAC-9B00-E8378618CB09}" type="slidenum">
              <a:rPr lang="de-DE" altLang="fr-FR" smtClean="0"/>
              <a:pPr>
                <a:spcBef>
                  <a:spcPct val="0"/>
                </a:spcBef>
                <a:buClrTx/>
                <a:buSzPct val="45000"/>
                <a:buFontTx/>
                <a:buNone/>
              </a:pPr>
              <a:t>62</a:t>
            </a:fld>
            <a:endParaRPr lang="de-DE" altLang="fr-FR"/>
          </a:p>
        </p:txBody>
      </p:sp>
      <p:sp>
        <p:nvSpPr>
          <p:cNvPr id="44035" name="Rectangle 1">
            <a:extLst>
              <a:ext uri="{FF2B5EF4-FFF2-40B4-BE49-F238E27FC236}">
                <a16:creationId xmlns:a16="http://schemas.microsoft.com/office/drawing/2014/main" id="{64108131-1376-4C3C-BF86-1E92F4885E05}"/>
              </a:ext>
            </a:extLst>
          </p:cNvPr>
          <p:cNvSpPr>
            <a:spLocks noGrp="1" noRot="1" noChangeAspect="1" noChangeArrowheads="1" noTextEdit="1"/>
          </p:cNvSpPr>
          <p:nvPr>
            <p:ph type="sldImg"/>
          </p:nvPr>
        </p:nvSpPr>
        <p:spPr>
          <a:xfrm>
            <a:off x="382588" y="685800"/>
            <a:ext cx="6091237" cy="3427413"/>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4036" name="Text Box 2">
            <a:extLst>
              <a:ext uri="{FF2B5EF4-FFF2-40B4-BE49-F238E27FC236}">
                <a16:creationId xmlns:a16="http://schemas.microsoft.com/office/drawing/2014/main" id="{B2BE301B-C56C-40B1-AED2-984CB69E80D7}"/>
              </a:ext>
            </a:extLst>
          </p:cNvPr>
          <p:cNvSpPr txBox="1">
            <a:spLocks noChangeArrowheads="1"/>
          </p:cNvSpPr>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Clr>
                <a:srgbClr val="000000"/>
              </a:buClr>
              <a:buSzPct val="100000"/>
              <a:buFont typeface="Times New Roman" panose="02020603050405020304" pitchFamily="18" charset="0"/>
              <a:buNone/>
            </a:pPr>
            <a:endParaRPr lang="fr-BE" altLang="fr-F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9">
            <a:extLst>
              <a:ext uri="{FF2B5EF4-FFF2-40B4-BE49-F238E27FC236}">
                <a16:creationId xmlns:a16="http://schemas.microsoft.com/office/drawing/2014/main" id="{0B54D4CA-0633-4BB5-9CB1-52796B09D361}"/>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marL="215900" indent="-212725">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9pPr>
          </a:lstStyle>
          <a:p>
            <a:pPr>
              <a:spcBef>
                <a:spcPct val="0"/>
              </a:spcBef>
              <a:buClrTx/>
              <a:buSzPct val="45000"/>
              <a:buFontTx/>
              <a:buNone/>
            </a:pPr>
            <a:fld id="{BB58B2A3-3659-4471-B6DC-B5F44C355ECE}" type="slidenum">
              <a:rPr lang="de-DE" altLang="fr-FR" smtClean="0"/>
              <a:pPr>
                <a:spcBef>
                  <a:spcPct val="0"/>
                </a:spcBef>
                <a:buClrTx/>
                <a:buSzPct val="45000"/>
                <a:buFontTx/>
                <a:buNone/>
              </a:pPr>
              <a:t>63</a:t>
            </a:fld>
            <a:endParaRPr lang="de-DE" altLang="fr-FR"/>
          </a:p>
        </p:txBody>
      </p:sp>
      <p:sp>
        <p:nvSpPr>
          <p:cNvPr id="46083" name="Rectangle 1">
            <a:extLst>
              <a:ext uri="{FF2B5EF4-FFF2-40B4-BE49-F238E27FC236}">
                <a16:creationId xmlns:a16="http://schemas.microsoft.com/office/drawing/2014/main" id="{48DEFA10-EA48-4AE4-958A-BAD2D1DA997C}"/>
              </a:ext>
            </a:extLst>
          </p:cNvPr>
          <p:cNvSpPr>
            <a:spLocks noGrp="1" noRot="1" noChangeAspect="1" noChangeArrowheads="1" noTextEdit="1"/>
          </p:cNvSpPr>
          <p:nvPr>
            <p:ph type="sldImg"/>
          </p:nvPr>
        </p:nvSpPr>
        <p:spPr>
          <a:xfrm>
            <a:off x="382588" y="685800"/>
            <a:ext cx="6091237" cy="3427413"/>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6084" name="Text Box 2">
            <a:extLst>
              <a:ext uri="{FF2B5EF4-FFF2-40B4-BE49-F238E27FC236}">
                <a16:creationId xmlns:a16="http://schemas.microsoft.com/office/drawing/2014/main" id="{99ED8620-51CE-40FB-B426-5D04779B7665}"/>
              </a:ext>
            </a:extLst>
          </p:cNvPr>
          <p:cNvSpPr txBox="1">
            <a:spLocks noChangeArrowheads="1"/>
          </p:cNvSpPr>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Clr>
                <a:srgbClr val="000000"/>
              </a:buClr>
              <a:buSzPct val="100000"/>
              <a:buFont typeface="Times New Roman" panose="02020603050405020304" pitchFamily="18" charset="0"/>
              <a:buNone/>
            </a:pPr>
            <a:endParaRPr lang="fr-BE" altLang="fr-F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130" name="Rectangle 9">
            <a:extLst>
              <a:ext uri="{FF2B5EF4-FFF2-40B4-BE49-F238E27FC236}">
                <a16:creationId xmlns:a16="http://schemas.microsoft.com/office/drawing/2014/main" id="{5516A918-C69E-4C22-935D-7EFCD3117E83}"/>
              </a:ext>
            </a:extLst>
          </p:cNvPr>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marL="215900" indent="-212725">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457200" algn="l"/>
                <a:tab pos="914400" algn="l"/>
                <a:tab pos="1371600" algn="l"/>
                <a:tab pos="1828800" algn="l"/>
                <a:tab pos="2286000" algn="l"/>
                <a:tab pos="2743200" algn="l"/>
              </a:tabLst>
              <a:defRPr sz="1200">
                <a:solidFill>
                  <a:srgbClr val="000000"/>
                </a:solidFill>
                <a:latin typeface="Times New Roman" panose="02020603050405020304" pitchFamily="18" charset="0"/>
              </a:defRPr>
            </a:lvl9pPr>
          </a:lstStyle>
          <a:p>
            <a:pPr>
              <a:spcBef>
                <a:spcPct val="0"/>
              </a:spcBef>
              <a:buClrTx/>
              <a:buSzPct val="45000"/>
              <a:buFontTx/>
              <a:buNone/>
            </a:pPr>
            <a:fld id="{576ED7E5-5D84-4FB3-903F-0C2E685BBDC6}" type="slidenum">
              <a:rPr lang="de-DE" altLang="fr-FR" smtClean="0"/>
              <a:pPr>
                <a:spcBef>
                  <a:spcPct val="0"/>
                </a:spcBef>
                <a:buClrTx/>
                <a:buSzPct val="45000"/>
                <a:buFontTx/>
                <a:buNone/>
              </a:pPr>
              <a:t>64</a:t>
            </a:fld>
            <a:endParaRPr lang="de-DE" altLang="fr-FR"/>
          </a:p>
        </p:txBody>
      </p:sp>
      <p:sp>
        <p:nvSpPr>
          <p:cNvPr id="48131" name="Rectangle 1">
            <a:extLst>
              <a:ext uri="{FF2B5EF4-FFF2-40B4-BE49-F238E27FC236}">
                <a16:creationId xmlns:a16="http://schemas.microsoft.com/office/drawing/2014/main" id="{B7EE8A5E-FE8A-41D6-BD55-E5444EE574AD}"/>
              </a:ext>
            </a:extLst>
          </p:cNvPr>
          <p:cNvSpPr>
            <a:spLocks noGrp="1" noRot="1" noChangeAspect="1" noChangeArrowheads="1" noTextEdit="1"/>
          </p:cNvSpPr>
          <p:nvPr>
            <p:ph type="sldImg"/>
          </p:nvPr>
        </p:nvSpPr>
        <p:spPr>
          <a:xfrm>
            <a:off x="382588" y="685800"/>
            <a:ext cx="6091237" cy="3427413"/>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8132" name="Text Box 2">
            <a:extLst>
              <a:ext uri="{FF2B5EF4-FFF2-40B4-BE49-F238E27FC236}">
                <a16:creationId xmlns:a16="http://schemas.microsoft.com/office/drawing/2014/main" id="{5E872C2E-0839-4817-850C-09291D36221B}"/>
              </a:ext>
            </a:extLst>
          </p:cNvPr>
          <p:cNvSpPr txBox="1">
            <a:spLocks noChangeArrowheads="1"/>
          </p:cNvSpPr>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buClr>
                <a:srgbClr val="000000"/>
              </a:buClr>
              <a:buSzPct val="100000"/>
              <a:buFont typeface="Times New Roman" panose="02020603050405020304" pitchFamily="18" charset="0"/>
              <a:buNone/>
            </a:pPr>
            <a:endParaRPr lang="fr-BE" altLang="fr-F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3" name="Rechthoek 2"/>
          <p:cNvSpPr/>
          <p:nvPr userDrawn="1"/>
        </p:nvSpPr>
        <p:spPr>
          <a:xfrm>
            <a:off x="-48683" y="0"/>
            <a:ext cx="12240683" cy="6859254"/>
          </a:xfrm>
          <a:prstGeom prst="rect">
            <a:avLst/>
          </a:prstGeom>
          <a:solidFill>
            <a:schemeClr val="bg1"/>
          </a:solidFill>
          <a:ln>
            <a:noFill/>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800"/>
          </a:p>
        </p:txBody>
      </p:sp>
      <p:sp>
        <p:nvSpPr>
          <p:cNvPr id="7" name="Rectangle à coins arrondis 6"/>
          <p:cNvSpPr/>
          <p:nvPr userDrawn="1"/>
        </p:nvSpPr>
        <p:spPr>
          <a:xfrm>
            <a:off x="239349" y="260648"/>
            <a:ext cx="11664619" cy="6336704"/>
          </a:xfrm>
          <a:prstGeom prst="roundRect">
            <a:avLst/>
          </a:prstGeom>
          <a:solidFill>
            <a:schemeClr val="bg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sz="1800" dirty="0"/>
          </a:p>
        </p:txBody>
      </p:sp>
      <p:sp>
        <p:nvSpPr>
          <p:cNvPr id="2" name="Titre 1"/>
          <p:cNvSpPr>
            <a:spLocks noGrp="1"/>
          </p:cNvSpPr>
          <p:nvPr>
            <p:ph type="ctrTitle"/>
          </p:nvPr>
        </p:nvSpPr>
        <p:spPr>
          <a:xfrm>
            <a:off x="914400" y="2130426"/>
            <a:ext cx="10363200" cy="866527"/>
          </a:xfrm>
          <a:solidFill>
            <a:schemeClr val="accent1"/>
          </a:solidFill>
        </p:spPr>
        <p:txBody>
          <a:bodyPr/>
          <a:lstStyle>
            <a:lvl1pPr>
              <a:defRPr sz="3600"/>
            </a:lvl1pPr>
          </a:lstStyle>
          <a:p>
            <a:r>
              <a:rPr lang="nl-NL"/>
              <a:t>Klik om de stijl te bewerken</a:t>
            </a:r>
            <a:endParaRPr lang="fr-BE" dirty="0"/>
          </a:p>
        </p:txBody>
      </p:sp>
      <p:pic>
        <p:nvPicPr>
          <p:cNvPr id="10" name="Picture 2" descr="C:\Users\shoira\Desktop\University studies\2012-2013 Master in Management\Management of IS\lsm logo\LSMseulPMS.emf"/>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943872" y="3443350"/>
            <a:ext cx="2081182" cy="15029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68D2082C-6F25-41B5-AA77-A075AF0AE1F8}" type="datetime1">
              <a:rPr lang="fr-BE" smtClean="0"/>
              <a:t>22/09/26</a:t>
            </a:fld>
            <a:endParaRPr lang="fr-BE" dirty="0"/>
          </a:p>
        </p:txBody>
      </p:sp>
      <p:sp>
        <p:nvSpPr>
          <p:cNvPr id="2" name="Titre 1"/>
          <p:cNvSpPr>
            <a:spLocks noGrp="1"/>
          </p:cNvSpPr>
          <p:nvPr>
            <p:ph type="title"/>
          </p:nvPr>
        </p:nvSpPr>
        <p:spPr/>
        <p:txBody>
          <a:bodyPr/>
          <a:lstStyle>
            <a:lvl1pPr>
              <a:defRPr sz="3600"/>
            </a:lvl1pPr>
          </a:lstStyle>
          <a:p>
            <a:r>
              <a:rPr lang="nl-NL"/>
              <a:t>Klik om de stijl te bewerken</a:t>
            </a:r>
            <a:endParaRPr lang="fr-BE" dirty="0"/>
          </a:p>
        </p:txBody>
      </p:sp>
      <p:sp>
        <p:nvSpPr>
          <p:cNvPr id="3" name="Espace réservé du contenu 2"/>
          <p:cNvSpPr>
            <a:spLocks noGrp="1"/>
          </p:cNvSpPr>
          <p:nvPr>
            <p:ph idx="1" hasCustomPrompt="1"/>
          </p:nvPr>
        </p:nvSpPr>
        <p:spPr>
          <a:xfrm>
            <a:off x="609600" y="1772816"/>
            <a:ext cx="10972800" cy="4176464"/>
          </a:xfrm>
          <a:solidFill>
            <a:schemeClr val="bg1">
              <a:lumMod val="95000"/>
            </a:schemeClr>
          </a:solidFill>
          <a:effectLst/>
        </p:spPr>
        <p:style>
          <a:lnRef idx="1">
            <a:schemeClr val="dk1"/>
          </a:lnRef>
          <a:fillRef idx="2">
            <a:schemeClr val="dk1"/>
          </a:fillRef>
          <a:effectRef idx="1">
            <a:schemeClr val="dk1"/>
          </a:effectRef>
          <a:fontRef idx="minor">
            <a:schemeClr val="dk1"/>
          </a:fontRef>
        </p:style>
        <p:txBody>
          <a:bodyPr>
            <a:normAutofit/>
          </a:bodyPr>
          <a:lstStyle>
            <a:lvl1pPr>
              <a:defRPr lang="fr-FR" sz="2400" dirty="0" smtClean="0"/>
            </a:lvl1pPr>
            <a:lvl2pPr>
              <a:defRPr lang="fr-FR" sz="2400" dirty="0" smtClean="0"/>
            </a:lvl2pPr>
            <a:lvl3pPr>
              <a:defRPr lang="fr-FR" sz="2000" dirty="0" smtClean="0"/>
            </a:lvl3pPr>
            <a:lvl4pPr>
              <a:defRPr lang="fr-FR" sz="1800" dirty="0" smtClean="0"/>
            </a:lvl4pPr>
            <a:lvl5pPr>
              <a:defRPr lang="fr-BE" sz="1800" dirty="0"/>
            </a:lvl5pPr>
          </a:lstStyle>
          <a:p>
            <a:pPr lvl="0">
              <a:buFont typeface="Wingdings" pitchFamily="2" charset="2"/>
              <a:buChar char="q"/>
            </a:pPr>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BE" dirty="0"/>
          </a:p>
        </p:txBody>
      </p:sp>
      <p:sp>
        <p:nvSpPr>
          <p:cNvPr id="5" name="Espace réservé du pied de page 4"/>
          <p:cNvSpPr>
            <a:spLocks noGrp="1"/>
          </p:cNvSpPr>
          <p:nvPr>
            <p:ph type="ftr" sz="quarter" idx="11"/>
          </p:nvPr>
        </p:nvSpPr>
        <p:spPr/>
        <p:txBody>
          <a:bodyPr/>
          <a:lstStyle/>
          <a:p>
            <a:endParaRPr lang="fr-BE" dirty="0"/>
          </a:p>
        </p:txBody>
      </p:sp>
      <p:sp>
        <p:nvSpPr>
          <p:cNvPr id="6" name="Espace réservé du numéro de diapositive 5"/>
          <p:cNvSpPr>
            <a:spLocks noGrp="1"/>
          </p:cNvSpPr>
          <p:nvPr>
            <p:ph type="sldNum" sz="quarter" idx="12"/>
          </p:nvPr>
        </p:nvSpPr>
        <p:spPr/>
        <p:txBody>
          <a:bodyPr/>
          <a:lstStyle/>
          <a:p>
            <a:fld id="{01C8955C-CD5B-48B6-8B6A-03B65A7B649E}" type="slidenum">
              <a:rPr lang="fr-BE" smtClean="0"/>
              <a:pPr/>
              <a:t>‹#›</a:t>
            </a:fld>
            <a:endParaRPr lang="fr-BE"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8"/>
            <a:ext cx="10972800" cy="706090"/>
          </a:xfrm>
        </p:spPr>
        <p:txBody>
          <a:bodyPr>
            <a:normAutofit/>
          </a:bodyPr>
          <a:lstStyle>
            <a:lvl1pPr>
              <a:defRPr lang="fr-BE" sz="3600" b="1" kern="1200" dirty="0">
                <a:solidFill>
                  <a:schemeClr val="lt1"/>
                </a:solidFill>
                <a:latin typeface="+mn-lt"/>
                <a:ea typeface="+mn-ea"/>
                <a:cs typeface="+mn-cs"/>
              </a:defRPr>
            </a:lvl1pPr>
          </a:lstStyle>
          <a:p>
            <a:r>
              <a:rPr lang="nl-NL"/>
              <a:t>Klik om de stijl te bewerken</a:t>
            </a:r>
            <a:endParaRPr lang="fr-BE" dirty="0"/>
          </a:p>
        </p:txBody>
      </p:sp>
      <p:sp>
        <p:nvSpPr>
          <p:cNvPr id="3" name="Espace réservé du contenu 2"/>
          <p:cNvSpPr>
            <a:spLocks noGrp="1"/>
          </p:cNvSpPr>
          <p:nvPr>
            <p:ph idx="1" hasCustomPrompt="1"/>
          </p:nvPr>
        </p:nvSpPr>
        <p:spPr>
          <a:xfrm>
            <a:off x="623392" y="1268760"/>
            <a:ext cx="10972800" cy="576064"/>
          </a:xfrm>
        </p:spPr>
        <p:txBody>
          <a:bodyPr/>
          <a:lstStyle>
            <a:lvl1pPr marL="0" indent="0">
              <a:buNone/>
              <a:defRPr lang="fr-BE" sz="2000" i="1" kern="1200" dirty="0">
                <a:solidFill>
                  <a:schemeClr val="tx1"/>
                </a:solidFill>
                <a:latin typeface="+mn-lt"/>
                <a:ea typeface="+mn-ea"/>
                <a:cs typeface="+mn-cs"/>
              </a:defRPr>
            </a:lvl1pPr>
          </a:lstStyle>
          <a:p>
            <a:pPr lvl="0"/>
            <a:r>
              <a:rPr lang="fr-BE" dirty="0"/>
              <a:t>Navigation</a:t>
            </a:r>
          </a:p>
        </p:txBody>
      </p:sp>
      <p:sp>
        <p:nvSpPr>
          <p:cNvPr id="4" name="Espace réservé de la date 3"/>
          <p:cNvSpPr>
            <a:spLocks noGrp="1"/>
          </p:cNvSpPr>
          <p:nvPr>
            <p:ph type="dt" sz="half" idx="10"/>
          </p:nvPr>
        </p:nvSpPr>
        <p:spPr/>
        <p:txBody>
          <a:bodyPr/>
          <a:lstStyle/>
          <a:p>
            <a:fld id="{F406C519-B503-4A80-97E9-FB3B9BCFA0E1}" type="datetime1">
              <a:rPr lang="fr-BE" smtClean="0"/>
              <a:t>22/09/26</a:t>
            </a:fld>
            <a:endParaRPr lang="fr-BE" dirty="0"/>
          </a:p>
        </p:txBody>
      </p:sp>
      <p:sp>
        <p:nvSpPr>
          <p:cNvPr id="5" name="Espace réservé du pied de page 4"/>
          <p:cNvSpPr>
            <a:spLocks noGrp="1"/>
          </p:cNvSpPr>
          <p:nvPr>
            <p:ph type="ftr" sz="quarter" idx="11"/>
          </p:nvPr>
        </p:nvSpPr>
        <p:spPr/>
        <p:txBody>
          <a:bodyPr/>
          <a:lstStyle/>
          <a:p>
            <a:endParaRPr lang="fr-BE" dirty="0"/>
          </a:p>
        </p:txBody>
      </p:sp>
      <p:sp>
        <p:nvSpPr>
          <p:cNvPr id="6" name="Espace réservé du numéro de diapositive 5"/>
          <p:cNvSpPr>
            <a:spLocks noGrp="1"/>
          </p:cNvSpPr>
          <p:nvPr>
            <p:ph type="sldNum" sz="quarter" idx="12"/>
          </p:nvPr>
        </p:nvSpPr>
        <p:spPr/>
        <p:txBody>
          <a:bodyPr/>
          <a:lstStyle/>
          <a:p>
            <a:fld id="{01C8955C-CD5B-48B6-8B6A-03B65A7B649E}" type="slidenum">
              <a:rPr lang="fr-BE" smtClean="0"/>
              <a:pPr/>
              <a:t>‹#›</a:t>
            </a:fld>
            <a:endParaRPr lang="fr-BE" dirty="0"/>
          </a:p>
        </p:txBody>
      </p:sp>
      <p:sp>
        <p:nvSpPr>
          <p:cNvPr id="7" name="Espace réservé du contenu 2"/>
          <p:cNvSpPr>
            <a:spLocks noGrp="1"/>
          </p:cNvSpPr>
          <p:nvPr>
            <p:ph idx="13" hasCustomPrompt="1"/>
          </p:nvPr>
        </p:nvSpPr>
        <p:spPr>
          <a:xfrm>
            <a:off x="609600" y="1916833"/>
            <a:ext cx="10972800" cy="3384376"/>
          </a:xfrm>
        </p:spPr>
        <p:txBody>
          <a:bodyPr/>
          <a:lstStyle>
            <a:lvl1pPr marL="457200" indent="-457200">
              <a:buFont typeface="Courier New" pitchFamily="49" charset="0"/>
              <a:buChar char="o"/>
              <a:defRPr sz="2400"/>
            </a:lvl1pPr>
            <a:lvl2pPr>
              <a:defRPr sz="2400"/>
            </a:lvl2pPr>
            <a:lvl3pPr>
              <a:defRPr sz="2000"/>
            </a:lvl3pPr>
            <a:lvl4pPr>
              <a:defRPr sz="1800"/>
            </a:lvl4pPr>
            <a:lvl5pPr>
              <a:defRPr sz="1800"/>
            </a:lvl5pPr>
          </a:lstStyle>
          <a:p>
            <a:pPr lvl="0">
              <a:buClr>
                <a:srgbClr val="DA0000"/>
              </a:buClr>
              <a:buSzPct val="80000"/>
              <a:buFont typeface="Wingdings" pitchFamily="2" charset="2"/>
              <a:buChar char="q"/>
            </a:pPr>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BE" dirty="0"/>
          </a:p>
        </p:txBody>
      </p:sp>
      <p:sp>
        <p:nvSpPr>
          <p:cNvPr id="9" name="Espace réservé du contenu 2"/>
          <p:cNvSpPr>
            <a:spLocks noGrp="1"/>
          </p:cNvSpPr>
          <p:nvPr>
            <p:ph idx="14" hasCustomPrompt="1"/>
          </p:nvPr>
        </p:nvSpPr>
        <p:spPr>
          <a:xfrm>
            <a:off x="623392" y="5373216"/>
            <a:ext cx="10972800" cy="576064"/>
          </a:xfrm>
          <a:ln>
            <a:solidFill>
              <a:srgbClr val="8D8A00"/>
            </a:solidFill>
          </a:ln>
        </p:spPr>
        <p:txBody>
          <a:bodyPr/>
          <a:lstStyle>
            <a:lvl1pPr marL="0" indent="0">
              <a:buNone/>
              <a:defRPr lang="fr-BE" sz="2000" i="1" kern="1200" dirty="0">
                <a:solidFill>
                  <a:schemeClr val="tx1"/>
                </a:solidFill>
                <a:latin typeface="+mn-lt"/>
                <a:ea typeface="+mn-ea"/>
                <a:cs typeface="+mn-cs"/>
              </a:defRPr>
            </a:lvl1pPr>
          </a:lstStyle>
          <a:p>
            <a:pPr lvl="0"/>
            <a:r>
              <a:rPr lang="fr-BE" dirty="0"/>
              <a:t>Navigation</a:t>
            </a:r>
          </a:p>
        </p:txBody>
      </p:sp>
    </p:spTree>
    <p:extLst>
      <p:ext uri="{BB962C8B-B14F-4D97-AF65-F5344CB8AC3E}">
        <p14:creationId xmlns:p14="http://schemas.microsoft.com/office/powerpoint/2010/main" val="3373119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1"/>
            <a:ext cx="10363200" cy="1362075"/>
          </a:xfrm>
        </p:spPr>
        <p:txBody>
          <a:bodyPr anchor="t"/>
          <a:lstStyle>
            <a:lvl1pPr algn="l">
              <a:defRPr sz="4000" b="1" cap="all"/>
            </a:lvl1pPr>
          </a:lstStyle>
          <a:p>
            <a:r>
              <a:rPr lang="nl-NL"/>
              <a:t>Klik om de stijl te bewerken</a:t>
            </a:r>
            <a:endParaRPr lang="fr-BE"/>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Espace réservé de la date 3"/>
          <p:cNvSpPr>
            <a:spLocks noGrp="1"/>
          </p:cNvSpPr>
          <p:nvPr>
            <p:ph type="dt" sz="half" idx="10"/>
          </p:nvPr>
        </p:nvSpPr>
        <p:spPr/>
        <p:txBody>
          <a:bodyPr/>
          <a:lstStyle/>
          <a:p>
            <a:fld id="{D6DA4E25-7C15-4019-A742-2A2CEDDEA9C8}" type="datetime1">
              <a:rPr lang="fr-BE" smtClean="0"/>
              <a:t>22/09/26</a:t>
            </a:fld>
            <a:endParaRPr lang="fr-BE" dirty="0"/>
          </a:p>
        </p:txBody>
      </p:sp>
      <p:sp>
        <p:nvSpPr>
          <p:cNvPr id="5" name="Espace réservé du pied de page 4"/>
          <p:cNvSpPr>
            <a:spLocks noGrp="1"/>
          </p:cNvSpPr>
          <p:nvPr>
            <p:ph type="ftr" sz="quarter" idx="11"/>
          </p:nvPr>
        </p:nvSpPr>
        <p:spPr/>
        <p:txBody>
          <a:bodyPr/>
          <a:lstStyle/>
          <a:p>
            <a:endParaRPr lang="fr-BE" dirty="0"/>
          </a:p>
        </p:txBody>
      </p:sp>
      <p:sp>
        <p:nvSpPr>
          <p:cNvPr id="6" name="Espace réservé du numéro de diapositive 5"/>
          <p:cNvSpPr>
            <a:spLocks noGrp="1"/>
          </p:cNvSpPr>
          <p:nvPr>
            <p:ph type="sldNum" sz="quarter" idx="12"/>
          </p:nvPr>
        </p:nvSpPr>
        <p:spPr/>
        <p:txBody>
          <a:bodyPr/>
          <a:lstStyle/>
          <a:p>
            <a:fld id="{01C8955C-CD5B-48B6-8B6A-03B65A7B649E}" type="slidenum">
              <a:rPr lang="fr-BE" smtClean="0"/>
              <a:pPr/>
              <a:t>‹#›</a:t>
            </a:fld>
            <a:endParaRPr lang="fr-BE"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nl-NL"/>
              <a:t>Klik om de stijl te bewerken</a:t>
            </a:r>
            <a:endParaRPr lang="fr-BE"/>
          </a:p>
        </p:txBody>
      </p:sp>
      <p:sp>
        <p:nvSpPr>
          <p:cNvPr id="3" name="Espace réservé du conten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fr-BE"/>
          </a:p>
        </p:txBody>
      </p:sp>
      <p:sp>
        <p:nvSpPr>
          <p:cNvPr id="4" name="Espace réservé du conten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fr-BE"/>
          </a:p>
        </p:txBody>
      </p:sp>
      <p:sp>
        <p:nvSpPr>
          <p:cNvPr id="5" name="Espace réservé de la date 4"/>
          <p:cNvSpPr>
            <a:spLocks noGrp="1"/>
          </p:cNvSpPr>
          <p:nvPr>
            <p:ph type="dt" sz="half" idx="10"/>
          </p:nvPr>
        </p:nvSpPr>
        <p:spPr/>
        <p:txBody>
          <a:bodyPr/>
          <a:lstStyle/>
          <a:p>
            <a:fld id="{96E6B6EB-F139-4DE3-9536-098F5479A20C}" type="datetime1">
              <a:rPr lang="fr-BE" smtClean="0"/>
              <a:t>22/09/26</a:t>
            </a:fld>
            <a:endParaRPr lang="fr-BE" dirty="0"/>
          </a:p>
        </p:txBody>
      </p:sp>
      <p:sp>
        <p:nvSpPr>
          <p:cNvPr id="6" name="Espace réservé du pied de page 5"/>
          <p:cNvSpPr>
            <a:spLocks noGrp="1"/>
          </p:cNvSpPr>
          <p:nvPr>
            <p:ph type="ftr" sz="quarter" idx="11"/>
          </p:nvPr>
        </p:nvSpPr>
        <p:spPr/>
        <p:txBody>
          <a:bodyPr/>
          <a:lstStyle/>
          <a:p>
            <a:endParaRPr lang="fr-BE" dirty="0"/>
          </a:p>
        </p:txBody>
      </p:sp>
      <p:sp>
        <p:nvSpPr>
          <p:cNvPr id="7" name="Espace réservé du numéro de diapositive 6"/>
          <p:cNvSpPr>
            <a:spLocks noGrp="1"/>
          </p:cNvSpPr>
          <p:nvPr>
            <p:ph type="sldNum" sz="quarter" idx="12"/>
          </p:nvPr>
        </p:nvSpPr>
        <p:spPr/>
        <p:txBody>
          <a:bodyPr/>
          <a:lstStyle/>
          <a:p>
            <a:fld id="{01C8955C-CD5B-48B6-8B6A-03B65A7B649E}" type="slidenum">
              <a:rPr lang="fr-BE" smtClean="0"/>
              <a:pPr/>
              <a:t>‹#›</a:t>
            </a:fld>
            <a:endParaRPr lang="fr-BE"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nl-NL"/>
              <a:t>Klik om de stijl te bewerken</a:t>
            </a:r>
            <a:endParaRPr lang="fr-BE"/>
          </a:p>
        </p:txBody>
      </p:sp>
      <p:sp>
        <p:nvSpPr>
          <p:cNvPr id="3" name="Espace réservé du texte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fr-BE"/>
          </a:p>
        </p:txBody>
      </p:sp>
      <p:sp>
        <p:nvSpPr>
          <p:cNvPr id="5" name="Espace réservé du texte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Espace réservé du conten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fr-BE"/>
          </a:p>
        </p:txBody>
      </p:sp>
      <p:sp>
        <p:nvSpPr>
          <p:cNvPr id="7" name="Espace réservé de la date 6"/>
          <p:cNvSpPr>
            <a:spLocks noGrp="1"/>
          </p:cNvSpPr>
          <p:nvPr>
            <p:ph type="dt" sz="half" idx="10"/>
          </p:nvPr>
        </p:nvSpPr>
        <p:spPr/>
        <p:txBody>
          <a:bodyPr/>
          <a:lstStyle/>
          <a:p>
            <a:fld id="{E9DE0823-FF09-4CB3-BBAC-5D6E0C88097A}" type="datetime1">
              <a:rPr lang="fr-BE" smtClean="0"/>
              <a:t>22/09/26</a:t>
            </a:fld>
            <a:endParaRPr lang="fr-BE" dirty="0"/>
          </a:p>
        </p:txBody>
      </p:sp>
      <p:sp>
        <p:nvSpPr>
          <p:cNvPr id="8" name="Espace réservé du pied de page 7"/>
          <p:cNvSpPr>
            <a:spLocks noGrp="1"/>
          </p:cNvSpPr>
          <p:nvPr>
            <p:ph type="ftr" sz="quarter" idx="11"/>
          </p:nvPr>
        </p:nvSpPr>
        <p:spPr/>
        <p:txBody>
          <a:bodyPr/>
          <a:lstStyle/>
          <a:p>
            <a:endParaRPr lang="fr-BE" dirty="0"/>
          </a:p>
        </p:txBody>
      </p:sp>
      <p:sp>
        <p:nvSpPr>
          <p:cNvPr id="9" name="Espace réservé du numéro de diapositive 8"/>
          <p:cNvSpPr>
            <a:spLocks noGrp="1"/>
          </p:cNvSpPr>
          <p:nvPr>
            <p:ph type="sldNum" sz="quarter" idx="12"/>
          </p:nvPr>
        </p:nvSpPr>
        <p:spPr/>
        <p:txBody>
          <a:bodyPr/>
          <a:lstStyle/>
          <a:p>
            <a:fld id="{01C8955C-CD5B-48B6-8B6A-03B65A7B649E}" type="slidenum">
              <a:rPr lang="fr-BE" smtClean="0"/>
              <a:pPr/>
              <a:t>‹#›</a:t>
            </a:fld>
            <a:endParaRPr lang="fr-BE"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nl-NL"/>
              <a:t>Klik om de stijl te bewerken</a:t>
            </a:r>
            <a:endParaRPr lang="fr-BE"/>
          </a:p>
        </p:txBody>
      </p:sp>
      <p:sp>
        <p:nvSpPr>
          <p:cNvPr id="3" name="Espace réservé de la date 2"/>
          <p:cNvSpPr>
            <a:spLocks noGrp="1"/>
          </p:cNvSpPr>
          <p:nvPr>
            <p:ph type="dt" sz="half" idx="10"/>
          </p:nvPr>
        </p:nvSpPr>
        <p:spPr/>
        <p:txBody>
          <a:bodyPr/>
          <a:lstStyle/>
          <a:p>
            <a:fld id="{58279B71-95CE-497D-99F7-09B8E1586F35}" type="datetime1">
              <a:rPr lang="fr-BE" smtClean="0"/>
              <a:t>22/09/26</a:t>
            </a:fld>
            <a:endParaRPr lang="fr-BE" dirty="0"/>
          </a:p>
        </p:txBody>
      </p:sp>
      <p:sp>
        <p:nvSpPr>
          <p:cNvPr id="4" name="Espace réservé du pied de page 3"/>
          <p:cNvSpPr>
            <a:spLocks noGrp="1"/>
          </p:cNvSpPr>
          <p:nvPr>
            <p:ph type="ftr" sz="quarter" idx="11"/>
          </p:nvPr>
        </p:nvSpPr>
        <p:spPr/>
        <p:txBody>
          <a:bodyPr/>
          <a:lstStyle/>
          <a:p>
            <a:endParaRPr lang="fr-BE" dirty="0"/>
          </a:p>
        </p:txBody>
      </p:sp>
      <p:sp>
        <p:nvSpPr>
          <p:cNvPr id="5" name="Espace réservé du numéro de diapositive 4"/>
          <p:cNvSpPr>
            <a:spLocks noGrp="1"/>
          </p:cNvSpPr>
          <p:nvPr>
            <p:ph type="sldNum" sz="quarter" idx="12"/>
          </p:nvPr>
        </p:nvSpPr>
        <p:spPr/>
        <p:txBody>
          <a:bodyPr/>
          <a:lstStyle/>
          <a:p>
            <a:fld id="{01C8955C-CD5B-48B6-8B6A-03B65A7B649E}" type="slidenum">
              <a:rPr lang="fr-BE" smtClean="0"/>
              <a:pPr/>
              <a:t>‹#›</a:t>
            </a:fld>
            <a:endParaRPr lang="fr-BE"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874634E-A861-4343-9FED-1B42C15C0C2D}" type="datetime1">
              <a:rPr lang="fr-BE" smtClean="0"/>
              <a:t>22/09/26</a:t>
            </a:fld>
            <a:endParaRPr lang="fr-BE" dirty="0"/>
          </a:p>
        </p:txBody>
      </p:sp>
      <p:sp>
        <p:nvSpPr>
          <p:cNvPr id="3" name="Espace réservé du pied de page 2"/>
          <p:cNvSpPr>
            <a:spLocks noGrp="1"/>
          </p:cNvSpPr>
          <p:nvPr>
            <p:ph type="ftr" sz="quarter" idx="11"/>
          </p:nvPr>
        </p:nvSpPr>
        <p:spPr/>
        <p:txBody>
          <a:bodyPr/>
          <a:lstStyle/>
          <a:p>
            <a:endParaRPr lang="fr-BE" dirty="0"/>
          </a:p>
        </p:txBody>
      </p:sp>
      <p:sp>
        <p:nvSpPr>
          <p:cNvPr id="4" name="Espace réservé du numéro de diapositive 3"/>
          <p:cNvSpPr>
            <a:spLocks noGrp="1"/>
          </p:cNvSpPr>
          <p:nvPr>
            <p:ph type="sldNum" sz="quarter" idx="12"/>
          </p:nvPr>
        </p:nvSpPr>
        <p:spPr/>
        <p:txBody>
          <a:bodyPr/>
          <a:lstStyle/>
          <a:p>
            <a:fld id="{01C8955C-CD5B-48B6-8B6A-03B65A7B649E}" type="slidenum">
              <a:rPr lang="fr-BE" smtClean="0"/>
              <a:pPr/>
              <a:t>‹#›</a:t>
            </a:fld>
            <a:endParaRPr lang="fr-BE"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1" y="273050"/>
            <a:ext cx="4011084" cy="1162050"/>
          </a:xfrm>
        </p:spPr>
        <p:txBody>
          <a:bodyPr anchor="b"/>
          <a:lstStyle>
            <a:lvl1pPr algn="l">
              <a:defRPr sz="2000" b="1"/>
            </a:lvl1pPr>
          </a:lstStyle>
          <a:p>
            <a:r>
              <a:rPr lang="nl-NL"/>
              <a:t>Klik om de stijl te bewerken</a:t>
            </a:r>
            <a:endParaRPr lang="fr-BE"/>
          </a:p>
        </p:txBody>
      </p:sp>
      <p:sp>
        <p:nvSpPr>
          <p:cNvPr id="3" name="Espace réservé du conten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fr-BE"/>
          </a:p>
        </p:txBody>
      </p:sp>
      <p:sp>
        <p:nvSpPr>
          <p:cNvPr id="4" name="Espace réservé du texte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Espace réservé de la date 4"/>
          <p:cNvSpPr>
            <a:spLocks noGrp="1"/>
          </p:cNvSpPr>
          <p:nvPr>
            <p:ph type="dt" sz="half" idx="10"/>
          </p:nvPr>
        </p:nvSpPr>
        <p:spPr/>
        <p:txBody>
          <a:bodyPr/>
          <a:lstStyle/>
          <a:p>
            <a:fld id="{8E87B2EF-72CC-4741-AD44-83591159AF65}" type="datetime1">
              <a:rPr lang="fr-BE" smtClean="0"/>
              <a:t>22/09/26</a:t>
            </a:fld>
            <a:endParaRPr lang="fr-BE" dirty="0"/>
          </a:p>
        </p:txBody>
      </p:sp>
      <p:sp>
        <p:nvSpPr>
          <p:cNvPr id="6" name="Espace réservé du pied de page 5"/>
          <p:cNvSpPr>
            <a:spLocks noGrp="1"/>
          </p:cNvSpPr>
          <p:nvPr>
            <p:ph type="ftr" sz="quarter" idx="11"/>
          </p:nvPr>
        </p:nvSpPr>
        <p:spPr/>
        <p:txBody>
          <a:bodyPr/>
          <a:lstStyle/>
          <a:p>
            <a:endParaRPr lang="fr-BE" dirty="0"/>
          </a:p>
        </p:txBody>
      </p:sp>
      <p:sp>
        <p:nvSpPr>
          <p:cNvPr id="7" name="Espace réservé du numéro de diapositive 6"/>
          <p:cNvSpPr>
            <a:spLocks noGrp="1"/>
          </p:cNvSpPr>
          <p:nvPr>
            <p:ph type="sldNum" sz="quarter" idx="12"/>
          </p:nvPr>
        </p:nvSpPr>
        <p:spPr/>
        <p:txBody>
          <a:bodyPr/>
          <a:lstStyle/>
          <a:p>
            <a:fld id="{01C8955C-CD5B-48B6-8B6A-03B65A7B649E}" type="slidenum">
              <a:rPr lang="fr-BE" smtClean="0"/>
              <a:pPr/>
              <a:t>‹#›</a:t>
            </a:fld>
            <a:endParaRPr lang="fr-BE"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nchor="b"/>
          <a:lstStyle>
            <a:lvl1pPr algn="l">
              <a:defRPr sz="2000" b="1"/>
            </a:lvl1pPr>
          </a:lstStyle>
          <a:p>
            <a:r>
              <a:rPr lang="nl-NL"/>
              <a:t>Klik om de stijl te bewerken</a:t>
            </a:r>
            <a:endParaRPr lang="fr-BE"/>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fr-BE" dirty="0"/>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Espace réservé de la date 4"/>
          <p:cNvSpPr>
            <a:spLocks noGrp="1"/>
          </p:cNvSpPr>
          <p:nvPr>
            <p:ph type="dt" sz="half" idx="10"/>
          </p:nvPr>
        </p:nvSpPr>
        <p:spPr/>
        <p:txBody>
          <a:bodyPr/>
          <a:lstStyle/>
          <a:p>
            <a:fld id="{ABD1F7FE-116A-4B13-B9B3-B4BFE1C765A3}" type="datetime1">
              <a:rPr lang="fr-BE" smtClean="0"/>
              <a:t>22/09/26</a:t>
            </a:fld>
            <a:endParaRPr lang="fr-BE" dirty="0"/>
          </a:p>
        </p:txBody>
      </p:sp>
      <p:sp>
        <p:nvSpPr>
          <p:cNvPr id="6" name="Espace réservé du pied de page 5"/>
          <p:cNvSpPr>
            <a:spLocks noGrp="1"/>
          </p:cNvSpPr>
          <p:nvPr>
            <p:ph type="ftr" sz="quarter" idx="11"/>
          </p:nvPr>
        </p:nvSpPr>
        <p:spPr/>
        <p:txBody>
          <a:bodyPr/>
          <a:lstStyle/>
          <a:p>
            <a:endParaRPr lang="fr-BE" dirty="0"/>
          </a:p>
        </p:txBody>
      </p:sp>
      <p:sp>
        <p:nvSpPr>
          <p:cNvPr id="7" name="Espace réservé du numéro de diapositive 6"/>
          <p:cNvSpPr>
            <a:spLocks noGrp="1"/>
          </p:cNvSpPr>
          <p:nvPr>
            <p:ph type="sldNum" sz="quarter" idx="12"/>
          </p:nvPr>
        </p:nvSpPr>
        <p:spPr/>
        <p:txBody>
          <a:bodyPr/>
          <a:lstStyle/>
          <a:p>
            <a:fld id="{01C8955C-CD5B-48B6-8B6A-03B65A7B649E}" type="slidenum">
              <a:rPr lang="fr-BE" smtClean="0"/>
              <a:pPr/>
              <a:t>‹#›</a:t>
            </a:fld>
            <a:endParaRPr lang="fr-BE"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nl-NL"/>
              <a:t>Klik om de stijl te bewerken</a:t>
            </a:r>
            <a:endParaRPr lang="fr-BE"/>
          </a:p>
        </p:txBody>
      </p:sp>
      <p:sp>
        <p:nvSpPr>
          <p:cNvPr id="3" name="Espace réservé du texte vertical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fr-BE"/>
          </a:p>
        </p:txBody>
      </p:sp>
      <p:sp>
        <p:nvSpPr>
          <p:cNvPr id="4" name="Espace réservé de la date 3"/>
          <p:cNvSpPr>
            <a:spLocks noGrp="1"/>
          </p:cNvSpPr>
          <p:nvPr>
            <p:ph type="dt" sz="half" idx="10"/>
          </p:nvPr>
        </p:nvSpPr>
        <p:spPr/>
        <p:txBody>
          <a:bodyPr/>
          <a:lstStyle/>
          <a:p>
            <a:fld id="{19454BCD-9E06-4805-8E1D-DBF48A65FF21}" type="datetime1">
              <a:rPr lang="fr-BE" smtClean="0"/>
              <a:t>22/09/26</a:t>
            </a:fld>
            <a:endParaRPr lang="fr-BE" dirty="0"/>
          </a:p>
        </p:txBody>
      </p:sp>
      <p:sp>
        <p:nvSpPr>
          <p:cNvPr id="5" name="Espace réservé du pied de page 4"/>
          <p:cNvSpPr>
            <a:spLocks noGrp="1"/>
          </p:cNvSpPr>
          <p:nvPr>
            <p:ph type="ftr" sz="quarter" idx="11"/>
          </p:nvPr>
        </p:nvSpPr>
        <p:spPr/>
        <p:txBody>
          <a:bodyPr/>
          <a:lstStyle/>
          <a:p>
            <a:endParaRPr lang="fr-BE" dirty="0"/>
          </a:p>
        </p:txBody>
      </p:sp>
      <p:sp>
        <p:nvSpPr>
          <p:cNvPr id="6" name="Espace réservé du numéro de diapositive 5"/>
          <p:cNvSpPr>
            <a:spLocks noGrp="1"/>
          </p:cNvSpPr>
          <p:nvPr>
            <p:ph type="sldNum" sz="quarter" idx="12"/>
          </p:nvPr>
        </p:nvSpPr>
        <p:spPr/>
        <p:txBody>
          <a:bodyPr/>
          <a:lstStyle/>
          <a:p>
            <a:fld id="{01C8955C-CD5B-48B6-8B6A-03B65A7B649E}" type="slidenum">
              <a:rPr lang="fr-BE" smtClean="0"/>
              <a:pPr/>
              <a:t>‹#›</a:t>
            </a:fld>
            <a:endParaRPr lang="fr-BE"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39"/>
            <a:ext cx="2743200" cy="5851525"/>
          </a:xfrm>
        </p:spPr>
        <p:txBody>
          <a:bodyPr vert="eaVert"/>
          <a:lstStyle/>
          <a:p>
            <a:r>
              <a:rPr lang="nl-NL"/>
              <a:t>Klik om de stijl te bewerken</a:t>
            </a:r>
            <a:endParaRPr lang="fr-BE"/>
          </a:p>
        </p:txBody>
      </p:sp>
      <p:sp>
        <p:nvSpPr>
          <p:cNvPr id="3" name="Espace réservé du texte vertical 2"/>
          <p:cNvSpPr>
            <a:spLocks noGrp="1"/>
          </p:cNvSpPr>
          <p:nvPr>
            <p:ph type="body" orient="vert" idx="1"/>
          </p:nvPr>
        </p:nvSpPr>
        <p:spPr>
          <a:xfrm>
            <a:off x="609600" y="274639"/>
            <a:ext cx="8026400" cy="5851525"/>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fr-BE"/>
          </a:p>
        </p:txBody>
      </p:sp>
      <p:sp>
        <p:nvSpPr>
          <p:cNvPr id="4" name="Espace réservé de la date 3"/>
          <p:cNvSpPr>
            <a:spLocks noGrp="1"/>
          </p:cNvSpPr>
          <p:nvPr>
            <p:ph type="dt" sz="half" idx="10"/>
          </p:nvPr>
        </p:nvSpPr>
        <p:spPr/>
        <p:txBody>
          <a:bodyPr/>
          <a:lstStyle/>
          <a:p>
            <a:fld id="{97186EB9-9758-4ADB-A13C-83934F963595}" type="datetime1">
              <a:rPr lang="fr-BE" smtClean="0"/>
              <a:t>22/09/26</a:t>
            </a:fld>
            <a:endParaRPr lang="fr-BE" dirty="0"/>
          </a:p>
        </p:txBody>
      </p:sp>
      <p:sp>
        <p:nvSpPr>
          <p:cNvPr id="5" name="Espace réservé du pied de page 4"/>
          <p:cNvSpPr>
            <a:spLocks noGrp="1"/>
          </p:cNvSpPr>
          <p:nvPr>
            <p:ph type="ftr" sz="quarter" idx="11"/>
          </p:nvPr>
        </p:nvSpPr>
        <p:spPr/>
        <p:txBody>
          <a:bodyPr/>
          <a:lstStyle/>
          <a:p>
            <a:endParaRPr lang="fr-BE" dirty="0"/>
          </a:p>
        </p:txBody>
      </p:sp>
      <p:sp>
        <p:nvSpPr>
          <p:cNvPr id="6" name="Espace réservé du numéro de diapositive 5"/>
          <p:cNvSpPr>
            <a:spLocks noGrp="1"/>
          </p:cNvSpPr>
          <p:nvPr>
            <p:ph type="sldNum" sz="quarter" idx="12"/>
          </p:nvPr>
        </p:nvSpPr>
        <p:spPr/>
        <p:txBody>
          <a:bodyPr/>
          <a:lstStyle/>
          <a:p>
            <a:fld id="{01C8955C-CD5B-48B6-8B6A-03B65A7B649E}" type="slidenum">
              <a:rPr lang="fr-BE" smtClean="0"/>
              <a:pPr/>
              <a:t>‹#›</a:t>
            </a:fld>
            <a:endParaRPr lang="fr-BE"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a:extLst>
              <a:ext uri="{FF2B5EF4-FFF2-40B4-BE49-F238E27FC236}">
                <a16:creationId xmlns:a16="http://schemas.microsoft.com/office/drawing/2014/main" id="{A5E1A106-4057-4DB5-A3BC-4FD49D3A7CA5}"/>
              </a:ext>
            </a:extLst>
          </p:cNvPr>
          <p:cNvSpPr>
            <a:spLocks noGrp="1"/>
          </p:cNvSpPr>
          <p:nvPr>
            <p:ph type="dt" sz="half" idx="10"/>
          </p:nvPr>
        </p:nvSpPr>
        <p:spPr>
          <a:xfrm>
            <a:off x="609600" y="6381750"/>
            <a:ext cx="2844800" cy="476250"/>
          </a:xfrm>
          <a:prstGeom prst="rect">
            <a:avLst/>
          </a:prstGeom>
        </p:spPr>
        <p:txBody>
          <a:bodyPr/>
          <a:lstStyle>
            <a:lvl1pPr>
              <a:defRPr>
                <a:latin typeface="Arial" charset="0"/>
                <a:ea typeface="ＭＳ Ｐゴシック" charset="0"/>
                <a:cs typeface="ＭＳ Ｐゴシック" charset="0"/>
              </a:defRPr>
            </a:lvl1pPr>
          </a:lstStyle>
          <a:p>
            <a:pPr>
              <a:defRPr/>
            </a:pPr>
            <a:endParaRPr lang="en-US"/>
          </a:p>
        </p:txBody>
      </p:sp>
      <p:sp>
        <p:nvSpPr>
          <p:cNvPr id="5" name="Footer Placeholder 4">
            <a:extLst>
              <a:ext uri="{FF2B5EF4-FFF2-40B4-BE49-F238E27FC236}">
                <a16:creationId xmlns:a16="http://schemas.microsoft.com/office/drawing/2014/main" id="{44154825-E9DD-4508-A3E3-5A034A1C4D8D}"/>
              </a:ext>
            </a:extLst>
          </p:cNvPr>
          <p:cNvSpPr>
            <a:spLocks noGrp="1"/>
          </p:cNvSpPr>
          <p:nvPr>
            <p:ph type="ftr" sz="quarter" idx="11"/>
          </p:nvPr>
        </p:nvSpPr>
        <p:spPr/>
        <p:txBody>
          <a:bodyPr/>
          <a:lstStyle>
            <a:lvl1pPr algn="l">
              <a:defRPr smtClean="0">
                <a:latin typeface="Arial" panose="020B0604020202020204" pitchFamily="34" charset="0"/>
                <a:ea typeface="MS PGothic" panose="020B0600070205080204" pitchFamily="34" charset="-128"/>
              </a:defRPr>
            </a:lvl1pPr>
          </a:lstStyle>
          <a:p>
            <a:r>
              <a:rPr lang="en-US" altLang="fr-FR"/>
              <a:t>Copyright © Manuel Kolp - LSM</a:t>
            </a:r>
          </a:p>
          <a:p>
            <a:endParaRPr lang="en-US" altLang="fr-FR"/>
          </a:p>
        </p:txBody>
      </p:sp>
      <p:sp>
        <p:nvSpPr>
          <p:cNvPr id="6" name="Slide Number Placeholder 5">
            <a:extLst>
              <a:ext uri="{FF2B5EF4-FFF2-40B4-BE49-F238E27FC236}">
                <a16:creationId xmlns:a16="http://schemas.microsoft.com/office/drawing/2014/main" id="{BE529006-1DD7-402B-B499-3A83BAE99E20}"/>
              </a:ext>
            </a:extLst>
          </p:cNvPr>
          <p:cNvSpPr>
            <a:spLocks noGrp="1"/>
          </p:cNvSpPr>
          <p:nvPr>
            <p:ph type="sldNum" sz="quarter" idx="12"/>
          </p:nvPr>
        </p:nvSpPr>
        <p:spPr/>
        <p:txBody>
          <a:bodyPr/>
          <a:lstStyle>
            <a:lvl1pPr>
              <a:defRPr/>
            </a:lvl1pPr>
          </a:lstStyle>
          <a:p>
            <a:fld id="{D6AF60AA-9501-4E0F-97B5-17A66B156CA9}" type="slidenum">
              <a:rPr lang="en-US" altLang="fr-FR"/>
              <a:pPr/>
              <a:t>‹#›</a:t>
            </a:fld>
            <a:endParaRPr lang="en-US" altLang="fr-FR"/>
          </a:p>
        </p:txBody>
      </p:sp>
    </p:spTree>
    <p:extLst>
      <p:ext uri="{BB962C8B-B14F-4D97-AF65-F5344CB8AC3E}">
        <p14:creationId xmlns:p14="http://schemas.microsoft.com/office/powerpoint/2010/main" val="18067175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812800" y="274638"/>
            <a:ext cx="10769600" cy="1143000"/>
          </a:xfrm>
        </p:spPr>
        <p:txBody>
          <a:bodyPr/>
          <a:lstStyle/>
          <a:p>
            <a:r>
              <a:rPr lang="en-US"/>
              <a:t>Click to edit Master title style</a:t>
            </a:r>
          </a:p>
        </p:txBody>
      </p:sp>
      <p:sp>
        <p:nvSpPr>
          <p:cNvPr id="3" name="Table Placeholder 2"/>
          <p:cNvSpPr>
            <a:spLocks noGrp="1"/>
          </p:cNvSpPr>
          <p:nvPr>
            <p:ph type="tbl" idx="1"/>
          </p:nvPr>
        </p:nvSpPr>
        <p:spPr>
          <a:xfrm>
            <a:off x="711200" y="1600201"/>
            <a:ext cx="10871200" cy="4525963"/>
          </a:xfrm>
        </p:spPr>
        <p:txBody>
          <a:bodyPr/>
          <a:lstStyle/>
          <a:p>
            <a:pPr lvl="0"/>
            <a:endParaRPr lang="en-US" noProof="0"/>
          </a:p>
        </p:txBody>
      </p:sp>
      <p:sp>
        <p:nvSpPr>
          <p:cNvPr id="4" name="Date Placeholder 3">
            <a:extLst>
              <a:ext uri="{FF2B5EF4-FFF2-40B4-BE49-F238E27FC236}">
                <a16:creationId xmlns:a16="http://schemas.microsoft.com/office/drawing/2014/main" id="{B975561A-FE38-4E00-B8A4-6663510F9D75}"/>
              </a:ext>
            </a:extLst>
          </p:cNvPr>
          <p:cNvSpPr>
            <a:spLocks noGrp="1"/>
          </p:cNvSpPr>
          <p:nvPr>
            <p:ph type="dt" sz="half" idx="10"/>
          </p:nvPr>
        </p:nvSpPr>
        <p:spPr>
          <a:xfrm>
            <a:off x="609600" y="6381750"/>
            <a:ext cx="2844800" cy="476250"/>
          </a:xfrm>
          <a:prstGeom prst="rect">
            <a:avLst/>
          </a:prstGeom>
        </p:spPr>
        <p:txBody>
          <a:bodyPr/>
          <a:lstStyle>
            <a:lvl1pPr>
              <a:defRPr>
                <a:latin typeface="Arial" charset="0"/>
                <a:ea typeface="ＭＳ Ｐゴシック" charset="0"/>
                <a:cs typeface="ＭＳ Ｐゴシック" charset="0"/>
              </a:defRPr>
            </a:lvl1pPr>
          </a:lstStyle>
          <a:p>
            <a:pPr>
              <a:defRPr/>
            </a:pPr>
            <a:endParaRPr lang="en-US"/>
          </a:p>
        </p:txBody>
      </p:sp>
      <p:sp>
        <p:nvSpPr>
          <p:cNvPr id="5" name="Footer Placeholder 4">
            <a:extLst>
              <a:ext uri="{FF2B5EF4-FFF2-40B4-BE49-F238E27FC236}">
                <a16:creationId xmlns:a16="http://schemas.microsoft.com/office/drawing/2014/main" id="{FD15D5EC-29A0-44CF-AC80-D731CD742373}"/>
              </a:ext>
            </a:extLst>
          </p:cNvPr>
          <p:cNvSpPr>
            <a:spLocks noGrp="1"/>
          </p:cNvSpPr>
          <p:nvPr>
            <p:ph type="ftr" sz="quarter" idx="11"/>
          </p:nvPr>
        </p:nvSpPr>
        <p:spPr/>
        <p:txBody>
          <a:bodyPr/>
          <a:lstStyle>
            <a:lvl1pPr algn="l">
              <a:defRPr smtClean="0">
                <a:latin typeface="Arial" panose="020B0604020202020204" pitchFamily="34" charset="0"/>
                <a:ea typeface="MS PGothic" panose="020B0600070205080204" pitchFamily="34" charset="-128"/>
              </a:defRPr>
            </a:lvl1pPr>
          </a:lstStyle>
          <a:p>
            <a:r>
              <a:rPr lang="en-US" altLang="fr-FR"/>
              <a:t>Copyright © Manuel Kolp - LSM</a:t>
            </a:r>
          </a:p>
          <a:p>
            <a:endParaRPr lang="en-US" altLang="fr-FR"/>
          </a:p>
        </p:txBody>
      </p:sp>
      <p:sp>
        <p:nvSpPr>
          <p:cNvPr id="6" name="Slide Number Placeholder 5">
            <a:extLst>
              <a:ext uri="{FF2B5EF4-FFF2-40B4-BE49-F238E27FC236}">
                <a16:creationId xmlns:a16="http://schemas.microsoft.com/office/drawing/2014/main" id="{0DECD3FC-AA58-4595-AC0D-27C1CF58157F}"/>
              </a:ext>
            </a:extLst>
          </p:cNvPr>
          <p:cNvSpPr>
            <a:spLocks noGrp="1"/>
          </p:cNvSpPr>
          <p:nvPr>
            <p:ph type="sldNum" sz="quarter" idx="12"/>
          </p:nvPr>
        </p:nvSpPr>
        <p:spPr/>
        <p:txBody>
          <a:bodyPr/>
          <a:lstStyle>
            <a:lvl1pPr>
              <a:defRPr/>
            </a:lvl1pPr>
          </a:lstStyle>
          <a:p>
            <a:fld id="{41A54918-E40B-4A45-8E83-288C812F6158}" type="slidenum">
              <a:rPr lang="en-US" altLang="fr-FR"/>
              <a:pPr/>
              <a:t>‹#›</a:t>
            </a:fld>
            <a:endParaRPr lang="en-US" altLang="fr-FR"/>
          </a:p>
        </p:txBody>
      </p:sp>
    </p:spTree>
    <p:extLst>
      <p:ext uri="{BB962C8B-B14F-4D97-AF65-F5344CB8AC3E}">
        <p14:creationId xmlns:p14="http://schemas.microsoft.com/office/powerpoint/2010/main" val="1231847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446DD67F-07AC-5A6F-DFDB-AAE1247DF019}"/>
              </a:ext>
            </a:extLst>
          </p:cNvPr>
          <p:cNvCxnSpPr/>
          <p:nvPr userDrawn="1"/>
        </p:nvCxnSpPr>
        <p:spPr>
          <a:xfrm>
            <a:off x="190500" y="1016000"/>
            <a:ext cx="11811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Rectangle 5">
            <a:extLst>
              <a:ext uri="{FF2B5EF4-FFF2-40B4-BE49-F238E27FC236}">
                <a16:creationId xmlns:a16="http://schemas.microsoft.com/office/drawing/2014/main" id="{6326CCAD-6DBF-0036-EA2C-BED845ED4C0C}"/>
              </a:ext>
            </a:extLst>
          </p:cNvPr>
          <p:cNvSpPr txBox="1">
            <a:spLocks noChangeArrowheads="1"/>
          </p:cNvSpPr>
          <p:nvPr userDrawn="1"/>
        </p:nvSpPr>
        <p:spPr bwMode="auto">
          <a:xfrm>
            <a:off x="1534585" y="6245225"/>
            <a:ext cx="89789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GB" altLang="en-BE" sz="1200" dirty="0"/>
          </a:p>
        </p:txBody>
      </p:sp>
      <p:sp>
        <p:nvSpPr>
          <p:cNvPr id="5" name="TextBox 17">
            <a:extLst>
              <a:ext uri="{FF2B5EF4-FFF2-40B4-BE49-F238E27FC236}">
                <a16:creationId xmlns:a16="http://schemas.microsoft.com/office/drawing/2014/main" id="{56035171-4B1B-3736-2AE2-2535D51A1A72}"/>
              </a:ext>
            </a:extLst>
          </p:cNvPr>
          <p:cNvSpPr txBox="1">
            <a:spLocks noChangeArrowheads="1"/>
          </p:cNvSpPr>
          <p:nvPr userDrawn="1"/>
        </p:nvSpPr>
        <p:spPr bwMode="auto">
          <a:xfrm>
            <a:off x="335361" y="80964"/>
            <a:ext cx="11378274" cy="762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fontAlgn="auto" hangingPunct="1">
              <a:lnSpc>
                <a:spcPct val="125000"/>
              </a:lnSpc>
              <a:spcBef>
                <a:spcPts val="0"/>
              </a:spcBef>
              <a:spcAft>
                <a:spcPts val="0"/>
              </a:spcAft>
              <a:defRPr/>
            </a:pPr>
            <a:r>
              <a:rPr lang="en-ZA" sz="2400" b="1" dirty="0">
                <a:solidFill>
                  <a:schemeClr val="tx2"/>
                </a:solidFill>
              </a:rPr>
              <a:t>PMBOK® Project Management Processes</a:t>
            </a:r>
          </a:p>
          <a:p>
            <a:pPr eaLnBrk="1" fontAlgn="auto" hangingPunct="1">
              <a:lnSpc>
                <a:spcPct val="125000"/>
              </a:lnSpc>
              <a:spcBef>
                <a:spcPts val="0"/>
              </a:spcBef>
              <a:spcAft>
                <a:spcPts val="0"/>
              </a:spcAft>
              <a:defRPr/>
            </a:pPr>
            <a:r>
              <a:rPr lang="en-US" sz="1200" b="1" dirty="0">
                <a:solidFill>
                  <a:schemeClr val="tx2"/>
                </a:solidFill>
              </a:rPr>
              <a:t>Based on the PMBOK® Guide – 6</a:t>
            </a:r>
            <a:r>
              <a:rPr lang="en-US" sz="1200" b="1" baseline="30000" dirty="0">
                <a:solidFill>
                  <a:schemeClr val="tx2"/>
                </a:solidFill>
              </a:rPr>
              <a:t>th</a:t>
            </a:r>
            <a:r>
              <a:rPr lang="en-US" sz="1200" b="1" dirty="0">
                <a:solidFill>
                  <a:schemeClr val="tx2"/>
                </a:solidFill>
              </a:rPr>
              <a:t> Edition</a:t>
            </a:r>
          </a:p>
        </p:txBody>
      </p:sp>
      <p:sp>
        <p:nvSpPr>
          <p:cNvPr id="6" name="Slide Number Placeholder 5">
            <a:extLst>
              <a:ext uri="{FF2B5EF4-FFF2-40B4-BE49-F238E27FC236}">
                <a16:creationId xmlns:a16="http://schemas.microsoft.com/office/drawing/2014/main" id="{512CEEDA-B229-8023-4095-14CC759E09E7}"/>
              </a:ext>
            </a:extLst>
          </p:cNvPr>
          <p:cNvSpPr txBox="1">
            <a:spLocks/>
          </p:cNvSpPr>
          <p:nvPr userDrawn="1"/>
        </p:nvSpPr>
        <p:spPr>
          <a:xfrm>
            <a:off x="10513485" y="6245225"/>
            <a:ext cx="1068916" cy="476250"/>
          </a:xfrm>
          <a:prstGeom prst="rect">
            <a:avLst/>
          </a:prstGeom>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1" hangingPunct="1"/>
            <a:fld id="{C85A59F4-D724-A44A-918E-AEF0E19F850B}" type="slidenum">
              <a:rPr lang="en-GB" altLang="en-BE" sz="1200" b="1" i="1"/>
              <a:pPr algn="r" eaLnBrk="1" hangingPunct="1"/>
              <a:t>‹#›</a:t>
            </a:fld>
            <a:endParaRPr lang="en-GB" altLang="en-BE" sz="1200" b="1" i="1"/>
          </a:p>
        </p:txBody>
      </p:sp>
    </p:spTree>
    <p:extLst>
      <p:ext uri="{BB962C8B-B14F-4D97-AF65-F5344CB8AC3E}">
        <p14:creationId xmlns:p14="http://schemas.microsoft.com/office/powerpoint/2010/main" val="1111549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09600" y="274638"/>
            <a:ext cx="10972800" cy="706090"/>
          </a:xfrm>
          <a:prstGeom prst="rect">
            <a:avLst/>
          </a:prstGeom>
          <a:solidFill>
            <a:schemeClr val="accent1"/>
          </a:solidFill>
          <a:effectLst>
            <a:outerShdw blurRad="149987" dist="250190" dir="8460000" algn="ctr">
              <a:srgbClr val="000000">
                <a:alpha val="28000"/>
              </a:srgbClr>
            </a:outerShdw>
            <a:reflection blurRad="6350" stA="52000" endA="300" endPos="35000" dir="5400000" sy="-100000" algn="bl" rotWithShape="0"/>
          </a:effectLst>
          <a:scene3d>
            <a:camera prst="orthographicFront">
              <a:rot lat="0" lon="0" rev="0"/>
            </a:camera>
            <a:lightRig rig="contrasting" dir="t">
              <a:rot lat="0" lon="0" rev="1500000"/>
            </a:lightRig>
          </a:scene3d>
          <a:sp3d prstMaterial="metal"/>
        </p:spPr>
        <p:style>
          <a:lnRef idx="0">
            <a:schemeClr val="accent2"/>
          </a:lnRef>
          <a:fillRef idx="3">
            <a:schemeClr val="accent2"/>
          </a:fillRef>
          <a:effectRef idx="3">
            <a:schemeClr val="accent2"/>
          </a:effectRef>
          <a:fontRef idx="minor">
            <a:schemeClr val="lt1"/>
          </a:fontRef>
        </p:style>
        <p:txBody>
          <a:bodyPr>
            <a:normAutofit/>
          </a:bodyPr>
          <a:lstStyle/>
          <a:p>
            <a:pPr marL="0" lvl="0"/>
            <a:r>
              <a:rPr lang="fr-FR" dirty="0"/>
              <a:t>Cliquez pour modifier le style du titre</a:t>
            </a:r>
            <a:endParaRPr lang="fr-BE" dirty="0"/>
          </a:p>
        </p:txBody>
      </p:sp>
      <p:sp>
        <p:nvSpPr>
          <p:cNvPr id="3" name="Espace réservé du texte 2"/>
          <p:cNvSpPr>
            <a:spLocks noGrp="1"/>
          </p:cNvSpPr>
          <p:nvPr>
            <p:ph type="body" idx="1"/>
          </p:nvPr>
        </p:nvSpPr>
        <p:spPr>
          <a:xfrm>
            <a:off x="609600" y="1484785"/>
            <a:ext cx="10972800" cy="4277071"/>
          </a:xfrm>
          <a:prstGeom prst="rect">
            <a:avLst/>
          </a:prstGeom>
          <a:solidFill>
            <a:schemeClr val="bg1">
              <a:lumMod val="95000"/>
            </a:schemeClr>
          </a:solidFill>
          <a:effectLst/>
        </p:spPr>
        <p:style>
          <a:lnRef idx="1">
            <a:schemeClr val="dk1"/>
          </a:lnRef>
          <a:fillRef idx="2">
            <a:schemeClr val="dk1"/>
          </a:fillRef>
          <a:effectRef idx="1">
            <a:schemeClr val="dk1"/>
          </a:effectRef>
          <a:fontRef idx="minor">
            <a:schemeClr val="dk1"/>
          </a:fontRef>
        </p:style>
        <p:txBody>
          <a:bodyPr>
            <a:normAutofit/>
          </a:bodyPr>
          <a:lstStyle/>
          <a:p>
            <a:pPr lvl="0">
              <a:buFont typeface="Wingdings" pitchFamily="2" charset="2"/>
              <a:buChar char="q"/>
            </a:pPr>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BE" dirty="0"/>
          </a:p>
        </p:txBody>
      </p:sp>
      <p:sp>
        <p:nvSpPr>
          <p:cNvPr id="4" name="Espace réservé de la date 3"/>
          <p:cNvSpPr>
            <a:spLocks noGrp="1"/>
          </p:cNvSpPr>
          <p:nvPr>
            <p:ph type="dt" sz="half" idx="2"/>
          </p:nvPr>
        </p:nvSpPr>
        <p:spPr>
          <a:xfrm>
            <a:off x="1715029" y="6374025"/>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4FEE15-A00C-4590-A234-67A4CCBBF9F0}" type="datetime1">
              <a:rPr lang="fr-BE" smtClean="0"/>
              <a:t>22/09/26</a:t>
            </a:fld>
            <a:endParaRPr lang="fr-BE"/>
          </a:p>
        </p:txBody>
      </p:sp>
      <p:sp>
        <p:nvSpPr>
          <p:cNvPr id="5" name="Espace réservé du pied de page 4"/>
          <p:cNvSpPr>
            <a:spLocks noGrp="1"/>
          </p:cNvSpPr>
          <p:nvPr>
            <p:ph type="ftr" sz="quarter" idx="3"/>
          </p:nvPr>
        </p:nvSpPr>
        <p:spPr>
          <a:xfrm>
            <a:off x="4751851"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dirty="0"/>
          </a:p>
        </p:txBody>
      </p:sp>
      <p:sp>
        <p:nvSpPr>
          <p:cNvPr id="6" name="Espace réservé du numéro de diapositive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C8955C-CD5B-48B6-8B6A-03B65A7B649E}" type="slidenum">
              <a:rPr lang="fr-BE" smtClean="0"/>
              <a:pPr/>
              <a:t>‹#›</a:t>
            </a:fld>
            <a:endParaRPr lang="fr-BE"/>
          </a:p>
        </p:txBody>
      </p:sp>
      <p:cxnSp>
        <p:nvCxnSpPr>
          <p:cNvPr id="8" name="Rechte verbindingslijn 7"/>
          <p:cNvCxnSpPr/>
          <p:nvPr/>
        </p:nvCxnSpPr>
        <p:spPr>
          <a:xfrm>
            <a:off x="335360" y="6741368"/>
            <a:ext cx="1152128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026" name="Picture 2" descr="C:\Users\shoira\Desktop\University studies\2012-2013 Master in Management\Management of IS\lsm logo\LSMseulPMS.emf"/>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307139" y="6021289"/>
            <a:ext cx="964325" cy="709234"/>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817" r:id="rId1"/>
    <p:sldLayoutId id="2147483818" r:id="rId2"/>
    <p:sldLayoutId id="214748382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 id="2147483827" r:id="rId12"/>
    <p:sldLayoutId id="2147483833" r:id="rId13"/>
    <p:sldLayoutId id="2147483835" r:id="rId14"/>
    <p:sldLayoutId id="2147483836" r:id="rId15"/>
  </p:sldLayoutIdLst>
  <p:hf hdr="0" ftr="0" dt="0"/>
  <p:txStyles>
    <p:titleStyle>
      <a:lvl1pPr algn="ctr" defTabSz="914400" rtl="0" eaLnBrk="1" latinLnBrk="0" hangingPunct="1">
        <a:spcBef>
          <a:spcPct val="0"/>
        </a:spcBef>
        <a:buNone/>
        <a:defRPr lang="fr-BE" sz="3600" b="1" kern="1200">
          <a:solidFill>
            <a:schemeClr val="bg1"/>
          </a:solidFill>
          <a:latin typeface="+mn-lt"/>
          <a:ea typeface="+mn-ea"/>
          <a:cs typeface="Kokila" pitchFamily="34" charset="0"/>
        </a:defRPr>
      </a:lvl1pPr>
    </p:titleStyle>
    <p:bodyStyle>
      <a:lvl1pPr marL="457200" indent="-457200" algn="l" defTabSz="914400" rtl="0" eaLnBrk="1" latinLnBrk="0" hangingPunct="1">
        <a:spcBef>
          <a:spcPct val="20000"/>
        </a:spcBef>
        <a:buClr>
          <a:srgbClr val="8D8A00"/>
        </a:buClr>
        <a:buSzPct val="80000"/>
        <a:buFont typeface="Courier New" pitchFamily="49" charset="0"/>
        <a:buChar char="o"/>
        <a:defRPr lang="fr-FR" sz="2000" b="1" kern="1200" dirty="0" smtClean="0">
          <a:solidFill>
            <a:schemeClr val="dk1"/>
          </a:solidFill>
          <a:latin typeface="+mn-lt"/>
          <a:ea typeface="+mn-ea"/>
          <a:cs typeface="+mn-cs"/>
        </a:defRPr>
      </a:lvl1pPr>
      <a:lvl2pPr marL="971550" indent="-514350" algn="l" defTabSz="914400" rtl="0" eaLnBrk="1" latinLnBrk="0" hangingPunct="1">
        <a:spcBef>
          <a:spcPct val="20000"/>
        </a:spcBef>
        <a:buClr>
          <a:srgbClr val="8D8A00"/>
        </a:buClr>
        <a:buFont typeface="Courier New" pitchFamily="49" charset="0"/>
        <a:buChar char="o"/>
        <a:defRPr lang="fr-FR" sz="2800" kern="1200" dirty="0" smtClean="0">
          <a:solidFill>
            <a:schemeClr val="dk1"/>
          </a:solidFill>
          <a:latin typeface="+mn-lt"/>
          <a:ea typeface="+mn-ea"/>
          <a:cs typeface="+mn-cs"/>
        </a:defRPr>
      </a:lvl2pPr>
      <a:lvl3pPr marL="1371600" indent="-457200" algn="l" defTabSz="914400" rtl="0" eaLnBrk="1" latinLnBrk="0" hangingPunct="1">
        <a:spcBef>
          <a:spcPct val="20000"/>
        </a:spcBef>
        <a:buClr>
          <a:srgbClr val="8D8A00"/>
        </a:buClr>
        <a:buFont typeface="Courier New" pitchFamily="49" charset="0"/>
        <a:buChar char="o"/>
        <a:defRPr lang="fr-FR" sz="2400" kern="1200" dirty="0" smtClean="0">
          <a:solidFill>
            <a:schemeClr val="dk1"/>
          </a:solidFill>
          <a:latin typeface="+mn-lt"/>
          <a:ea typeface="+mn-ea"/>
          <a:cs typeface="+mn-cs"/>
        </a:defRPr>
      </a:lvl3pPr>
      <a:lvl4pPr marL="1828800" indent="-457200" algn="l" defTabSz="914400" rtl="0" eaLnBrk="1" latinLnBrk="0" hangingPunct="1">
        <a:spcBef>
          <a:spcPct val="20000"/>
        </a:spcBef>
        <a:buClr>
          <a:srgbClr val="8D8A00"/>
        </a:buClr>
        <a:buFont typeface="Courier New" pitchFamily="49" charset="0"/>
        <a:buChar char="o"/>
        <a:defRPr lang="fr-FR" sz="2000" kern="1200" dirty="0" smtClean="0">
          <a:solidFill>
            <a:schemeClr val="dk1"/>
          </a:solidFill>
          <a:latin typeface="+mn-lt"/>
          <a:ea typeface="+mn-ea"/>
          <a:cs typeface="+mn-cs"/>
        </a:defRPr>
      </a:lvl4pPr>
      <a:lvl5pPr marL="2286000" indent="-457200" algn="l" defTabSz="914400" rtl="0" eaLnBrk="1" latinLnBrk="0" hangingPunct="1">
        <a:spcBef>
          <a:spcPct val="20000"/>
        </a:spcBef>
        <a:buClr>
          <a:srgbClr val="8D8A00"/>
        </a:buClr>
        <a:buFont typeface="Courier New" pitchFamily="49" charset="0"/>
        <a:buChar char="o"/>
        <a:defRPr lang="fr-BE" sz="2000" kern="1200" dirty="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9.png"/><Relationship Id="rId5" Type="http://schemas.openxmlformats.org/officeDocument/2006/relationships/oleObject" Target="../embeddings/oleObject4.bin"/><Relationship Id="rId4" Type="http://schemas.openxmlformats.org/officeDocument/2006/relationships/image" Target="../media/image8.png"/></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ChangeArrowheads="1"/>
          </p:cNvSpPr>
          <p:nvPr/>
        </p:nvSpPr>
        <p:spPr bwMode="auto">
          <a:xfrm>
            <a:off x="-714375" y="-1855788"/>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fr-FR">
              <a:latin typeface="Arial" pitchFamily="34" charset="0"/>
            </a:endParaRPr>
          </a:p>
        </p:txBody>
      </p:sp>
      <p:sp>
        <p:nvSpPr>
          <p:cNvPr id="3" name="Titel 2"/>
          <p:cNvSpPr>
            <a:spLocks noGrp="1"/>
          </p:cNvSpPr>
          <p:nvPr>
            <p:ph type="ctrTitle"/>
          </p:nvPr>
        </p:nvSpPr>
        <p:spPr>
          <a:xfrm>
            <a:off x="2209800" y="1844824"/>
            <a:ext cx="7772400" cy="1512168"/>
          </a:xfrm>
        </p:spPr>
        <p:txBody>
          <a:bodyPr>
            <a:normAutofit fontScale="90000"/>
          </a:bodyPr>
          <a:lstStyle/>
          <a:p>
            <a:r>
              <a:rPr lang="en-US" dirty="0"/>
              <a:t>Information Systems and IT Project Management</a:t>
            </a:r>
            <a:br>
              <a:rPr lang="en-US" dirty="0"/>
            </a:br>
            <a:endParaRPr lang="en-US" dirty="0"/>
          </a:p>
        </p:txBody>
      </p:sp>
      <p:sp>
        <p:nvSpPr>
          <p:cNvPr id="2" name="Rectangle 1">
            <a:extLst>
              <a:ext uri="{FF2B5EF4-FFF2-40B4-BE49-F238E27FC236}">
                <a16:creationId xmlns:a16="http://schemas.microsoft.com/office/drawing/2014/main" id="{5904E593-8A76-1C49-98A8-7079F0322695}"/>
              </a:ext>
            </a:extLst>
          </p:cNvPr>
          <p:cNvSpPr/>
          <p:nvPr/>
        </p:nvSpPr>
        <p:spPr>
          <a:xfrm>
            <a:off x="4363984" y="5229200"/>
            <a:ext cx="3595407" cy="830997"/>
          </a:xfrm>
          <a:prstGeom prst="rect">
            <a:avLst/>
          </a:prstGeom>
        </p:spPr>
        <p:txBody>
          <a:bodyPr wrap="none">
            <a:spAutoFit/>
          </a:bodyPr>
          <a:lstStyle/>
          <a:p>
            <a:pPr algn="ctr"/>
            <a:r>
              <a:rPr lang="en-US" sz="2400" dirty="0"/>
              <a:t>Manuel KOLP</a:t>
            </a:r>
          </a:p>
          <a:p>
            <a:pPr algn="ctr"/>
            <a:r>
              <a:rPr lang="en-US" sz="2400" dirty="0" err="1"/>
              <a:t>manuel.kolp@uclouvain.be</a:t>
            </a:r>
            <a:endParaRPr lang="en-BE" sz="2400" dirty="0"/>
          </a:p>
        </p:txBody>
      </p:sp>
    </p:spTree>
    <p:extLst>
      <p:ext uri="{BB962C8B-B14F-4D97-AF65-F5344CB8AC3E}">
        <p14:creationId xmlns:p14="http://schemas.microsoft.com/office/powerpoint/2010/main" val="19442358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oter Placeholder 4">
            <a:extLst>
              <a:ext uri="{FF2B5EF4-FFF2-40B4-BE49-F238E27FC236}">
                <a16:creationId xmlns:a16="http://schemas.microsoft.com/office/drawing/2014/main" id="{3C87266B-007C-4142-B75E-F782500F7E1E}"/>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fr-FR" sz="900"/>
              <a:t>Copyright © Manuel Kolp - LSM</a:t>
            </a:r>
          </a:p>
          <a:p>
            <a:pPr>
              <a:spcBef>
                <a:spcPct val="0"/>
              </a:spcBef>
              <a:buFontTx/>
              <a:buNone/>
            </a:pPr>
            <a:endParaRPr lang="en-US" altLang="fr-FR" sz="900"/>
          </a:p>
        </p:txBody>
      </p:sp>
      <p:sp>
        <p:nvSpPr>
          <p:cNvPr id="4099" name="Slide Number Placeholder 5">
            <a:extLst>
              <a:ext uri="{FF2B5EF4-FFF2-40B4-BE49-F238E27FC236}">
                <a16:creationId xmlns:a16="http://schemas.microsoft.com/office/drawing/2014/main" id="{575E3E2A-717B-4780-B8E7-49539A11EB98}"/>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fld id="{3D36E82C-7FCC-4E4F-8DF6-9311D94E32CD}" type="slidenum">
              <a:rPr lang="en-US" altLang="fr-FR" sz="900"/>
              <a:pPr>
                <a:spcBef>
                  <a:spcPct val="0"/>
                </a:spcBef>
                <a:buFontTx/>
                <a:buNone/>
              </a:pPr>
              <a:t>2</a:t>
            </a:fld>
            <a:endParaRPr lang="en-US" altLang="fr-FR" sz="900"/>
          </a:p>
        </p:txBody>
      </p:sp>
      <p:sp>
        <p:nvSpPr>
          <p:cNvPr id="3" name="Titre 2">
            <a:extLst>
              <a:ext uri="{FF2B5EF4-FFF2-40B4-BE49-F238E27FC236}">
                <a16:creationId xmlns:a16="http://schemas.microsoft.com/office/drawing/2014/main" id="{F677D7D0-6F21-431B-B50D-D17C2C39E00A}"/>
              </a:ext>
            </a:extLst>
          </p:cNvPr>
          <p:cNvSpPr>
            <a:spLocks noGrp="1"/>
          </p:cNvSpPr>
          <p:nvPr>
            <p:ph type="ctrTitle"/>
          </p:nvPr>
        </p:nvSpPr>
        <p:spPr/>
        <p:txBody>
          <a:bodyPr/>
          <a:lstStyle/>
          <a:p>
            <a:r>
              <a:rPr lang="en-US" altLang="fr-FR" dirty="0"/>
              <a:t>DEVELOPMENT LIFE CYCLE</a:t>
            </a:r>
            <a:br>
              <a:rPr lang="en-US" altLang="fr-FR" dirty="0"/>
            </a:br>
            <a:endParaRPr lang="fr-BE"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Footer Placeholder 4">
            <a:extLst>
              <a:ext uri="{FF2B5EF4-FFF2-40B4-BE49-F238E27FC236}">
                <a16:creationId xmlns:a16="http://schemas.microsoft.com/office/drawing/2014/main" id="{1913EAA7-F632-4426-A108-5022161514DF}"/>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fr-FR" sz="900"/>
              <a:t>Copyright © Manuel Kolp - LSM</a:t>
            </a:r>
          </a:p>
          <a:p>
            <a:pPr>
              <a:spcBef>
                <a:spcPct val="0"/>
              </a:spcBef>
              <a:buFontTx/>
              <a:buNone/>
            </a:pPr>
            <a:endParaRPr lang="en-US" altLang="fr-FR" sz="900"/>
          </a:p>
        </p:txBody>
      </p:sp>
      <p:sp>
        <p:nvSpPr>
          <p:cNvPr id="5123" name="Slide Number Placeholder 5">
            <a:extLst>
              <a:ext uri="{FF2B5EF4-FFF2-40B4-BE49-F238E27FC236}">
                <a16:creationId xmlns:a16="http://schemas.microsoft.com/office/drawing/2014/main" id="{9D3B8E9B-EEE2-49D5-8970-CCABFD90BB1C}"/>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fld id="{6332A03E-6F03-4642-A55A-0C43F8F21DEF}" type="slidenum">
              <a:rPr lang="en-US" altLang="fr-FR" sz="900"/>
              <a:pPr>
                <a:spcBef>
                  <a:spcPct val="0"/>
                </a:spcBef>
                <a:buFontTx/>
                <a:buNone/>
              </a:pPr>
              <a:t>3</a:t>
            </a:fld>
            <a:endParaRPr lang="en-US" altLang="fr-FR" sz="900"/>
          </a:p>
        </p:txBody>
      </p:sp>
      <p:sp>
        <p:nvSpPr>
          <p:cNvPr id="5124" name="Rectangle 2">
            <a:extLst>
              <a:ext uri="{FF2B5EF4-FFF2-40B4-BE49-F238E27FC236}">
                <a16:creationId xmlns:a16="http://schemas.microsoft.com/office/drawing/2014/main" id="{92EEF441-F4C5-4162-906F-C751A1851704}"/>
              </a:ext>
            </a:extLst>
          </p:cNvPr>
          <p:cNvSpPr>
            <a:spLocks noGrp="1" noChangeArrowheads="1"/>
          </p:cNvSpPr>
          <p:nvPr>
            <p:ph type="title"/>
          </p:nvPr>
        </p:nvSpPr>
        <p:spPr/>
        <p:txBody>
          <a:bodyPr/>
          <a:lstStyle/>
          <a:p>
            <a:pPr eaLnBrk="1" hangingPunct="1"/>
            <a:r>
              <a:rPr lang="en-US" altLang="fr-FR"/>
              <a:t>Systems Development Life Cycle (SDLC)</a:t>
            </a:r>
          </a:p>
        </p:txBody>
      </p:sp>
      <p:sp>
        <p:nvSpPr>
          <p:cNvPr id="5125" name="Rectangle 3">
            <a:extLst>
              <a:ext uri="{FF2B5EF4-FFF2-40B4-BE49-F238E27FC236}">
                <a16:creationId xmlns:a16="http://schemas.microsoft.com/office/drawing/2014/main" id="{35ACD764-3207-44F7-A1DF-6F53DE1A9B0A}"/>
              </a:ext>
            </a:extLst>
          </p:cNvPr>
          <p:cNvSpPr>
            <a:spLocks noGrp="1" noChangeArrowheads="1"/>
          </p:cNvSpPr>
          <p:nvPr>
            <p:ph type="body" idx="1"/>
          </p:nvPr>
        </p:nvSpPr>
        <p:spPr>
          <a:xfrm>
            <a:off x="2057400" y="1600200"/>
            <a:ext cx="8153400" cy="4648200"/>
          </a:xfrm>
        </p:spPr>
        <p:txBody>
          <a:bodyPr/>
          <a:lstStyle/>
          <a:p>
            <a:pPr eaLnBrk="1" hangingPunct="1">
              <a:lnSpc>
                <a:spcPct val="90000"/>
              </a:lnSpc>
            </a:pPr>
            <a:r>
              <a:rPr lang="en-US" altLang="fr-FR"/>
              <a:t>SDLC includes a systematic process of planning, designing, and creating an information system for organizations.</a:t>
            </a:r>
          </a:p>
          <a:p>
            <a:pPr eaLnBrk="1" hangingPunct="1">
              <a:lnSpc>
                <a:spcPct val="90000"/>
              </a:lnSpc>
            </a:pPr>
            <a:endParaRPr lang="en-US" altLang="fr-FR"/>
          </a:p>
          <a:p>
            <a:pPr eaLnBrk="1" hangingPunct="1">
              <a:lnSpc>
                <a:spcPct val="90000"/>
              </a:lnSpc>
            </a:pPr>
            <a:r>
              <a:rPr lang="en-US" altLang="fr-FR"/>
              <a:t>It is often better to have a structured methodology to avoid mishaps and coordinate the design and development tasks properly among the members of a large systems development team.</a:t>
            </a:r>
          </a:p>
          <a:p>
            <a:pPr eaLnBrk="1" hangingPunct="1">
              <a:lnSpc>
                <a:spcPct val="90000"/>
              </a:lnSpc>
            </a:pPr>
            <a:endParaRPr lang="en-US" altLang="fr-FR"/>
          </a:p>
          <a:p>
            <a:pPr eaLnBrk="1" hangingPunct="1">
              <a:lnSpc>
                <a:spcPct val="90000"/>
              </a:lnSpc>
            </a:pPr>
            <a:r>
              <a:rPr lang="en-US" altLang="fr-FR"/>
              <a:t>Systems Approach—Complex problems are broken up into smaller manageable problems using a systems</a:t>
            </a:r>
            <a:r>
              <a:rPr lang="ja-JP" altLang="en-US"/>
              <a:t>’</a:t>
            </a:r>
            <a:r>
              <a:rPr lang="en-US" altLang="ja-JP"/>
              <a:t> hierarchy, and then developing a solution for each problem within the hierarchy.</a:t>
            </a:r>
            <a:endParaRPr lang="en-US" altLang="fr-F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Footer Placeholder 4">
            <a:extLst>
              <a:ext uri="{FF2B5EF4-FFF2-40B4-BE49-F238E27FC236}">
                <a16:creationId xmlns:a16="http://schemas.microsoft.com/office/drawing/2014/main" id="{FB1977BB-0794-4DEE-93B8-46F74C6AFE4B}"/>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fr-FR" sz="900"/>
              <a:t>Copyright © Manuel Kolp - LSM</a:t>
            </a:r>
          </a:p>
          <a:p>
            <a:pPr>
              <a:spcBef>
                <a:spcPct val="0"/>
              </a:spcBef>
              <a:buFontTx/>
              <a:buNone/>
            </a:pPr>
            <a:endParaRPr lang="en-US" altLang="fr-FR" sz="900"/>
          </a:p>
        </p:txBody>
      </p:sp>
      <p:sp>
        <p:nvSpPr>
          <p:cNvPr id="9219" name="Slide Number Placeholder 5">
            <a:extLst>
              <a:ext uri="{FF2B5EF4-FFF2-40B4-BE49-F238E27FC236}">
                <a16:creationId xmlns:a16="http://schemas.microsoft.com/office/drawing/2014/main" id="{216731EF-7BE8-4C7D-AF41-BDAAC19162F0}"/>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fld id="{9F6EA4F3-7B21-4F83-9123-BEC1020F14E5}" type="slidenum">
              <a:rPr lang="en-US" altLang="fr-FR" sz="900"/>
              <a:pPr>
                <a:spcBef>
                  <a:spcPct val="0"/>
                </a:spcBef>
                <a:buFontTx/>
                <a:buNone/>
              </a:pPr>
              <a:t>4</a:t>
            </a:fld>
            <a:endParaRPr lang="en-US" altLang="fr-FR" sz="900"/>
          </a:p>
        </p:txBody>
      </p:sp>
      <p:sp>
        <p:nvSpPr>
          <p:cNvPr id="9220" name="Rectangle 2">
            <a:extLst>
              <a:ext uri="{FF2B5EF4-FFF2-40B4-BE49-F238E27FC236}">
                <a16:creationId xmlns:a16="http://schemas.microsoft.com/office/drawing/2014/main" id="{BF04EEB7-F76B-45F7-A8ED-A1CB0DD000AE}"/>
              </a:ext>
            </a:extLst>
          </p:cNvPr>
          <p:cNvSpPr>
            <a:spLocks noGrp="1" noChangeArrowheads="1"/>
          </p:cNvSpPr>
          <p:nvPr>
            <p:ph type="title"/>
          </p:nvPr>
        </p:nvSpPr>
        <p:spPr>
          <a:xfrm>
            <a:off x="2133600" y="274638"/>
            <a:ext cx="8077200" cy="914400"/>
          </a:xfrm>
        </p:spPr>
        <p:txBody>
          <a:bodyPr/>
          <a:lstStyle/>
          <a:p>
            <a:pPr eaLnBrk="1" hangingPunct="1"/>
            <a:r>
              <a:rPr lang="en-US" altLang="fr-FR" dirty="0"/>
              <a:t>Implementation Plan</a:t>
            </a:r>
          </a:p>
        </p:txBody>
      </p:sp>
      <p:sp>
        <p:nvSpPr>
          <p:cNvPr id="9221" name="Rectangle 3">
            <a:extLst>
              <a:ext uri="{FF2B5EF4-FFF2-40B4-BE49-F238E27FC236}">
                <a16:creationId xmlns:a16="http://schemas.microsoft.com/office/drawing/2014/main" id="{69F142AF-1E48-4FF2-B2CF-8D974286CDA4}"/>
              </a:ext>
            </a:extLst>
          </p:cNvPr>
          <p:cNvSpPr>
            <a:spLocks noGrp="1" noChangeArrowheads="1"/>
          </p:cNvSpPr>
          <p:nvPr>
            <p:ph type="body" idx="1"/>
          </p:nvPr>
        </p:nvSpPr>
        <p:spPr>
          <a:xfrm>
            <a:off x="2209800" y="990601"/>
            <a:ext cx="8153400" cy="4525963"/>
          </a:xfrm>
        </p:spPr>
        <p:txBody>
          <a:bodyPr>
            <a:normAutofit fontScale="92500" lnSpcReduction="20000"/>
          </a:bodyPr>
          <a:lstStyle/>
          <a:p>
            <a:pPr eaLnBrk="1" hangingPunct="1"/>
            <a:r>
              <a:rPr lang="en-US" altLang="fr-FR" b="1"/>
              <a:t>Comprehensive</a:t>
            </a:r>
          </a:p>
          <a:p>
            <a:pPr lvl="1" eaLnBrk="1" hangingPunct="1"/>
            <a:r>
              <a:rPr lang="en-US" altLang="fr-FR"/>
              <a:t>Involves implementation of the full functionality of the ERP software in addition to industry-specific modules.</a:t>
            </a:r>
          </a:p>
          <a:p>
            <a:pPr lvl="1" eaLnBrk="1" hangingPunct="1"/>
            <a:r>
              <a:rPr lang="en-US" altLang="fr-FR"/>
              <a:t>Requires a high level of business process re-engineering.</a:t>
            </a:r>
          </a:p>
          <a:p>
            <a:pPr eaLnBrk="1" hangingPunct="1"/>
            <a:r>
              <a:rPr lang="en-US" altLang="fr-FR" b="1"/>
              <a:t>Middle-of-the-Road</a:t>
            </a:r>
          </a:p>
          <a:p>
            <a:pPr lvl="1" eaLnBrk="1" hangingPunct="1"/>
            <a:r>
              <a:rPr lang="en-US" altLang="fr-FR"/>
              <a:t>Involves some changes in the core ERP modules and a significant amount of business process re-engineering.</a:t>
            </a:r>
          </a:p>
          <a:p>
            <a:pPr eaLnBrk="1" hangingPunct="1"/>
            <a:r>
              <a:rPr lang="en-US" altLang="fr-FR" b="1"/>
              <a:t>Vanilla</a:t>
            </a:r>
          </a:p>
          <a:p>
            <a:pPr lvl="1" eaLnBrk="1" hangingPunct="1"/>
            <a:r>
              <a:rPr lang="en-US" altLang="fr-FR"/>
              <a:t>Utilizes core ERP functionality and exploits the best practice business processes built into the software.</a:t>
            </a:r>
          </a:p>
          <a:p>
            <a:pPr lvl="1" eaLnBrk="1" hangingPunct="1"/>
            <a:r>
              <a:rPr lang="en-US" altLang="fr-FR"/>
              <a:t>Business IT process (in the system) re-engineering is eliminated.</a:t>
            </a:r>
          </a:p>
          <a:p>
            <a:pPr eaLnBrk="1" hangingPunct="1"/>
            <a:r>
              <a:rPr lang="en-US" altLang="fr-FR" sz="2800"/>
              <a:t>Chocolate</a:t>
            </a:r>
          </a:p>
          <a:p>
            <a:pPr lvl="1" eaLnBrk="1" hangingPunct="1"/>
            <a:r>
              <a:rPr lang="en-US" altLang="fr-FR"/>
              <a:t>Modify the system to fit the As-Is business processes</a:t>
            </a:r>
          </a:p>
          <a:p>
            <a:pPr eaLnBrk="1" hangingPunct="1"/>
            <a:endParaRPr lang="en-US" altLang="fr-F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ooter Placeholder 4">
            <a:extLst>
              <a:ext uri="{FF2B5EF4-FFF2-40B4-BE49-F238E27FC236}">
                <a16:creationId xmlns:a16="http://schemas.microsoft.com/office/drawing/2014/main" id="{EBE66032-1555-4FB1-A93C-B49CF971420D}"/>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fr-FR" sz="900"/>
              <a:t>Copyright © Manuel Kolp - LSM</a:t>
            </a:r>
          </a:p>
          <a:p>
            <a:pPr>
              <a:spcBef>
                <a:spcPct val="0"/>
              </a:spcBef>
              <a:buFontTx/>
              <a:buNone/>
            </a:pPr>
            <a:endParaRPr lang="en-US" altLang="fr-FR" sz="900"/>
          </a:p>
        </p:txBody>
      </p:sp>
      <p:sp>
        <p:nvSpPr>
          <p:cNvPr id="10243" name="Slide Number Placeholder 5">
            <a:extLst>
              <a:ext uri="{FF2B5EF4-FFF2-40B4-BE49-F238E27FC236}">
                <a16:creationId xmlns:a16="http://schemas.microsoft.com/office/drawing/2014/main" id="{E7B14684-A7CB-4E84-A3F4-4CF870E0207F}"/>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fld id="{D6C5B263-5CF7-4ABF-B318-7CD6DAA84239}" type="slidenum">
              <a:rPr lang="en-US" altLang="fr-FR" sz="900"/>
              <a:pPr>
                <a:spcBef>
                  <a:spcPct val="0"/>
                </a:spcBef>
                <a:buFontTx/>
                <a:buNone/>
              </a:pPr>
              <a:t>5</a:t>
            </a:fld>
            <a:endParaRPr lang="en-US" altLang="fr-FR" sz="900"/>
          </a:p>
        </p:txBody>
      </p:sp>
      <p:sp>
        <p:nvSpPr>
          <p:cNvPr id="10244" name="Rectangle 2">
            <a:extLst>
              <a:ext uri="{FF2B5EF4-FFF2-40B4-BE49-F238E27FC236}">
                <a16:creationId xmlns:a16="http://schemas.microsoft.com/office/drawing/2014/main" id="{0FA48A93-3694-40DE-88FD-6E1CBEFD06C1}"/>
              </a:ext>
            </a:extLst>
          </p:cNvPr>
          <p:cNvSpPr>
            <a:spLocks noGrp="1" noChangeArrowheads="1"/>
          </p:cNvSpPr>
          <p:nvPr>
            <p:ph type="title"/>
          </p:nvPr>
        </p:nvSpPr>
        <p:spPr/>
        <p:txBody>
          <a:bodyPr/>
          <a:lstStyle/>
          <a:p>
            <a:pPr eaLnBrk="1" hangingPunct="1"/>
            <a:r>
              <a:rPr lang="en-US" altLang="fr-FR" dirty="0"/>
              <a:t> Implementation Methodology</a:t>
            </a:r>
          </a:p>
        </p:txBody>
      </p:sp>
      <p:sp>
        <p:nvSpPr>
          <p:cNvPr id="10245" name="Rectangle 3">
            <a:extLst>
              <a:ext uri="{FF2B5EF4-FFF2-40B4-BE49-F238E27FC236}">
                <a16:creationId xmlns:a16="http://schemas.microsoft.com/office/drawing/2014/main" id="{61ECB4AD-F9E2-47AD-8E42-AADFBC3A8CE1}"/>
              </a:ext>
            </a:extLst>
          </p:cNvPr>
          <p:cNvSpPr>
            <a:spLocks noGrp="1" noChangeArrowheads="1"/>
          </p:cNvSpPr>
          <p:nvPr>
            <p:ph type="body" idx="1"/>
          </p:nvPr>
        </p:nvSpPr>
        <p:spPr/>
        <p:txBody>
          <a:bodyPr>
            <a:normAutofit/>
          </a:bodyPr>
          <a:lstStyle/>
          <a:p>
            <a:pPr eaLnBrk="1" hangingPunct="1"/>
            <a:r>
              <a:rPr lang="en-US" altLang="fr-FR" dirty="0"/>
              <a:t>An IS development life cycle provides a systematic approach to implementing the software in the changing but limited-resource organizational environment.</a:t>
            </a:r>
          </a:p>
          <a:p>
            <a:pPr eaLnBrk="1" hangingPunct="1"/>
            <a:endParaRPr lang="en-US" altLang="fr-FR" dirty="0"/>
          </a:p>
          <a:p>
            <a:pPr eaLnBrk="1" hangingPunct="1"/>
            <a:r>
              <a:rPr lang="en-US" altLang="fr-FR" dirty="0"/>
              <a:t>The traditional life cycle accomplishes one stage at a time and requires formal milestone approvals prior to moving to the next stage.</a:t>
            </a:r>
          </a:p>
          <a:p>
            <a:pPr eaLnBrk="1" hangingPunct="1"/>
            <a:endParaRPr lang="en-US" altLang="fr-FR" dirty="0"/>
          </a:p>
          <a:p>
            <a:pPr eaLnBrk="1" hangingPunct="1"/>
            <a:r>
              <a:rPr lang="en-US" altLang="fr-FR" dirty="0"/>
              <a:t>In a rapid/agile life cycle, once a company commits to the implementation, employees are empowered to make the decisions to keep the project moving forward.</a:t>
            </a:r>
          </a:p>
          <a:p>
            <a:pPr eaLnBrk="1" hangingPunct="1"/>
            <a:endParaRPr lang="en-US" altLang="fr-F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hr-HR" dirty="0"/>
              <a:t>WATERFALL vs. AGILE</a:t>
            </a:r>
            <a:endParaRPr lang="en-GB" dirty="0"/>
          </a:p>
        </p:txBody>
      </p:sp>
      <p:sp>
        <p:nvSpPr>
          <p:cNvPr id="3" name="Inhaltsplatzhalter 2"/>
          <p:cNvSpPr>
            <a:spLocks noGrp="1"/>
          </p:cNvSpPr>
          <p:nvPr>
            <p:ph sz="half" idx="1"/>
          </p:nvPr>
        </p:nvSpPr>
        <p:spPr>
          <a:xfrm>
            <a:off x="838200" y="3654502"/>
            <a:ext cx="4755078" cy="2522460"/>
          </a:xfrm>
        </p:spPr>
        <p:txBody>
          <a:bodyPr>
            <a:normAutofit fontScale="77500" lnSpcReduction="20000"/>
          </a:bodyPr>
          <a:lstStyle/>
          <a:p>
            <a:pPr marL="0" indent="0" algn="ctr">
              <a:buNone/>
            </a:pPr>
            <a:r>
              <a:rPr lang="en-US" b="1" dirty="0"/>
              <a:t>WATERFALL</a:t>
            </a:r>
          </a:p>
          <a:p>
            <a:pPr marL="0" indent="0">
              <a:buNone/>
            </a:pPr>
            <a:endParaRPr lang="en-US" dirty="0"/>
          </a:p>
          <a:p>
            <a:pPr marL="0" indent="0">
              <a:buNone/>
            </a:pPr>
            <a:r>
              <a:rPr lang="en-US" b="1" dirty="0"/>
              <a:t>Waterfall </a:t>
            </a:r>
            <a:r>
              <a:rPr lang="en-US" dirty="0"/>
              <a:t>is a linear approach to following the define sequence of events/ steps where each stage generally finishes before the next one can begin.</a:t>
            </a:r>
          </a:p>
        </p:txBody>
      </p:sp>
      <p:sp>
        <p:nvSpPr>
          <p:cNvPr id="5" name="Inhaltsplatzhalter 4"/>
          <p:cNvSpPr>
            <a:spLocks noGrp="1"/>
          </p:cNvSpPr>
          <p:nvPr>
            <p:ph sz="half" idx="2"/>
          </p:nvPr>
        </p:nvSpPr>
        <p:spPr>
          <a:xfrm>
            <a:off x="6495802" y="3654502"/>
            <a:ext cx="4857997" cy="2522460"/>
          </a:xfrm>
        </p:spPr>
        <p:txBody>
          <a:bodyPr>
            <a:normAutofit fontScale="77500" lnSpcReduction="20000"/>
          </a:bodyPr>
          <a:lstStyle/>
          <a:p>
            <a:pPr marL="0" indent="0" algn="ctr">
              <a:buNone/>
            </a:pPr>
            <a:r>
              <a:rPr lang="en-US" b="1" dirty="0"/>
              <a:t>AGILE</a:t>
            </a:r>
          </a:p>
          <a:p>
            <a:pPr marL="0" indent="0">
              <a:buNone/>
            </a:pPr>
            <a:endParaRPr lang="en-US" dirty="0"/>
          </a:p>
          <a:p>
            <a:pPr marL="0" indent="0">
              <a:buNone/>
            </a:pPr>
            <a:r>
              <a:rPr lang="en-US" b="1" dirty="0"/>
              <a:t>Agile</a:t>
            </a:r>
            <a:r>
              <a:rPr lang="en-US" dirty="0"/>
              <a:t> is an iterative approach where requirements and solutions evolve through the collaborative effort of self-organizing and cross-functional teams and their customer(s)/end user(s).</a:t>
            </a:r>
          </a:p>
          <a:p>
            <a:endParaRPr lang="en-US" dirty="0"/>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07078" y="1780616"/>
            <a:ext cx="1635443" cy="1612334"/>
          </a:xfrm>
          <a:prstGeom prst="rect">
            <a:avLst/>
          </a:prstGeom>
        </p:spPr>
      </p:pic>
      <p:grpSp>
        <p:nvGrpSpPr>
          <p:cNvPr id="9" name="Gruppieren 8"/>
          <p:cNvGrpSpPr/>
          <p:nvPr/>
        </p:nvGrpSpPr>
        <p:grpSpPr>
          <a:xfrm>
            <a:off x="2538845" y="1883677"/>
            <a:ext cx="1353787" cy="1406212"/>
            <a:chOff x="2588071" y="1408667"/>
            <a:chExt cx="1353787" cy="1406212"/>
          </a:xfrm>
        </p:grpSpPr>
        <p:sp>
          <p:nvSpPr>
            <p:cNvPr id="8" name="Ellipse 7"/>
            <p:cNvSpPr/>
            <p:nvPr/>
          </p:nvSpPr>
          <p:spPr>
            <a:xfrm>
              <a:off x="2588071" y="1408667"/>
              <a:ext cx="1353787" cy="1406212"/>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7" name="Grafik 6"/>
            <p:cNvPicPr>
              <a:picLocks noChangeAspect="1"/>
            </p:cNvPicPr>
            <p:nvPr/>
          </p:nvPicPr>
          <p:blipFill rotWithShape="1">
            <a:blip r:embed="rId3"/>
            <a:srcRect l="10755" t="8811" r="7236" b="9734"/>
            <a:stretch/>
          </p:blipFill>
          <p:spPr>
            <a:xfrm rot="16200000">
              <a:off x="2744782" y="1583659"/>
              <a:ext cx="1068146" cy="1060932"/>
            </a:xfrm>
            <a:prstGeom prst="ellipse">
              <a:avLst/>
            </a:prstGeom>
            <a:ln w="76200">
              <a:solidFill>
                <a:srgbClr val="C00000"/>
              </a:solidFill>
            </a:ln>
          </p:spPr>
        </p:pic>
      </p:grpSp>
    </p:spTree>
    <p:extLst>
      <p:ext uri="{BB962C8B-B14F-4D97-AF65-F5344CB8AC3E}">
        <p14:creationId xmlns:p14="http://schemas.microsoft.com/office/powerpoint/2010/main" val="30013694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Footer Placeholder 4">
            <a:extLst>
              <a:ext uri="{FF2B5EF4-FFF2-40B4-BE49-F238E27FC236}">
                <a16:creationId xmlns:a16="http://schemas.microsoft.com/office/drawing/2014/main" id="{B9B0D4F3-9749-4C1B-A8B6-06A2A3A09E4C}"/>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fr-FR" sz="900"/>
              <a:t>Copyright © Manuel Kolp - LSM</a:t>
            </a:r>
          </a:p>
          <a:p>
            <a:pPr>
              <a:spcBef>
                <a:spcPct val="0"/>
              </a:spcBef>
              <a:buFontTx/>
              <a:buNone/>
            </a:pPr>
            <a:endParaRPr lang="en-US" altLang="fr-FR" sz="900"/>
          </a:p>
        </p:txBody>
      </p:sp>
      <p:sp>
        <p:nvSpPr>
          <p:cNvPr id="11267" name="Slide Number Placeholder 5">
            <a:extLst>
              <a:ext uri="{FF2B5EF4-FFF2-40B4-BE49-F238E27FC236}">
                <a16:creationId xmlns:a16="http://schemas.microsoft.com/office/drawing/2014/main" id="{8F03A2C0-E689-42F6-8B19-511A3CA7E3A0}"/>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fld id="{D485EB83-58BB-4294-9963-A231612CECB8}" type="slidenum">
              <a:rPr lang="en-US" altLang="fr-FR" sz="900"/>
              <a:pPr>
                <a:spcBef>
                  <a:spcPct val="0"/>
                </a:spcBef>
                <a:buFontTx/>
                <a:buNone/>
              </a:pPr>
              <a:t>7</a:t>
            </a:fld>
            <a:endParaRPr lang="en-US" altLang="fr-FR" sz="900"/>
          </a:p>
        </p:txBody>
      </p:sp>
      <p:sp>
        <p:nvSpPr>
          <p:cNvPr id="11268" name="Rectangle 2">
            <a:extLst>
              <a:ext uri="{FF2B5EF4-FFF2-40B4-BE49-F238E27FC236}">
                <a16:creationId xmlns:a16="http://schemas.microsoft.com/office/drawing/2014/main" id="{81DECAF9-E39A-42EE-B3AB-4A7C9A5E1F75}"/>
              </a:ext>
            </a:extLst>
          </p:cNvPr>
          <p:cNvSpPr>
            <a:spLocks noGrp="1" noChangeArrowheads="1"/>
          </p:cNvSpPr>
          <p:nvPr>
            <p:ph type="title"/>
          </p:nvPr>
        </p:nvSpPr>
        <p:spPr/>
        <p:txBody>
          <a:bodyPr/>
          <a:lstStyle/>
          <a:p>
            <a:pPr eaLnBrk="1" hangingPunct="1"/>
            <a:r>
              <a:rPr lang="en-US" altLang="fr-FR" dirty="0"/>
              <a:t>Traditional IS (ERP) Life Cycle - Waterfall</a:t>
            </a:r>
          </a:p>
        </p:txBody>
      </p:sp>
      <p:graphicFrame>
        <p:nvGraphicFramePr>
          <p:cNvPr id="11269" name="Object 5">
            <a:extLst>
              <a:ext uri="{FF2B5EF4-FFF2-40B4-BE49-F238E27FC236}">
                <a16:creationId xmlns:a16="http://schemas.microsoft.com/office/drawing/2014/main" id="{8652C968-20EB-45E1-90AE-081A1A31402F}"/>
              </a:ext>
            </a:extLst>
          </p:cNvPr>
          <p:cNvGraphicFramePr>
            <a:graphicFrameLocks noGrp="1" noChangeAspect="1"/>
          </p:cNvGraphicFramePr>
          <p:nvPr>
            <p:ph idx="1"/>
          </p:nvPr>
        </p:nvGraphicFramePr>
        <p:xfrm>
          <a:off x="3303589" y="1600201"/>
          <a:ext cx="5661025" cy="4525963"/>
        </p:xfrm>
        <a:graphic>
          <a:graphicData uri="http://schemas.openxmlformats.org/presentationml/2006/ole">
            <mc:AlternateContent xmlns:mc="http://schemas.openxmlformats.org/markup-compatibility/2006">
              <mc:Choice xmlns:v="urn:schemas-microsoft-com:vml" Requires="v">
                <p:oleObj name="Photo Editor Photo" r:id="rId2" imgW="8062659" imgH="6447079" progId="MSPhotoEd.3">
                  <p:embed/>
                </p:oleObj>
              </mc:Choice>
              <mc:Fallback>
                <p:oleObj name="Photo Editor Photo" r:id="rId2" imgW="8062659" imgH="6447079" progId="MSPhotoEd.3">
                  <p:embed/>
                  <p:pic>
                    <p:nvPicPr>
                      <p:cNvPr id="11269" name="Object 5">
                        <a:extLst>
                          <a:ext uri="{FF2B5EF4-FFF2-40B4-BE49-F238E27FC236}">
                            <a16:creationId xmlns:a16="http://schemas.microsoft.com/office/drawing/2014/main" id="{8652C968-20EB-45E1-90AE-081A1A3140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03589" y="1600201"/>
                        <a:ext cx="5661025" cy="452596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Footer Placeholder 4">
            <a:extLst>
              <a:ext uri="{FF2B5EF4-FFF2-40B4-BE49-F238E27FC236}">
                <a16:creationId xmlns:a16="http://schemas.microsoft.com/office/drawing/2014/main" id="{5E62F4C5-18E9-44CA-AA54-0FE461294EF9}"/>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fr-FR" sz="900"/>
              <a:t>Copyright © Manuel Kolp - LSM</a:t>
            </a:r>
          </a:p>
          <a:p>
            <a:pPr>
              <a:spcBef>
                <a:spcPct val="0"/>
              </a:spcBef>
              <a:buFontTx/>
              <a:buNone/>
            </a:pPr>
            <a:endParaRPr lang="en-US" altLang="fr-FR" sz="900"/>
          </a:p>
        </p:txBody>
      </p:sp>
      <p:sp>
        <p:nvSpPr>
          <p:cNvPr id="12291" name="Slide Number Placeholder 5">
            <a:extLst>
              <a:ext uri="{FF2B5EF4-FFF2-40B4-BE49-F238E27FC236}">
                <a16:creationId xmlns:a16="http://schemas.microsoft.com/office/drawing/2014/main" id="{3685D850-7746-424D-99E8-DE1C02B2884A}"/>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fld id="{0E0F489F-D34F-4F62-9177-0F1E70642B06}" type="slidenum">
              <a:rPr lang="en-US" altLang="fr-FR" sz="900"/>
              <a:pPr>
                <a:spcBef>
                  <a:spcPct val="0"/>
                </a:spcBef>
                <a:buFontTx/>
                <a:buNone/>
              </a:pPr>
              <a:t>8</a:t>
            </a:fld>
            <a:endParaRPr lang="en-US" altLang="fr-FR" sz="900"/>
          </a:p>
        </p:txBody>
      </p:sp>
      <p:sp>
        <p:nvSpPr>
          <p:cNvPr id="12292" name="Rectangle 2">
            <a:extLst>
              <a:ext uri="{FF2B5EF4-FFF2-40B4-BE49-F238E27FC236}">
                <a16:creationId xmlns:a16="http://schemas.microsoft.com/office/drawing/2014/main" id="{9C7AA264-67F2-451A-8290-C8B043F68D17}"/>
              </a:ext>
            </a:extLst>
          </p:cNvPr>
          <p:cNvSpPr>
            <a:spLocks noGrp="1" noChangeArrowheads="1"/>
          </p:cNvSpPr>
          <p:nvPr>
            <p:ph type="title"/>
          </p:nvPr>
        </p:nvSpPr>
        <p:spPr/>
        <p:txBody>
          <a:bodyPr/>
          <a:lstStyle/>
          <a:p>
            <a:pPr eaLnBrk="1" hangingPunct="1"/>
            <a:r>
              <a:rPr lang="en-US" altLang="fr-FR" dirty="0"/>
              <a:t>Traditional Life Cycle</a:t>
            </a:r>
          </a:p>
        </p:txBody>
      </p:sp>
      <p:sp>
        <p:nvSpPr>
          <p:cNvPr id="12293" name="Rectangle 3">
            <a:extLst>
              <a:ext uri="{FF2B5EF4-FFF2-40B4-BE49-F238E27FC236}">
                <a16:creationId xmlns:a16="http://schemas.microsoft.com/office/drawing/2014/main" id="{3C959396-9487-469C-AD16-88D3BCA0E2C7}"/>
              </a:ext>
            </a:extLst>
          </p:cNvPr>
          <p:cNvSpPr>
            <a:spLocks noGrp="1" noChangeArrowheads="1"/>
          </p:cNvSpPr>
          <p:nvPr>
            <p:ph type="body" idx="1"/>
          </p:nvPr>
        </p:nvSpPr>
        <p:spPr>
          <a:xfrm>
            <a:off x="2057400" y="1219201"/>
            <a:ext cx="8153400" cy="4906963"/>
          </a:xfrm>
        </p:spPr>
        <p:txBody>
          <a:bodyPr>
            <a:normAutofit lnSpcReduction="10000"/>
          </a:bodyPr>
          <a:lstStyle/>
          <a:p>
            <a:pPr eaLnBrk="1" hangingPunct="1"/>
            <a:r>
              <a:rPr lang="en-US" altLang="fr-FR" b="1" dirty="0"/>
              <a:t>Scope and Commitment Stage</a:t>
            </a:r>
          </a:p>
          <a:p>
            <a:pPr lvl="1" eaLnBrk="1" hangingPunct="1"/>
            <a:r>
              <a:rPr lang="en-US" altLang="fr-FR" dirty="0"/>
              <a:t>In addition to conducting the feasibility study, a scope of the implementation is developed within the resource and time requirement.</a:t>
            </a:r>
          </a:p>
          <a:p>
            <a:pPr lvl="1" eaLnBrk="1" hangingPunct="1">
              <a:buFontTx/>
              <a:buNone/>
            </a:pPr>
            <a:endParaRPr lang="en-US" altLang="fr-FR" dirty="0"/>
          </a:p>
          <a:p>
            <a:pPr lvl="1" eaLnBrk="1" hangingPunct="1"/>
            <a:r>
              <a:rPr lang="en-US" altLang="fr-FR" dirty="0"/>
              <a:t>Characteristics of the system implementation are defined.</a:t>
            </a:r>
          </a:p>
          <a:p>
            <a:pPr lvl="1" eaLnBrk="1" hangingPunct="1"/>
            <a:endParaRPr lang="en-US" altLang="fr-FR" dirty="0"/>
          </a:p>
          <a:p>
            <a:pPr lvl="1" eaLnBrk="1" hangingPunct="1"/>
            <a:r>
              <a:rPr lang="en-US" altLang="fr-FR" dirty="0"/>
              <a:t>Develop a long-term vision for the new system and a short-term implementation plan and top management</a:t>
            </a:r>
            <a:r>
              <a:rPr lang="ja-JP" altLang="en-US" dirty="0"/>
              <a:t>’</a:t>
            </a:r>
            <a:r>
              <a:rPr lang="en-US" altLang="ja-JP" dirty="0"/>
              <a:t>s commitment.</a:t>
            </a:r>
          </a:p>
          <a:p>
            <a:pPr lvl="1" eaLnBrk="1" hangingPunct="1"/>
            <a:endParaRPr lang="en-US" altLang="fr-FR" dirty="0"/>
          </a:p>
          <a:p>
            <a:pPr lvl="1" eaLnBrk="1" hangingPunct="1"/>
            <a:r>
              <a:rPr lang="en-US" altLang="fr-FR" dirty="0"/>
              <a:t>Vendor Selection.</a:t>
            </a:r>
          </a:p>
          <a:p>
            <a:pPr eaLnBrk="1" hangingPunct="1"/>
            <a:endParaRPr lang="en-US" altLang="fr-FR"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Footer Placeholder 4">
            <a:extLst>
              <a:ext uri="{FF2B5EF4-FFF2-40B4-BE49-F238E27FC236}">
                <a16:creationId xmlns:a16="http://schemas.microsoft.com/office/drawing/2014/main" id="{8B1F0C57-52F2-48C9-9E66-1D1D141E03C9}"/>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fr-FR" sz="900"/>
              <a:t>Copyright © Manuel Kolp - LSM</a:t>
            </a:r>
          </a:p>
          <a:p>
            <a:pPr>
              <a:spcBef>
                <a:spcPct val="0"/>
              </a:spcBef>
              <a:buFontTx/>
              <a:buNone/>
            </a:pPr>
            <a:endParaRPr lang="en-US" altLang="fr-FR" sz="900"/>
          </a:p>
        </p:txBody>
      </p:sp>
      <p:sp>
        <p:nvSpPr>
          <p:cNvPr id="14339" name="Slide Number Placeholder 5">
            <a:extLst>
              <a:ext uri="{FF2B5EF4-FFF2-40B4-BE49-F238E27FC236}">
                <a16:creationId xmlns:a16="http://schemas.microsoft.com/office/drawing/2014/main" id="{8E38685F-E005-45A0-A591-E974D5BBF0F8}"/>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fld id="{7088F1E9-6B48-47FD-BFE4-B0BF1C1A9841}" type="slidenum">
              <a:rPr lang="en-US" altLang="fr-FR" sz="900"/>
              <a:pPr>
                <a:spcBef>
                  <a:spcPct val="0"/>
                </a:spcBef>
                <a:buFontTx/>
                <a:buNone/>
              </a:pPr>
              <a:t>9</a:t>
            </a:fld>
            <a:endParaRPr lang="en-US" altLang="fr-FR" sz="900"/>
          </a:p>
        </p:txBody>
      </p:sp>
      <p:sp>
        <p:nvSpPr>
          <p:cNvPr id="14340" name="Rectangle 2">
            <a:extLst>
              <a:ext uri="{FF2B5EF4-FFF2-40B4-BE49-F238E27FC236}">
                <a16:creationId xmlns:a16="http://schemas.microsoft.com/office/drawing/2014/main" id="{10F42F76-D9A1-4F45-A0B2-C0A5621402B4}"/>
              </a:ext>
            </a:extLst>
          </p:cNvPr>
          <p:cNvSpPr>
            <a:spLocks noGrp="1" noChangeArrowheads="1"/>
          </p:cNvSpPr>
          <p:nvPr>
            <p:ph type="title"/>
          </p:nvPr>
        </p:nvSpPr>
        <p:spPr/>
        <p:txBody>
          <a:bodyPr/>
          <a:lstStyle/>
          <a:p>
            <a:pPr eaLnBrk="1" hangingPunct="1"/>
            <a:r>
              <a:rPr lang="en-US" altLang="fr-FR" dirty="0"/>
              <a:t>Traditional Life Cycle (</a:t>
            </a:r>
            <a:r>
              <a:rPr lang="en-US" altLang="fr-FR" dirty="0" err="1"/>
              <a:t>Cont</a:t>
            </a:r>
            <a:r>
              <a:rPr lang="ja-JP" altLang="en-US" dirty="0"/>
              <a:t>’</a:t>
            </a:r>
            <a:r>
              <a:rPr lang="en-US" altLang="ja-JP" dirty="0"/>
              <a:t>d)</a:t>
            </a:r>
            <a:endParaRPr lang="en-US" altLang="fr-FR" dirty="0"/>
          </a:p>
        </p:txBody>
      </p:sp>
      <p:sp>
        <p:nvSpPr>
          <p:cNvPr id="14341" name="Rectangle 3">
            <a:extLst>
              <a:ext uri="{FF2B5EF4-FFF2-40B4-BE49-F238E27FC236}">
                <a16:creationId xmlns:a16="http://schemas.microsoft.com/office/drawing/2014/main" id="{99C57F33-763E-4B84-8606-BC3A38217CAB}"/>
              </a:ext>
            </a:extLst>
          </p:cNvPr>
          <p:cNvSpPr>
            <a:spLocks noGrp="1" noChangeArrowheads="1"/>
          </p:cNvSpPr>
          <p:nvPr>
            <p:ph type="body" idx="1"/>
          </p:nvPr>
        </p:nvSpPr>
        <p:spPr>
          <a:xfrm>
            <a:off x="2209800" y="1143000"/>
            <a:ext cx="8153400" cy="5029200"/>
          </a:xfrm>
        </p:spPr>
        <p:txBody>
          <a:bodyPr>
            <a:normAutofit fontScale="92500" lnSpcReduction="10000"/>
          </a:bodyPr>
          <a:lstStyle/>
          <a:p>
            <a:pPr eaLnBrk="1" hangingPunct="1">
              <a:lnSpc>
                <a:spcPct val="90000"/>
              </a:lnSpc>
            </a:pPr>
            <a:r>
              <a:rPr lang="en-US" altLang="fr-FR" b="1" dirty="0"/>
              <a:t>Analysis and Design Stage</a:t>
            </a:r>
          </a:p>
          <a:p>
            <a:pPr lvl="1">
              <a:lnSpc>
                <a:spcPct val="90000"/>
              </a:lnSpc>
              <a:spcBef>
                <a:spcPts val="900"/>
              </a:spcBef>
              <a:spcAft>
                <a:spcPts val="900"/>
              </a:spcAft>
            </a:pPr>
            <a:r>
              <a:rPr lang="en-US" altLang="fr-FR" dirty="0"/>
              <a:t>A decision on the software is made and decide on consultants and SMEs.</a:t>
            </a:r>
          </a:p>
          <a:p>
            <a:pPr lvl="1">
              <a:lnSpc>
                <a:spcPct val="90000"/>
              </a:lnSpc>
              <a:spcBef>
                <a:spcPts val="900"/>
              </a:spcBef>
              <a:spcAft>
                <a:spcPts val="900"/>
              </a:spcAft>
            </a:pPr>
            <a:r>
              <a:rPr lang="en-US" altLang="fr-FR" dirty="0"/>
              <a:t>Analysis of user requirements.</a:t>
            </a:r>
          </a:p>
          <a:p>
            <a:pPr lvl="1">
              <a:lnSpc>
                <a:spcPct val="90000"/>
              </a:lnSpc>
              <a:spcBef>
                <a:spcPts val="900"/>
              </a:spcBef>
              <a:spcAft>
                <a:spcPts val="900"/>
              </a:spcAft>
            </a:pPr>
            <a:r>
              <a:rPr lang="en-US" altLang="fr-FR" dirty="0"/>
              <a:t>Map the differences between the current business process and the embedded process in the software.</a:t>
            </a:r>
          </a:p>
          <a:p>
            <a:pPr lvl="1">
              <a:lnSpc>
                <a:spcPct val="90000"/>
              </a:lnSpc>
              <a:spcBef>
                <a:spcPts val="900"/>
              </a:spcBef>
              <a:spcAft>
                <a:spcPts val="900"/>
              </a:spcAft>
            </a:pPr>
            <a:r>
              <a:rPr lang="en-US" altLang="fr-FR" dirty="0"/>
              <a:t>Design a change management plan, a list of embedded processes, user interface screens, and customizable reports in the  software. </a:t>
            </a:r>
          </a:p>
          <a:p>
            <a:pPr lvl="1">
              <a:lnSpc>
                <a:spcPct val="90000"/>
              </a:lnSpc>
              <a:spcBef>
                <a:spcPts val="900"/>
              </a:spcBef>
              <a:spcAft>
                <a:spcPts val="900"/>
              </a:spcAft>
            </a:pPr>
            <a:r>
              <a:rPr lang="en-US" altLang="fr-FR" dirty="0"/>
              <a:t>Data conversion.</a:t>
            </a:r>
          </a:p>
          <a:p>
            <a:pPr lvl="1">
              <a:lnSpc>
                <a:spcPct val="90000"/>
              </a:lnSpc>
              <a:spcBef>
                <a:spcPts val="900"/>
              </a:spcBef>
              <a:spcAft>
                <a:spcPts val="900"/>
              </a:spcAft>
            </a:pPr>
            <a:r>
              <a:rPr lang="en-US" altLang="fr-FR" dirty="0"/>
              <a:t>System conversion.</a:t>
            </a:r>
          </a:p>
          <a:p>
            <a:pPr lvl="1">
              <a:lnSpc>
                <a:spcPct val="90000"/>
              </a:lnSpc>
              <a:spcBef>
                <a:spcPts val="900"/>
              </a:spcBef>
              <a:spcAft>
                <a:spcPts val="900"/>
              </a:spcAft>
            </a:pPr>
            <a:r>
              <a:rPr lang="en-US" altLang="fr-FR" dirty="0"/>
              <a:t>Training.</a:t>
            </a:r>
          </a:p>
          <a:p>
            <a:pPr eaLnBrk="1" hangingPunct="1">
              <a:lnSpc>
                <a:spcPct val="90000"/>
              </a:lnSpc>
            </a:pPr>
            <a:endParaRPr lang="en-US" altLang="fr-FR" sz="2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Footer Placeholder 4">
            <a:extLst>
              <a:ext uri="{FF2B5EF4-FFF2-40B4-BE49-F238E27FC236}">
                <a16:creationId xmlns:a16="http://schemas.microsoft.com/office/drawing/2014/main" id="{FF887B1A-35B8-45F5-9276-65D1F506DE97}"/>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fr-FR" sz="900"/>
              <a:t>Copyright © Manuel Kolp - LSM</a:t>
            </a:r>
          </a:p>
          <a:p>
            <a:pPr>
              <a:spcBef>
                <a:spcPct val="0"/>
              </a:spcBef>
              <a:buFontTx/>
              <a:buNone/>
            </a:pPr>
            <a:endParaRPr lang="en-US" altLang="fr-FR" sz="900"/>
          </a:p>
        </p:txBody>
      </p:sp>
      <p:sp>
        <p:nvSpPr>
          <p:cNvPr id="15363" name="Slide Number Placeholder 5">
            <a:extLst>
              <a:ext uri="{FF2B5EF4-FFF2-40B4-BE49-F238E27FC236}">
                <a16:creationId xmlns:a16="http://schemas.microsoft.com/office/drawing/2014/main" id="{694D31BA-6D66-4BA9-B801-D95EDD0BE44A}"/>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fld id="{25119F9A-CBAE-4BD1-BC5F-7D61D5C9E6CB}" type="slidenum">
              <a:rPr lang="en-US" altLang="fr-FR" sz="900"/>
              <a:pPr>
                <a:spcBef>
                  <a:spcPct val="0"/>
                </a:spcBef>
                <a:buFontTx/>
                <a:buNone/>
              </a:pPr>
              <a:t>10</a:t>
            </a:fld>
            <a:endParaRPr lang="en-US" altLang="fr-FR" sz="900"/>
          </a:p>
        </p:txBody>
      </p:sp>
      <p:sp>
        <p:nvSpPr>
          <p:cNvPr id="15364" name="Rectangle 2">
            <a:extLst>
              <a:ext uri="{FF2B5EF4-FFF2-40B4-BE49-F238E27FC236}">
                <a16:creationId xmlns:a16="http://schemas.microsoft.com/office/drawing/2014/main" id="{EA9D214C-370E-45CC-9F88-0E008BDBA229}"/>
              </a:ext>
            </a:extLst>
          </p:cNvPr>
          <p:cNvSpPr>
            <a:spLocks noGrp="1" noChangeArrowheads="1"/>
          </p:cNvSpPr>
          <p:nvPr>
            <p:ph type="title"/>
          </p:nvPr>
        </p:nvSpPr>
        <p:spPr/>
        <p:txBody>
          <a:bodyPr/>
          <a:lstStyle/>
          <a:p>
            <a:pPr eaLnBrk="1" hangingPunct="1"/>
            <a:r>
              <a:rPr lang="en-US" altLang="fr-FR" dirty="0"/>
              <a:t>Traditional Life Cycle (</a:t>
            </a:r>
            <a:r>
              <a:rPr lang="en-US" altLang="fr-FR" dirty="0" err="1"/>
              <a:t>Cont</a:t>
            </a:r>
            <a:r>
              <a:rPr lang="ja-JP" altLang="en-US" dirty="0"/>
              <a:t>’</a:t>
            </a:r>
            <a:r>
              <a:rPr lang="en-US" altLang="ja-JP" dirty="0"/>
              <a:t>d)</a:t>
            </a:r>
            <a:endParaRPr lang="en-US" altLang="fr-FR" dirty="0"/>
          </a:p>
        </p:txBody>
      </p:sp>
      <p:sp>
        <p:nvSpPr>
          <p:cNvPr id="15365" name="Rectangle 3">
            <a:extLst>
              <a:ext uri="{FF2B5EF4-FFF2-40B4-BE49-F238E27FC236}">
                <a16:creationId xmlns:a16="http://schemas.microsoft.com/office/drawing/2014/main" id="{14EA0B99-AA9F-4A8C-9E17-316C9D8A233D}"/>
              </a:ext>
            </a:extLst>
          </p:cNvPr>
          <p:cNvSpPr>
            <a:spLocks noGrp="1" noChangeArrowheads="1"/>
          </p:cNvSpPr>
          <p:nvPr>
            <p:ph type="body" idx="1"/>
          </p:nvPr>
        </p:nvSpPr>
        <p:spPr>
          <a:xfrm>
            <a:off x="2209800" y="1219201"/>
            <a:ext cx="8153400" cy="4525963"/>
          </a:xfrm>
        </p:spPr>
        <p:txBody>
          <a:bodyPr>
            <a:normAutofit lnSpcReduction="10000"/>
          </a:bodyPr>
          <a:lstStyle/>
          <a:p>
            <a:pPr eaLnBrk="1" hangingPunct="1">
              <a:lnSpc>
                <a:spcPct val="90000"/>
              </a:lnSpc>
            </a:pPr>
            <a:r>
              <a:rPr lang="en-US" altLang="fr-FR" b="1" dirty="0"/>
              <a:t>Acquisition &amp; Development Stage</a:t>
            </a:r>
          </a:p>
          <a:p>
            <a:pPr lvl="1">
              <a:lnSpc>
                <a:spcPct val="90000"/>
              </a:lnSpc>
              <a:spcBef>
                <a:spcPts val="900"/>
              </a:spcBef>
              <a:spcAft>
                <a:spcPts val="900"/>
              </a:spcAft>
            </a:pPr>
            <a:r>
              <a:rPr lang="en-US" altLang="fr-FR" dirty="0"/>
              <a:t>Purchase the license and build the production version of the software to be made available to the end-users.</a:t>
            </a:r>
          </a:p>
          <a:p>
            <a:pPr lvl="1">
              <a:lnSpc>
                <a:spcPct val="90000"/>
              </a:lnSpc>
              <a:spcBef>
                <a:spcPts val="900"/>
              </a:spcBef>
              <a:spcAft>
                <a:spcPts val="900"/>
              </a:spcAft>
            </a:pPr>
            <a:r>
              <a:rPr lang="en-US" altLang="fr-FR" dirty="0"/>
              <a:t>The tasks identified in the gap analysis are executed at this stage.</a:t>
            </a:r>
          </a:p>
          <a:p>
            <a:pPr lvl="1">
              <a:lnSpc>
                <a:spcPct val="90000"/>
              </a:lnSpc>
              <a:spcBef>
                <a:spcPts val="900"/>
              </a:spcBef>
              <a:spcAft>
                <a:spcPts val="900"/>
              </a:spcAft>
            </a:pPr>
            <a:r>
              <a:rPr lang="en-US" altLang="fr-FR" dirty="0"/>
              <a:t>Change management team works with end-users on implementing the changes in business processes.</a:t>
            </a:r>
          </a:p>
          <a:p>
            <a:pPr lvl="1">
              <a:lnSpc>
                <a:spcPct val="90000"/>
              </a:lnSpc>
              <a:spcBef>
                <a:spcPts val="900"/>
              </a:spcBef>
              <a:spcAft>
                <a:spcPts val="900"/>
              </a:spcAft>
            </a:pPr>
            <a:r>
              <a:rPr lang="en-US" altLang="fr-FR" dirty="0"/>
              <a:t>Data team similarly works on migrating data from the old system to the new system.</a:t>
            </a:r>
          </a:p>
          <a:p>
            <a:pPr lvl="1">
              <a:lnSpc>
                <a:spcPct val="90000"/>
              </a:lnSpc>
              <a:spcBef>
                <a:spcPts val="900"/>
              </a:spcBef>
              <a:spcAft>
                <a:spcPts val="900"/>
              </a:spcAft>
            </a:pPr>
            <a:r>
              <a:rPr lang="en-US" altLang="fr-FR" dirty="0"/>
              <a:t>Finally, the system needs to be configured with proper security.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Footer Placeholder 4">
            <a:extLst>
              <a:ext uri="{FF2B5EF4-FFF2-40B4-BE49-F238E27FC236}">
                <a16:creationId xmlns:a16="http://schemas.microsoft.com/office/drawing/2014/main" id="{8FAF8680-9F3F-4D3D-9D51-40CE578F7B0D}"/>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fr-FR" sz="900"/>
              <a:t>Copyright © Manuel Kolp - LSM</a:t>
            </a:r>
          </a:p>
          <a:p>
            <a:pPr>
              <a:spcBef>
                <a:spcPct val="0"/>
              </a:spcBef>
              <a:buFontTx/>
              <a:buNone/>
            </a:pPr>
            <a:endParaRPr lang="en-US" altLang="fr-FR" sz="900"/>
          </a:p>
        </p:txBody>
      </p:sp>
      <p:sp>
        <p:nvSpPr>
          <p:cNvPr id="16387" name="Slide Number Placeholder 5">
            <a:extLst>
              <a:ext uri="{FF2B5EF4-FFF2-40B4-BE49-F238E27FC236}">
                <a16:creationId xmlns:a16="http://schemas.microsoft.com/office/drawing/2014/main" id="{BB0BB1B8-DCDB-4112-9FC2-713C62BE14CA}"/>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fld id="{D329D6B9-0C35-4900-8578-A88B05102D46}" type="slidenum">
              <a:rPr lang="en-US" altLang="fr-FR" sz="900"/>
              <a:pPr>
                <a:spcBef>
                  <a:spcPct val="0"/>
                </a:spcBef>
                <a:buFontTx/>
                <a:buNone/>
              </a:pPr>
              <a:t>11</a:t>
            </a:fld>
            <a:endParaRPr lang="en-US" altLang="fr-FR" sz="900"/>
          </a:p>
        </p:txBody>
      </p:sp>
      <p:sp>
        <p:nvSpPr>
          <p:cNvPr id="16388" name="Rectangle 2">
            <a:extLst>
              <a:ext uri="{FF2B5EF4-FFF2-40B4-BE49-F238E27FC236}">
                <a16:creationId xmlns:a16="http://schemas.microsoft.com/office/drawing/2014/main" id="{0B913252-5FAB-4BF6-BC25-7C01F2D88566}"/>
              </a:ext>
            </a:extLst>
          </p:cNvPr>
          <p:cNvSpPr>
            <a:spLocks noGrp="1" noChangeArrowheads="1"/>
          </p:cNvSpPr>
          <p:nvPr>
            <p:ph type="title"/>
          </p:nvPr>
        </p:nvSpPr>
        <p:spPr/>
        <p:txBody>
          <a:bodyPr/>
          <a:lstStyle/>
          <a:p>
            <a:pPr eaLnBrk="1" hangingPunct="1"/>
            <a:r>
              <a:rPr lang="en-US" altLang="fr-FR" dirty="0"/>
              <a:t>Traditional  Life Cycle (</a:t>
            </a:r>
            <a:r>
              <a:rPr lang="en-US" altLang="fr-FR" dirty="0" err="1"/>
              <a:t>Cont</a:t>
            </a:r>
            <a:r>
              <a:rPr lang="ja-JP" altLang="en-US" dirty="0"/>
              <a:t>’</a:t>
            </a:r>
            <a:r>
              <a:rPr lang="en-US" altLang="ja-JP" dirty="0"/>
              <a:t>d)</a:t>
            </a:r>
            <a:endParaRPr lang="en-US" altLang="fr-FR" dirty="0"/>
          </a:p>
        </p:txBody>
      </p:sp>
      <p:sp>
        <p:nvSpPr>
          <p:cNvPr id="16389" name="Rectangle 3">
            <a:extLst>
              <a:ext uri="{FF2B5EF4-FFF2-40B4-BE49-F238E27FC236}">
                <a16:creationId xmlns:a16="http://schemas.microsoft.com/office/drawing/2014/main" id="{B4DB71B3-3335-4666-A845-394C67895091}"/>
              </a:ext>
            </a:extLst>
          </p:cNvPr>
          <p:cNvSpPr>
            <a:spLocks noGrp="1" noChangeArrowheads="1"/>
          </p:cNvSpPr>
          <p:nvPr>
            <p:ph type="body" idx="1"/>
          </p:nvPr>
        </p:nvSpPr>
        <p:spPr/>
        <p:txBody>
          <a:bodyPr>
            <a:normAutofit lnSpcReduction="10000"/>
          </a:bodyPr>
          <a:lstStyle/>
          <a:p>
            <a:pPr eaLnBrk="1" hangingPunct="1"/>
            <a:r>
              <a:rPr lang="en-US" altLang="fr-FR" b="1"/>
              <a:t>Implementation Stage</a:t>
            </a:r>
          </a:p>
          <a:p>
            <a:pPr lvl="1">
              <a:lnSpc>
                <a:spcPct val="90000"/>
              </a:lnSpc>
              <a:spcBef>
                <a:spcPts val="900"/>
              </a:spcBef>
              <a:spcAft>
                <a:spcPts val="900"/>
              </a:spcAft>
            </a:pPr>
            <a:r>
              <a:rPr lang="en-US" altLang="fr-FR"/>
              <a:t>Focus is on installing and releasing the system to the end-users and on monitoring the system release to the end-users.</a:t>
            </a:r>
          </a:p>
          <a:p>
            <a:pPr lvl="1" eaLnBrk="1" hangingPunct="1"/>
            <a:r>
              <a:rPr lang="en-US" altLang="fr-FR"/>
              <a:t>System conversion (4 Phases)</a:t>
            </a:r>
          </a:p>
          <a:p>
            <a:pPr lvl="2" eaLnBrk="1" hangingPunct="1"/>
            <a:r>
              <a:rPr lang="en-US" altLang="fr-FR"/>
              <a:t>Phased.</a:t>
            </a:r>
          </a:p>
          <a:p>
            <a:pPr lvl="2" eaLnBrk="1" hangingPunct="1"/>
            <a:r>
              <a:rPr lang="en-US" altLang="fr-FR"/>
              <a:t>Pilot.</a:t>
            </a:r>
          </a:p>
          <a:p>
            <a:pPr lvl="2" eaLnBrk="1" hangingPunct="1"/>
            <a:r>
              <a:rPr lang="en-US" altLang="fr-FR"/>
              <a:t>Parallel.</a:t>
            </a:r>
          </a:p>
          <a:p>
            <a:pPr lvl="2" eaLnBrk="1" hangingPunct="1"/>
            <a:r>
              <a:rPr lang="en-US" altLang="fr-FR"/>
              <a:t>Direct Cut or big bang.</a:t>
            </a:r>
          </a:p>
          <a:p>
            <a:pPr lvl="2" eaLnBrk="1" hangingPunct="1">
              <a:buFontTx/>
              <a:buNone/>
            </a:pPr>
            <a:endParaRPr lang="en-US" altLang="fr-FR"/>
          </a:p>
          <a:p>
            <a:pPr lvl="1" eaLnBrk="1" hangingPunct="1"/>
            <a:r>
              <a:rPr lang="en-US" altLang="fr-FR"/>
              <a:t>Feedback received from system usage needs to be funneled to the post-implementation team for ongoing system support.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Footer Placeholder 4">
            <a:extLst>
              <a:ext uri="{FF2B5EF4-FFF2-40B4-BE49-F238E27FC236}">
                <a16:creationId xmlns:a16="http://schemas.microsoft.com/office/drawing/2014/main" id="{5C89A0A9-D803-439E-BBF3-D4269C4A777C}"/>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fr-FR" sz="900"/>
              <a:t>Copyright © Manuel Kolp - LSM</a:t>
            </a:r>
          </a:p>
          <a:p>
            <a:pPr>
              <a:spcBef>
                <a:spcPct val="0"/>
              </a:spcBef>
              <a:buFontTx/>
              <a:buNone/>
            </a:pPr>
            <a:endParaRPr lang="en-US" altLang="fr-FR" sz="900"/>
          </a:p>
        </p:txBody>
      </p:sp>
      <p:sp>
        <p:nvSpPr>
          <p:cNvPr id="17411" name="Slide Number Placeholder 5">
            <a:extLst>
              <a:ext uri="{FF2B5EF4-FFF2-40B4-BE49-F238E27FC236}">
                <a16:creationId xmlns:a16="http://schemas.microsoft.com/office/drawing/2014/main" id="{4AD2D861-F463-4A37-87A9-6E14C17F583C}"/>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fld id="{26AAA5FF-02C6-4BF5-A564-B0A9171CD53E}" type="slidenum">
              <a:rPr lang="en-US" altLang="fr-FR" sz="900"/>
              <a:pPr>
                <a:spcBef>
                  <a:spcPct val="0"/>
                </a:spcBef>
                <a:buFontTx/>
                <a:buNone/>
              </a:pPr>
              <a:t>12</a:t>
            </a:fld>
            <a:endParaRPr lang="en-US" altLang="fr-FR" sz="900"/>
          </a:p>
        </p:txBody>
      </p:sp>
      <p:sp>
        <p:nvSpPr>
          <p:cNvPr id="17412" name="Rectangle 2">
            <a:extLst>
              <a:ext uri="{FF2B5EF4-FFF2-40B4-BE49-F238E27FC236}">
                <a16:creationId xmlns:a16="http://schemas.microsoft.com/office/drawing/2014/main" id="{64CF4DD5-77FC-44D2-B672-212B620713C0}"/>
              </a:ext>
            </a:extLst>
          </p:cNvPr>
          <p:cNvSpPr>
            <a:spLocks noGrp="1" noChangeArrowheads="1"/>
          </p:cNvSpPr>
          <p:nvPr>
            <p:ph type="title"/>
          </p:nvPr>
        </p:nvSpPr>
        <p:spPr/>
        <p:txBody>
          <a:bodyPr/>
          <a:lstStyle/>
          <a:p>
            <a:pPr eaLnBrk="1" hangingPunct="1"/>
            <a:r>
              <a:rPr lang="en-US" altLang="fr-FR" dirty="0"/>
              <a:t>Conversion Approaches</a:t>
            </a:r>
          </a:p>
        </p:txBody>
      </p:sp>
      <p:graphicFrame>
        <p:nvGraphicFramePr>
          <p:cNvPr id="17413" name="Object 5">
            <a:extLst>
              <a:ext uri="{FF2B5EF4-FFF2-40B4-BE49-F238E27FC236}">
                <a16:creationId xmlns:a16="http://schemas.microsoft.com/office/drawing/2014/main" id="{806E5E7D-AFE2-4BFC-8F17-85AE40B754D4}"/>
              </a:ext>
            </a:extLst>
          </p:cNvPr>
          <p:cNvGraphicFramePr>
            <a:graphicFrameLocks noGrp="1" noChangeAspect="1"/>
          </p:cNvGraphicFramePr>
          <p:nvPr>
            <p:ph idx="1"/>
          </p:nvPr>
        </p:nvGraphicFramePr>
        <p:xfrm>
          <a:off x="4276726" y="1600201"/>
          <a:ext cx="3713163" cy="4525963"/>
        </p:xfrm>
        <a:graphic>
          <a:graphicData uri="http://schemas.openxmlformats.org/presentationml/2006/ole">
            <mc:AlternateContent xmlns:mc="http://schemas.openxmlformats.org/markup-compatibility/2006">
              <mc:Choice xmlns:v="urn:schemas-microsoft-com:vml" Requires="v">
                <p:oleObj name="Photo Editor Photo" r:id="rId2" imgW="4458086" imgH="5433531" progId="MSPhotoEd.3">
                  <p:embed/>
                </p:oleObj>
              </mc:Choice>
              <mc:Fallback>
                <p:oleObj name="Photo Editor Photo" r:id="rId2" imgW="4458086" imgH="5433531" progId="MSPhotoEd.3">
                  <p:embed/>
                  <p:pic>
                    <p:nvPicPr>
                      <p:cNvPr id="17413" name="Object 5">
                        <a:extLst>
                          <a:ext uri="{FF2B5EF4-FFF2-40B4-BE49-F238E27FC236}">
                            <a16:creationId xmlns:a16="http://schemas.microsoft.com/office/drawing/2014/main" id="{806E5E7D-AFE2-4BFC-8F17-85AE40B754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6726" y="1600201"/>
                        <a:ext cx="3713163" cy="452596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Footer Placeholder 4">
            <a:extLst>
              <a:ext uri="{FF2B5EF4-FFF2-40B4-BE49-F238E27FC236}">
                <a16:creationId xmlns:a16="http://schemas.microsoft.com/office/drawing/2014/main" id="{A43C5B8C-4B2B-4B01-8BD2-5954FCC9ECB6}"/>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fr-FR" sz="900"/>
              <a:t>Copyright © Manuel Kolp - LSM</a:t>
            </a:r>
          </a:p>
          <a:p>
            <a:pPr>
              <a:spcBef>
                <a:spcPct val="0"/>
              </a:spcBef>
              <a:buFontTx/>
              <a:buNone/>
            </a:pPr>
            <a:endParaRPr lang="en-US" altLang="fr-FR" sz="900"/>
          </a:p>
        </p:txBody>
      </p:sp>
      <p:sp>
        <p:nvSpPr>
          <p:cNvPr id="18435" name="Slide Number Placeholder 5">
            <a:extLst>
              <a:ext uri="{FF2B5EF4-FFF2-40B4-BE49-F238E27FC236}">
                <a16:creationId xmlns:a16="http://schemas.microsoft.com/office/drawing/2014/main" id="{75C78F3C-DE09-49E1-9B96-45EFBD08FC2F}"/>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fld id="{BDAF4B11-B282-45A3-B780-DBCE6CAA206F}" type="slidenum">
              <a:rPr lang="en-US" altLang="fr-FR" sz="900"/>
              <a:pPr>
                <a:spcBef>
                  <a:spcPct val="0"/>
                </a:spcBef>
                <a:buFontTx/>
                <a:buNone/>
              </a:pPr>
              <a:t>13</a:t>
            </a:fld>
            <a:endParaRPr lang="en-US" altLang="fr-FR" sz="900"/>
          </a:p>
        </p:txBody>
      </p:sp>
      <p:sp>
        <p:nvSpPr>
          <p:cNvPr id="18436" name="Rectangle 2">
            <a:extLst>
              <a:ext uri="{FF2B5EF4-FFF2-40B4-BE49-F238E27FC236}">
                <a16:creationId xmlns:a16="http://schemas.microsoft.com/office/drawing/2014/main" id="{47675200-CDB3-4AB5-A084-70B439FBD1C4}"/>
              </a:ext>
            </a:extLst>
          </p:cNvPr>
          <p:cNvSpPr>
            <a:spLocks noGrp="1" noChangeArrowheads="1"/>
          </p:cNvSpPr>
          <p:nvPr>
            <p:ph type="title"/>
          </p:nvPr>
        </p:nvSpPr>
        <p:spPr/>
        <p:txBody>
          <a:bodyPr/>
          <a:lstStyle/>
          <a:p>
            <a:pPr eaLnBrk="1" hangingPunct="1"/>
            <a:r>
              <a:rPr lang="en-US" altLang="fr-FR" dirty="0"/>
              <a:t>Traditional  Life Cycle (</a:t>
            </a:r>
            <a:r>
              <a:rPr lang="en-US" altLang="fr-FR" dirty="0" err="1"/>
              <a:t>Cont</a:t>
            </a:r>
            <a:r>
              <a:rPr lang="ja-JP" altLang="en-US" dirty="0"/>
              <a:t>’</a:t>
            </a:r>
            <a:r>
              <a:rPr lang="en-US" altLang="ja-JP" dirty="0"/>
              <a:t>d)</a:t>
            </a:r>
            <a:endParaRPr lang="en-US" altLang="fr-FR" dirty="0"/>
          </a:p>
        </p:txBody>
      </p:sp>
      <p:sp>
        <p:nvSpPr>
          <p:cNvPr id="18437" name="Rectangle 3">
            <a:extLst>
              <a:ext uri="{FF2B5EF4-FFF2-40B4-BE49-F238E27FC236}">
                <a16:creationId xmlns:a16="http://schemas.microsoft.com/office/drawing/2014/main" id="{EAB59930-FBC8-4A76-8648-B2FC4CBBE47E}"/>
              </a:ext>
            </a:extLst>
          </p:cNvPr>
          <p:cNvSpPr>
            <a:spLocks noGrp="1" noChangeArrowheads="1"/>
          </p:cNvSpPr>
          <p:nvPr>
            <p:ph type="body" idx="1"/>
          </p:nvPr>
        </p:nvSpPr>
        <p:spPr/>
        <p:txBody>
          <a:bodyPr>
            <a:normAutofit/>
          </a:bodyPr>
          <a:lstStyle/>
          <a:p>
            <a:pPr eaLnBrk="1" hangingPunct="1">
              <a:lnSpc>
                <a:spcPct val="90000"/>
              </a:lnSpc>
            </a:pPr>
            <a:r>
              <a:rPr lang="en-US" altLang="fr-FR" b="1" dirty="0"/>
              <a:t>Operation Stage</a:t>
            </a:r>
          </a:p>
          <a:p>
            <a:pPr lvl="1">
              <a:lnSpc>
                <a:spcPct val="90000"/>
              </a:lnSpc>
              <a:spcBef>
                <a:spcPts val="900"/>
              </a:spcBef>
              <a:spcAft>
                <a:spcPts val="900"/>
              </a:spcAft>
            </a:pPr>
            <a:r>
              <a:rPr lang="en-US" altLang="fr-FR" dirty="0"/>
              <a:t>Handover or knowledge transfer is the major activity as support for the new system is migrated to the help desk and support staff.</a:t>
            </a:r>
          </a:p>
          <a:p>
            <a:pPr lvl="1">
              <a:lnSpc>
                <a:spcPct val="90000"/>
              </a:lnSpc>
              <a:spcBef>
                <a:spcPts val="900"/>
              </a:spcBef>
              <a:spcAft>
                <a:spcPts val="900"/>
              </a:spcAft>
            </a:pPr>
            <a:r>
              <a:rPr lang="en-US" altLang="fr-FR" dirty="0"/>
              <a:t>Training of new users to the system as modules are released.</a:t>
            </a:r>
          </a:p>
          <a:p>
            <a:pPr lvl="1">
              <a:lnSpc>
                <a:spcPct val="90000"/>
              </a:lnSpc>
              <a:spcBef>
                <a:spcPts val="900"/>
              </a:spcBef>
              <a:spcAft>
                <a:spcPts val="900"/>
              </a:spcAft>
            </a:pPr>
            <a:r>
              <a:rPr lang="en-US" altLang="fr-FR" dirty="0"/>
              <a:t>Managing of new releases of the software, installation of patches and upgrades.</a:t>
            </a:r>
          </a:p>
          <a:p>
            <a:pPr lvl="1">
              <a:lnSpc>
                <a:spcPct val="90000"/>
              </a:lnSpc>
              <a:spcBef>
                <a:spcPts val="900"/>
              </a:spcBef>
              <a:spcAft>
                <a:spcPts val="900"/>
              </a:spcAft>
            </a:pPr>
            <a:r>
              <a:rPr lang="en-US" altLang="fr-FR" dirty="0"/>
              <a:t>Managing the software contract with the software vendor.</a:t>
            </a:r>
          </a:p>
          <a:p>
            <a:pPr eaLnBrk="1" hangingPunct="1">
              <a:lnSpc>
                <a:spcPct val="90000"/>
              </a:lnSpc>
            </a:pPr>
            <a:endParaRPr lang="en-US" altLang="fr-F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Footer Placeholder 4">
            <a:extLst>
              <a:ext uri="{FF2B5EF4-FFF2-40B4-BE49-F238E27FC236}">
                <a16:creationId xmlns:a16="http://schemas.microsoft.com/office/drawing/2014/main" id="{5F0E0D3F-CB99-4A8A-A0C6-69383FA8CEB4}"/>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fr-FR" sz="900"/>
              <a:t>Copyright © Manuel Kolp - LSM</a:t>
            </a:r>
          </a:p>
        </p:txBody>
      </p:sp>
      <p:sp>
        <p:nvSpPr>
          <p:cNvPr id="22530" name="Slide Number Placeholder 5">
            <a:extLst>
              <a:ext uri="{FF2B5EF4-FFF2-40B4-BE49-F238E27FC236}">
                <a16:creationId xmlns:a16="http://schemas.microsoft.com/office/drawing/2014/main" id="{76BC9B7D-EDA2-481C-A636-7579766E861A}"/>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fld id="{761AF3E0-AFCD-4962-AB99-D09823FCBC38}" type="slidenum">
              <a:rPr lang="en-US" altLang="fr-FR" sz="900"/>
              <a:pPr eaLnBrk="1" hangingPunct="1"/>
              <a:t>14</a:t>
            </a:fld>
            <a:endParaRPr lang="en-US" altLang="fr-FR" sz="900"/>
          </a:p>
        </p:txBody>
      </p:sp>
      <p:sp>
        <p:nvSpPr>
          <p:cNvPr id="22531" name="Rectangle 2">
            <a:extLst>
              <a:ext uri="{FF2B5EF4-FFF2-40B4-BE49-F238E27FC236}">
                <a16:creationId xmlns:a16="http://schemas.microsoft.com/office/drawing/2014/main" id="{74376261-9FA8-42CD-B456-C67A8E85E222}"/>
              </a:ext>
            </a:extLst>
          </p:cNvPr>
          <p:cNvSpPr>
            <a:spLocks noGrp="1" noChangeArrowheads="1"/>
          </p:cNvSpPr>
          <p:nvPr>
            <p:ph type="title"/>
          </p:nvPr>
        </p:nvSpPr>
        <p:spPr>
          <a:xfrm>
            <a:off x="2133600" y="533401"/>
            <a:ext cx="8077200" cy="639763"/>
          </a:xfrm>
        </p:spPr>
        <p:txBody>
          <a:bodyPr/>
          <a:lstStyle/>
          <a:p>
            <a:pPr eaLnBrk="1" hangingPunct="1"/>
            <a:r>
              <a:rPr lang="en-US" altLang="fr-FR" sz="2400"/>
              <a:t>Business Process Re-engineering</a:t>
            </a:r>
          </a:p>
        </p:txBody>
      </p:sp>
      <p:sp>
        <p:nvSpPr>
          <p:cNvPr id="22532" name="Rectangle 3">
            <a:extLst>
              <a:ext uri="{FF2B5EF4-FFF2-40B4-BE49-F238E27FC236}">
                <a16:creationId xmlns:a16="http://schemas.microsoft.com/office/drawing/2014/main" id="{6CE677A8-EE33-41BF-B4A5-B508435F2F35}"/>
              </a:ext>
            </a:extLst>
          </p:cNvPr>
          <p:cNvSpPr>
            <a:spLocks noGrp="1" noChangeArrowheads="1"/>
          </p:cNvSpPr>
          <p:nvPr>
            <p:ph type="body" idx="1"/>
          </p:nvPr>
        </p:nvSpPr>
        <p:spPr>
          <a:xfrm>
            <a:off x="2133600" y="1295400"/>
            <a:ext cx="8077200" cy="4267200"/>
          </a:xfrm>
        </p:spPr>
        <p:txBody>
          <a:bodyPr/>
          <a:lstStyle/>
          <a:p>
            <a:pPr>
              <a:spcAft>
                <a:spcPts val="1800"/>
              </a:spcAft>
            </a:pPr>
            <a:r>
              <a:rPr lang="en-US" altLang="fr-FR"/>
              <a:t>A business process is defined as a set of logically related tasks performed to achieve a defined business outcome.</a:t>
            </a:r>
          </a:p>
          <a:p>
            <a:pPr>
              <a:spcAft>
                <a:spcPts val="1800"/>
              </a:spcAft>
            </a:pPr>
            <a:r>
              <a:rPr lang="en-US" altLang="fr-FR"/>
              <a:t>Re-engineering is when a business essentially dismantles existing processes into individual activities and puts them back together in a new set of business flows or sets of business flows.</a:t>
            </a:r>
          </a:p>
          <a:p>
            <a:pPr>
              <a:spcAft>
                <a:spcPts val="1800"/>
              </a:spcAft>
            </a:pPr>
            <a:r>
              <a:rPr lang="en-US" altLang="fr-FR"/>
              <a:t>Resistance to change will be high and require a significant level of change management to succeed.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a:extLst>
              <a:ext uri="{FF2B5EF4-FFF2-40B4-BE49-F238E27FC236}">
                <a16:creationId xmlns:a16="http://schemas.microsoft.com/office/drawing/2014/main" id="{32C1E148-106A-4FE1-998B-94764F8CE60C}"/>
              </a:ext>
            </a:extLst>
          </p:cNvPr>
          <p:cNvSpPr>
            <a:spLocks noGrp="1" noChangeArrowheads="1"/>
          </p:cNvSpPr>
          <p:nvPr>
            <p:ph type="title"/>
          </p:nvPr>
        </p:nvSpPr>
        <p:spPr/>
        <p:txBody>
          <a:bodyPr/>
          <a:lstStyle/>
          <a:p>
            <a:r>
              <a:rPr lang="en-US" altLang="fr-FR"/>
              <a:t>Agile Development</a:t>
            </a:r>
          </a:p>
        </p:txBody>
      </p:sp>
      <p:sp>
        <p:nvSpPr>
          <p:cNvPr id="22531" name="Content Placeholder 2">
            <a:extLst>
              <a:ext uri="{FF2B5EF4-FFF2-40B4-BE49-F238E27FC236}">
                <a16:creationId xmlns:a16="http://schemas.microsoft.com/office/drawing/2014/main" id="{0AFAF272-6379-4B4D-962C-DCAB4807A5F4}"/>
              </a:ext>
            </a:extLst>
          </p:cNvPr>
          <p:cNvSpPr>
            <a:spLocks noGrp="1" noChangeArrowheads="1"/>
          </p:cNvSpPr>
          <p:nvPr>
            <p:ph idx="1"/>
          </p:nvPr>
        </p:nvSpPr>
        <p:spPr>
          <a:xfrm>
            <a:off x="2057400" y="1371600"/>
            <a:ext cx="8153400" cy="4953000"/>
          </a:xfrm>
        </p:spPr>
        <p:txBody>
          <a:bodyPr>
            <a:normAutofit fontScale="92500"/>
          </a:bodyPr>
          <a:lstStyle/>
          <a:p>
            <a:r>
              <a:rPr lang="en-US" altLang="fr-FR"/>
              <a:t>Agile methodologies start with smaller sets of requirements, they start small and deliver functionality incrementally in a series of releases. </a:t>
            </a:r>
          </a:p>
          <a:p>
            <a:r>
              <a:rPr lang="en-US" altLang="fr-FR"/>
              <a:t>No single release covers all requirements, but every release delivers more than the previous one.</a:t>
            </a:r>
          </a:p>
          <a:p>
            <a:r>
              <a:rPr lang="en-US" altLang="fr-FR"/>
              <a:t>Users are able to provide feedback quickly on how the system meets their needs and also if a requirement is missing or wrong, it can be corrected quickly.</a:t>
            </a:r>
          </a:p>
          <a:p>
            <a:r>
              <a:rPr lang="en-US" altLang="fr-FR"/>
              <a:t>Two of the most popular implementations are:</a:t>
            </a:r>
          </a:p>
          <a:p>
            <a:pPr lvl="1"/>
            <a:r>
              <a:rPr lang="en-US" altLang="fr-FR"/>
              <a:t>Scrum- Much is left up to the project team.</a:t>
            </a:r>
          </a:p>
          <a:p>
            <a:pPr lvl="1"/>
            <a:r>
              <a:rPr lang="en-US" altLang="fr-FR"/>
              <a:t>Extreme programming (XP)- Stresses customer satisfaction and gives working software to the customers quickly and incorporates their feedback quickly.</a:t>
            </a:r>
          </a:p>
        </p:txBody>
      </p:sp>
      <p:sp>
        <p:nvSpPr>
          <p:cNvPr id="22532" name="Footer Placeholder 3">
            <a:extLst>
              <a:ext uri="{FF2B5EF4-FFF2-40B4-BE49-F238E27FC236}">
                <a16:creationId xmlns:a16="http://schemas.microsoft.com/office/drawing/2014/main" id="{E735148C-40E2-4839-9BAD-C17C3ED6E22F}"/>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fr-FR" sz="900"/>
              <a:t>Copyright © Manuel Kolp - LSM</a:t>
            </a:r>
          </a:p>
          <a:p>
            <a:pPr>
              <a:spcBef>
                <a:spcPct val="0"/>
              </a:spcBef>
              <a:buFontTx/>
              <a:buNone/>
            </a:pPr>
            <a:endParaRPr lang="en-US" altLang="fr-FR" sz="900"/>
          </a:p>
        </p:txBody>
      </p:sp>
      <p:sp>
        <p:nvSpPr>
          <p:cNvPr id="22533" name="Slide Number Placeholder 4">
            <a:extLst>
              <a:ext uri="{FF2B5EF4-FFF2-40B4-BE49-F238E27FC236}">
                <a16:creationId xmlns:a16="http://schemas.microsoft.com/office/drawing/2014/main" id="{5CD69905-EF3D-4D1E-A3FE-9EB9243495DB}"/>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fld id="{C7158526-08FD-4A1A-AAD9-437CA3CD69AE}" type="slidenum">
              <a:rPr lang="en-US" altLang="fr-FR" sz="900"/>
              <a:pPr>
                <a:spcBef>
                  <a:spcPct val="0"/>
                </a:spcBef>
                <a:buFontTx/>
                <a:buNone/>
              </a:pPr>
              <a:t>15</a:t>
            </a:fld>
            <a:endParaRPr lang="en-US" altLang="fr-FR" sz="9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1CD0B3A6-675B-4AF7-A27B-38F25166D7BF}"/>
              </a:ext>
            </a:extLst>
          </p:cNvPr>
          <p:cNvSpPr>
            <a:spLocks noGrp="1" noChangeArrowheads="1"/>
          </p:cNvSpPr>
          <p:nvPr>
            <p:ph type="title"/>
          </p:nvPr>
        </p:nvSpPr>
        <p:spPr/>
        <p:txBody>
          <a:bodyPr/>
          <a:lstStyle/>
          <a:p>
            <a:r>
              <a:rPr lang="en-US" altLang="fr-FR"/>
              <a:t>Agile Development</a:t>
            </a:r>
          </a:p>
        </p:txBody>
      </p:sp>
      <p:sp>
        <p:nvSpPr>
          <p:cNvPr id="23555" name="Footer Placeholder 3">
            <a:extLst>
              <a:ext uri="{FF2B5EF4-FFF2-40B4-BE49-F238E27FC236}">
                <a16:creationId xmlns:a16="http://schemas.microsoft.com/office/drawing/2014/main" id="{F69459BC-BF26-45CD-8585-20B387181FCD}"/>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fr-FR" sz="900"/>
              <a:t>Copyright © Manuel Kolp - LSM</a:t>
            </a:r>
          </a:p>
          <a:p>
            <a:pPr>
              <a:spcBef>
                <a:spcPct val="0"/>
              </a:spcBef>
              <a:buFontTx/>
              <a:buNone/>
            </a:pPr>
            <a:endParaRPr lang="en-US" altLang="fr-FR" sz="900"/>
          </a:p>
        </p:txBody>
      </p:sp>
      <p:sp>
        <p:nvSpPr>
          <p:cNvPr id="23556" name="Slide Number Placeholder 4">
            <a:extLst>
              <a:ext uri="{FF2B5EF4-FFF2-40B4-BE49-F238E27FC236}">
                <a16:creationId xmlns:a16="http://schemas.microsoft.com/office/drawing/2014/main" id="{98F3429D-188B-48C2-8DEA-36C531EF1768}"/>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fld id="{34A5EFCC-DC65-4EB4-A3BC-3D342865148D}" type="slidenum">
              <a:rPr lang="en-US" altLang="fr-FR" sz="900"/>
              <a:pPr>
                <a:spcBef>
                  <a:spcPct val="0"/>
                </a:spcBef>
                <a:buFontTx/>
                <a:buNone/>
              </a:pPr>
              <a:t>16</a:t>
            </a:fld>
            <a:endParaRPr lang="en-US" altLang="fr-FR" sz="900"/>
          </a:p>
        </p:txBody>
      </p:sp>
      <p:pic>
        <p:nvPicPr>
          <p:cNvPr id="23557" name="Image 4">
            <a:extLst>
              <a:ext uri="{FF2B5EF4-FFF2-40B4-BE49-F238E27FC236}">
                <a16:creationId xmlns:a16="http://schemas.microsoft.com/office/drawing/2014/main" id="{BE4F5FC3-5778-43D0-BB53-FA6856367B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5100" y="1652589"/>
            <a:ext cx="6781800" cy="3875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A445B438-58A6-4E81-A588-0AAD398ACD41}"/>
              </a:ext>
            </a:extLst>
          </p:cNvPr>
          <p:cNvSpPr>
            <a:spLocks noGrp="1" noChangeArrowheads="1"/>
          </p:cNvSpPr>
          <p:nvPr>
            <p:ph type="title"/>
          </p:nvPr>
        </p:nvSpPr>
        <p:spPr/>
        <p:txBody>
          <a:bodyPr/>
          <a:lstStyle/>
          <a:p>
            <a:r>
              <a:rPr lang="en-US" altLang="fr-FR"/>
              <a:t>Project Management</a:t>
            </a:r>
          </a:p>
        </p:txBody>
      </p:sp>
      <p:sp>
        <p:nvSpPr>
          <p:cNvPr id="24579" name="Content Placeholder 2">
            <a:extLst>
              <a:ext uri="{FF2B5EF4-FFF2-40B4-BE49-F238E27FC236}">
                <a16:creationId xmlns:a16="http://schemas.microsoft.com/office/drawing/2014/main" id="{15739A61-F9E4-425D-9D61-BF4992A77898}"/>
              </a:ext>
            </a:extLst>
          </p:cNvPr>
          <p:cNvSpPr>
            <a:spLocks noGrp="1" noChangeArrowheads="1"/>
          </p:cNvSpPr>
          <p:nvPr>
            <p:ph idx="1"/>
          </p:nvPr>
        </p:nvSpPr>
        <p:spPr>
          <a:xfrm>
            <a:off x="2057400" y="1295401"/>
            <a:ext cx="8305800" cy="4830763"/>
          </a:xfrm>
        </p:spPr>
        <p:txBody>
          <a:bodyPr/>
          <a:lstStyle/>
          <a:p>
            <a:r>
              <a:rPr lang="en-US" altLang="fr-FR"/>
              <a:t>A clear project plan and reporting structure will better ensure that the project receives the attention and accountability needed to be successful.</a:t>
            </a:r>
          </a:p>
          <a:p>
            <a:r>
              <a:rPr lang="en-US" altLang="fr-FR"/>
              <a:t>The project owners, a project steering committee, and project executive must develop the hierarchy and determine responsibilities.</a:t>
            </a:r>
          </a:p>
          <a:p>
            <a:r>
              <a:rPr lang="en-US" altLang="fr-FR"/>
              <a:t>Many businesses now have a project management organization within IT to provide the project management necessary for company projects. </a:t>
            </a:r>
          </a:p>
          <a:p>
            <a:r>
              <a:rPr lang="en-US" altLang="fr-FR"/>
              <a:t>The functional, technical, and change management staff for the project will likely consist of existing staff from the business, new hires, and consultants. </a:t>
            </a:r>
          </a:p>
          <a:p>
            <a:endParaRPr lang="en-US" altLang="fr-FR"/>
          </a:p>
        </p:txBody>
      </p:sp>
      <p:sp>
        <p:nvSpPr>
          <p:cNvPr id="24580" name="Footer Placeholder 3">
            <a:extLst>
              <a:ext uri="{FF2B5EF4-FFF2-40B4-BE49-F238E27FC236}">
                <a16:creationId xmlns:a16="http://schemas.microsoft.com/office/drawing/2014/main" id="{00A41F1A-87C5-4716-BC0D-C5419F5A6A99}"/>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fr-FR" sz="900"/>
              <a:t>Copyright © Manuel Kolp - LSM</a:t>
            </a:r>
          </a:p>
          <a:p>
            <a:pPr>
              <a:spcBef>
                <a:spcPct val="0"/>
              </a:spcBef>
              <a:buFontTx/>
              <a:buNone/>
            </a:pPr>
            <a:endParaRPr lang="en-US" altLang="fr-FR" sz="900"/>
          </a:p>
        </p:txBody>
      </p:sp>
      <p:sp>
        <p:nvSpPr>
          <p:cNvPr id="24581" name="Slide Number Placeholder 4">
            <a:extLst>
              <a:ext uri="{FF2B5EF4-FFF2-40B4-BE49-F238E27FC236}">
                <a16:creationId xmlns:a16="http://schemas.microsoft.com/office/drawing/2014/main" id="{C40F12C9-763A-4006-B1C4-CDBA04122483}"/>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fld id="{051FC2BF-3F57-456D-BCF2-C9195232AD06}" type="slidenum">
              <a:rPr lang="en-US" altLang="fr-FR" sz="900"/>
              <a:pPr>
                <a:spcBef>
                  <a:spcPct val="0"/>
                </a:spcBef>
                <a:buFontTx/>
                <a:buNone/>
              </a:pPr>
              <a:t>17</a:t>
            </a:fld>
            <a:endParaRPr lang="en-US" altLang="fr-FR" sz="9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A445B438-58A6-4E81-A588-0AAD398ACD41}"/>
              </a:ext>
            </a:extLst>
          </p:cNvPr>
          <p:cNvSpPr>
            <a:spLocks noGrp="1" noChangeArrowheads="1"/>
          </p:cNvSpPr>
          <p:nvPr>
            <p:ph type="title"/>
          </p:nvPr>
        </p:nvSpPr>
        <p:spPr/>
        <p:txBody>
          <a:bodyPr/>
          <a:lstStyle/>
          <a:p>
            <a:r>
              <a:rPr lang="en-US" altLang="fr-FR" dirty="0"/>
              <a:t>Triangle of Constraints</a:t>
            </a:r>
          </a:p>
        </p:txBody>
      </p:sp>
      <p:sp>
        <p:nvSpPr>
          <p:cNvPr id="24580" name="Footer Placeholder 3">
            <a:extLst>
              <a:ext uri="{FF2B5EF4-FFF2-40B4-BE49-F238E27FC236}">
                <a16:creationId xmlns:a16="http://schemas.microsoft.com/office/drawing/2014/main" id="{00A41F1A-87C5-4716-BC0D-C5419F5A6A99}"/>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fr-FR" sz="900"/>
              <a:t>Copyright © Manuel Kolp - LSM</a:t>
            </a:r>
          </a:p>
          <a:p>
            <a:pPr>
              <a:spcBef>
                <a:spcPct val="0"/>
              </a:spcBef>
              <a:buFontTx/>
              <a:buNone/>
            </a:pPr>
            <a:endParaRPr lang="en-US" altLang="fr-FR" sz="900"/>
          </a:p>
        </p:txBody>
      </p:sp>
      <p:sp>
        <p:nvSpPr>
          <p:cNvPr id="24581" name="Slide Number Placeholder 4">
            <a:extLst>
              <a:ext uri="{FF2B5EF4-FFF2-40B4-BE49-F238E27FC236}">
                <a16:creationId xmlns:a16="http://schemas.microsoft.com/office/drawing/2014/main" id="{C40F12C9-763A-4006-B1C4-CDBA04122483}"/>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fld id="{051FC2BF-3F57-456D-BCF2-C9195232AD06}" type="slidenum">
              <a:rPr lang="en-US" altLang="fr-FR" sz="900"/>
              <a:pPr>
                <a:spcBef>
                  <a:spcPct val="0"/>
                </a:spcBef>
                <a:buFontTx/>
                <a:buNone/>
              </a:pPr>
              <a:t>18</a:t>
            </a:fld>
            <a:endParaRPr lang="en-US" altLang="fr-FR" sz="900"/>
          </a:p>
        </p:txBody>
      </p:sp>
      <p:sp>
        <p:nvSpPr>
          <p:cNvPr id="6" name="Triangle isocèle 5">
            <a:extLst>
              <a:ext uri="{FF2B5EF4-FFF2-40B4-BE49-F238E27FC236}">
                <a16:creationId xmlns:a16="http://schemas.microsoft.com/office/drawing/2014/main" id="{349333A7-D03C-4265-8974-E1E2D36E1ABB}"/>
              </a:ext>
            </a:extLst>
          </p:cNvPr>
          <p:cNvSpPr/>
          <p:nvPr/>
        </p:nvSpPr>
        <p:spPr>
          <a:xfrm>
            <a:off x="4114800" y="1295401"/>
            <a:ext cx="4572000" cy="4121959"/>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7" name="Ellipse 6">
            <a:extLst>
              <a:ext uri="{FF2B5EF4-FFF2-40B4-BE49-F238E27FC236}">
                <a16:creationId xmlns:a16="http://schemas.microsoft.com/office/drawing/2014/main" id="{E4419543-55F9-4A52-9F2F-B33FCFEFD000}"/>
              </a:ext>
            </a:extLst>
          </p:cNvPr>
          <p:cNvSpPr/>
          <p:nvPr/>
        </p:nvSpPr>
        <p:spPr>
          <a:xfrm>
            <a:off x="5029200" y="2743401"/>
            <a:ext cx="2743200" cy="2673958"/>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SCOPE</a:t>
            </a:r>
            <a:endParaRPr lang="fr-BE" dirty="0"/>
          </a:p>
        </p:txBody>
      </p:sp>
      <p:sp>
        <p:nvSpPr>
          <p:cNvPr id="8" name="ZoneTexte 7">
            <a:extLst>
              <a:ext uri="{FF2B5EF4-FFF2-40B4-BE49-F238E27FC236}">
                <a16:creationId xmlns:a16="http://schemas.microsoft.com/office/drawing/2014/main" id="{C1BE877A-8780-423D-832A-DECA8ABA60C6}"/>
              </a:ext>
            </a:extLst>
          </p:cNvPr>
          <p:cNvSpPr txBox="1"/>
          <p:nvPr/>
        </p:nvSpPr>
        <p:spPr>
          <a:xfrm>
            <a:off x="5029201" y="1064567"/>
            <a:ext cx="859531" cy="369332"/>
          </a:xfrm>
          <a:prstGeom prst="rect">
            <a:avLst/>
          </a:prstGeom>
          <a:noFill/>
        </p:spPr>
        <p:txBody>
          <a:bodyPr wrap="none" rtlCol="0">
            <a:spAutoFit/>
          </a:bodyPr>
          <a:lstStyle/>
          <a:p>
            <a:r>
              <a:rPr lang="fr-FR" dirty="0" err="1"/>
              <a:t>Quality</a:t>
            </a:r>
            <a:endParaRPr lang="fr-BE" dirty="0"/>
          </a:p>
        </p:txBody>
      </p:sp>
      <p:sp>
        <p:nvSpPr>
          <p:cNvPr id="13" name="ZoneTexte 12">
            <a:extLst>
              <a:ext uri="{FF2B5EF4-FFF2-40B4-BE49-F238E27FC236}">
                <a16:creationId xmlns:a16="http://schemas.microsoft.com/office/drawing/2014/main" id="{82889984-057C-4042-AF62-49E832E82416}"/>
              </a:ext>
            </a:extLst>
          </p:cNvPr>
          <p:cNvSpPr txBox="1"/>
          <p:nvPr/>
        </p:nvSpPr>
        <p:spPr>
          <a:xfrm>
            <a:off x="2875123" y="4962452"/>
            <a:ext cx="649537" cy="369332"/>
          </a:xfrm>
          <a:prstGeom prst="rect">
            <a:avLst/>
          </a:prstGeom>
          <a:noFill/>
        </p:spPr>
        <p:txBody>
          <a:bodyPr wrap="none" rtlCol="0">
            <a:spAutoFit/>
          </a:bodyPr>
          <a:lstStyle/>
          <a:p>
            <a:r>
              <a:rPr lang="fr-FR" dirty="0"/>
              <a:t>Time</a:t>
            </a:r>
            <a:endParaRPr lang="fr-BE" dirty="0"/>
          </a:p>
        </p:txBody>
      </p:sp>
      <p:sp>
        <p:nvSpPr>
          <p:cNvPr id="14" name="ZoneTexte 13">
            <a:extLst>
              <a:ext uri="{FF2B5EF4-FFF2-40B4-BE49-F238E27FC236}">
                <a16:creationId xmlns:a16="http://schemas.microsoft.com/office/drawing/2014/main" id="{5A48348A-B609-4E8B-9627-AD4AF5917BEB}"/>
              </a:ext>
            </a:extLst>
          </p:cNvPr>
          <p:cNvSpPr txBox="1"/>
          <p:nvPr/>
        </p:nvSpPr>
        <p:spPr>
          <a:xfrm>
            <a:off x="8772288" y="5105400"/>
            <a:ext cx="1134221" cy="369332"/>
          </a:xfrm>
          <a:prstGeom prst="rect">
            <a:avLst/>
          </a:prstGeom>
          <a:noFill/>
        </p:spPr>
        <p:txBody>
          <a:bodyPr wrap="none" rtlCol="0">
            <a:spAutoFit/>
          </a:bodyPr>
          <a:lstStyle/>
          <a:p>
            <a:r>
              <a:rPr lang="fr-FR" dirty="0" err="1"/>
              <a:t>Resources</a:t>
            </a:r>
            <a:endParaRPr lang="fr-BE" dirty="0"/>
          </a:p>
        </p:txBody>
      </p:sp>
    </p:spTree>
    <p:extLst>
      <p:ext uri="{BB962C8B-B14F-4D97-AF65-F5344CB8AC3E}">
        <p14:creationId xmlns:p14="http://schemas.microsoft.com/office/powerpoint/2010/main" val="19597343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01106062-5D93-4F30-8548-BDBDAD665BB8}"/>
              </a:ext>
            </a:extLst>
          </p:cNvPr>
          <p:cNvSpPr>
            <a:spLocks noGrp="1" noChangeArrowheads="1"/>
          </p:cNvSpPr>
          <p:nvPr>
            <p:ph type="title"/>
          </p:nvPr>
        </p:nvSpPr>
        <p:spPr/>
        <p:txBody>
          <a:bodyPr/>
          <a:lstStyle/>
          <a:p>
            <a:r>
              <a:rPr lang="en-US" altLang="fr-FR" dirty="0"/>
              <a:t>Project Organization</a:t>
            </a:r>
          </a:p>
        </p:txBody>
      </p:sp>
      <p:sp>
        <p:nvSpPr>
          <p:cNvPr id="25603" name="Footer Placeholder 3">
            <a:extLst>
              <a:ext uri="{FF2B5EF4-FFF2-40B4-BE49-F238E27FC236}">
                <a16:creationId xmlns:a16="http://schemas.microsoft.com/office/drawing/2014/main" id="{23CAAE79-9BEE-410C-863E-584C588CA2FC}"/>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fr-FR" sz="900"/>
              <a:t>Copyright © Manuel Kolp - LSM</a:t>
            </a:r>
          </a:p>
          <a:p>
            <a:pPr>
              <a:spcBef>
                <a:spcPct val="0"/>
              </a:spcBef>
              <a:buFontTx/>
              <a:buNone/>
            </a:pPr>
            <a:endParaRPr lang="en-US" altLang="fr-FR" sz="900"/>
          </a:p>
        </p:txBody>
      </p:sp>
      <p:sp>
        <p:nvSpPr>
          <p:cNvPr id="25604" name="Slide Number Placeholder 4">
            <a:extLst>
              <a:ext uri="{FF2B5EF4-FFF2-40B4-BE49-F238E27FC236}">
                <a16:creationId xmlns:a16="http://schemas.microsoft.com/office/drawing/2014/main" id="{E8DB28EB-49AA-49E8-A315-F072724C4F76}"/>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fld id="{A0EF598D-77F1-44D0-A1A4-E84B469002BD}" type="slidenum">
              <a:rPr lang="en-US" altLang="fr-FR" sz="900"/>
              <a:pPr>
                <a:spcBef>
                  <a:spcPct val="0"/>
                </a:spcBef>
                <a:buFontTx/>
                <a:buNone/>
              </a:pPr>
              <a:t>19</a:t>
            </a:fld>
            <a:endParaRPr lang="en-US" altLang="fr-FR" sz="900"/>
          </a:p>
        </p:txBody>
      </p:sp>
      <p:pic>
        <p:nvPicPr>
          <p:cNvPr id="25605" name="Picture 6">
            <a:extLst>
              <a:ext uri="{FF2B5EF4-FFF2-40B4-BE49-F238E27FC236}">
                <a16:creationId xmlns:a16="http://schemas.microsoft.com/office/drawing/2014/main" id="{79B3F61C-907C-48C1-BC43-6E985AA1AFC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609850" y="1295401"/>
            <a:ext cx="7048500" cy="4467225"/>
          </a:xfr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33453B3A-10D0-4990-B5EB-F56E74E8B5DA}"/>
              </a:ext>
            </a:extLst>
          </p:cNvPr>
          <p:cNvSpPr>
            <a:spLocks noGrp="1" noChangeArrowheads="1"/>
          </p:cNvSpPr>
          <p:nvPr>
            <p:ph type="title"/>
          </p:nvPr>
        </p:nvSpPr>
        <p:spPr/>
        <p:txBody>
          <a:bodyPr/>
          <a:lstStyle/>
          <a:p>
            <a:r>
              <a:rPr lang="en-US" altLang="fr-FR"/>
              <a:t>The Project Organization</a:t>
            </a:r>
          </a:p>
        </p:txBody>
      </p:sp>
      <p:sp>
        <p:nvSpPr>
          <p:cNvPr id="26627" name="Content Placeholder 2">
            <a:extLst>
              <a:ext uri="{FF2B5EF4-FFF2-40B4-BE49-F238E27FC236}">
                <a16:creationId xmlns:a16="http://schemas.microsoft.com/office/drawing/2014/main" id="{763C0B35-0877-406A-BCBC-AE7C2C38EE41}"/>
              </a:ext>
            </a:extLst>
          </p:cNvPr>
          <p:cNvSpPr>
            <a:spLocks noGrp="1" noChangeArrowheads="1"/>
          </p:cNvSpPr>
          <p:nvPr>
            <p:ph idx="1"/>
          </p:nvPr>
        </p:nvSpPr>
        <p:spPr>
          <a:xfrm>
            <a:off x="1981200" y="1143000"/>
            <a:ext cx="8458200" cy="5105400"/>
          </a:xfrm>
        </p:spPr>
        <p:txBody>
          <a:bodyPr>
            <a:normAutofit fontScale="92500" lnSpcReduction="20000"/>
          </a:bodyPr>
          <a:lstStyle/>
          <a:p>
            <a:r>
              <a:rPr lang="en-US" altLang="fr-FR"/>
              <a:t>Project Management Office (PMO) </a:t>
            </a:r>
            <a:endParaRPr lang="en-US" altLang="fr-FR" sz="3200"/>
          </a:p>
          <a:p>
            <a:r>
              <a:rPr lang="en-US" altLang="fr-FR"/>
              <a:t>Project Leads </a:t>
            </a:r>
            <a:endParaRPr lang="en-US" altLang="fr-FR" sz="3200"/>
          </a:p>
          <a:p>
            <a:pPr lvl="1"/>
            <a:r>
              <a:rPr lang="en-US" altLang="fr-FR"/>
              <a:t>They provide the input to management and coordinate team activities. </a:t>
            </a:r>
            <a:endParaRPr lang="en-US" altLang="fr-FR" sz="2800"/>
          </a:p>
          <a:p>
            <a:r>
              <a:rPr lang="en-US" altLang="fr-FR"/>
              <a:t>Project Teams </a:t>
            </a:r>
            <a:endParaRPr lang="en-US" altLang="fr-FR" sz="3200"/>
          </a:p>
          <a:p>
            <a:pPr lvl="1"/>
            <a:r>
              <a:rPr lang="en-US" altLang="fr-FR"/>
              <a:t>The Functional Team- Knowledgeable staff from each area.</a:t>
            </a:r>
            <a:endParaRPr lang="en-US" altLang="fr-FR" sz="2800"/>
          </a:p>
          <a:p>
            <a:pPr lvl="1"/>
            <a:r>
              <a:rPr lang="en-US" altLang="fr-FR"/>
              <a:t>The Infrastructure Team- Implements hardware and software .</a:t>
            </a:r>
            <a:endParaRPr lang="en-US" altLang="fr-FR" sz="2800"/>
          </a:p>
          <a:p>
            <a:pPr lvl="1"/>
            <a:r>
              <a:rPr lang="en-US" altLang="fr-FR"/>
              <a:t>The Development Team- Modify the software to meet the goals.</a:t>
            </a:r>
            <a:endParaRPr lang="en-US" altLang="fr-FR" sz="2800"/>
          </a:p>
          <a:p>
            <a:pPr lvl="1"/>
            <a:r>
              <a:rPr lang="en-US" altLang="fr-FR"/>
              <a:t>The Conversion Team- Convert the legacy data to the new system.</a:t>
            </a:r>
            <a:endParaRPr lang="en-US" altLang="fr-FR" sz="2800"/>
          </a:p>
          <a:p>
            <a:pPr lvl="1"/>
            <a:r>
              <a:rPr lang="en-US" altLang="fr-FR"/>
              <a:t>The Reporting Team- Develops a reporting framework and initial set of reports to be included in the system implementation. </a:t>
            </a:r>
            <a:endParaRPr lang="en-US" altLang="fr-FR" sz="2800"/>
          </a:p>
          <a:p>
            <a:pPr lvl="1"/>
            <a:r>
              <a:rPr lang="en-US" altLang="fr-FR"/>
              <a:t>The Change Management Team- Training and communications plan for the project. Their role is to provide project implementation information to key areas within the organization. </a:t>
            </a:r>
            <a:endParaRPr lang="en-US" altLang="fr-FR" sz="2800"/>
          </a:p>
        </p:txBody>
      </p:sp>
      <p:sp>
        <p:nvSpPr>
          <p:cNvPr id="26628" name="Footer Placeholder 3">
            <a:extLst>
              <a:ext uri="{FF2B5EF4-FFF2-40B4-BE49-F238E27FC236}">
                <a16:creationId xmlns:a16="http://schemas.microsoft.com/office/drawing/2014/main" id="{ECFFA0B4-5A15-4578-941A-5D420466F23B}"/>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fr-FR" sz="900"/>
              <a:t>Copyright © Manuel Kolp - LSM</a:t>
            </a:r>
          </a:p>
          <a:p>
            <a:pPr>
              <a:spcBef>
                <a:spcPct val="0"/>
              </a:spcBef>
              <a:buFontTx/>
              <a:buNone/>
            </a:pPr>
            <a:endParaRPr lang="en-US" altLang="fr-FR" sz="900"/>
          </a:p>
        </p:txBody>
      </p:sp>
      <p:sp>
        <p:nvSpPr>
          <p:cNvPr id="26629" name="Slide Number Placeholder 4">
            <a:extLst>
              <a:ext uri="{FF2B5EF4-FFF2-40B4-BE49-F238E27FC236}">
                <a16:creationId xmlns:a16="http://schemas.microsoft.com/office/drawing/2014/main" id="{A5DBF867-4239-43FF-BA13-CA374E400D2F}"/>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fld id="{D8601493-D374-4F59-97D8-35C54A531A81}" type="slidenum">
              <a:rPr lang="en-US" altLang="fr-FR" sz="900"/>
              <a:pPr>
                <a:spcBef>
                  <a:spcPct val="0"/>
                </a:spcBef>
                <a:buFontTx/>
                <a:buNone/>
              </a:pPr>
              <a:t>20</a:t>
            </a:fld>
            <a:endParaRPr lang="en-US" altLang="fr-FR" sz="9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10ACABB0-F147-4CC5-BA65-9C747826CB6F}"/>
              </a:ext>
            </a:extLst>
          </p:cNvPr>
          <p:cNvSpPr>
            <a:spLocks noGrp="1" noChangeArrowheads="1"/>
          </p:cNvSpPr>
          <p:nvPr>
            <p:ph type="title"/>
          </p:nvPr>
        </p:nvSpPr>
        <p:spPr/>
        <p:txBody>
          <a:bodyPr/>
          <a:lstStyle/>
          <a:p>
            <a:r>
              <a:rPr lang="en-US" altLang="fr-FR"/>
              <a:t>Project Roles and Responsibilities</a:t>
            </a:r>
          </a:p>
        </p:txBody>
      </p:sp>
      <p:sp>
        <p:nvSpPr>
          <p:cNvPr id="27651" name="Content Placeholder 2">
            <a:extLst>
              <a:ext uri="{FF2B5EF4-FFF2-40B4-BE49-F238E27FC236}">
                <a16:creationId xmlns:a16="http://schemas.microsoft.com/office/drawing/2014/main" id="{15AC16C5-ED1A-4883-9E07-E9887C880788}"/>
              </a:ext>
            </a:extLst>
          </p:cNvPr>
          <p:cNvSpPr>
            <a:spLocks noGrp="1" noChangeArrowheads="1"/>
          </p:cNvSpPr>
          <p:nvPr>
            <p:ph idx="1"/>
          </p:nvPr>
        </p:nvSpPr>
        <p:spPr>
          <a:xfrm>
            <a:off x="2057400" y="1447801"/>
            <a:ext cx="8153400" cy="4678363"/>
          </a:xfrm>
        </p:spPr>
        <p:txBody>
          <a:bodyPr/>
          <a:lstStyle/>
          <a:p>
            <a:pPr>
              <a:spcBef>
                <a:spcPts val="1200"/>
              </a:spcBef>
              <a:spcAft>
                <a:spcPts val="600"/>
              </a:spcAft>
            </a:pPr>
            <a:r>
              <a:rPr lang="en-US" altLang="fr-FR"/>
              <a:t>Identifying and describing roles and responsibilities for project staff is necessary to ensure there is accountability within the project.</a:t>
            </a:r>
          </a:p>
          <a:p>
            <a:pPr>
              <a:spcBef>
                <a:spcPts val="1200"/>
              </a:spcBef>
              <a:spcAft>
                <a:spcPts val="600"/>
              </a:spcAft>
            </a:pPr>
            <a:r>
              <a:rPr lang="en-US" altLang="fr-FR"/>
              <a:t>Defining roles, often used as job descriptions on a project, will be the responsibility of the project management office.</a:t>
            </a:r>
          </a:p>
          <a:p>
            <a:pPr>
              <a:spcBef>
                <a:spcPts val="1200"/>
              </a:spcBef>
              <a:spcAft>
                <a:spcPts val="600"/>
              </a:spcAft>
            </a:pPr>
            <a:r>
              <a:rPr lang="en-US" altLang="fr-FR"/>
              <a:t>Each member of the project team will need to know what is expected of them, who they will report to, and what they will be evaluated on.</a:t>
            </a:r>
          </a:p>
        </p:txBody>
      </p:sp>
      <p:sp>
        <p:nvSpPr>
          <p:cNvPr id="27652" name="Footer Placeholder 3">
            <a:extLst>
              <a:ext uri="{FF2B5EF4-FFF2-40B4-BE49-F238E27FC236}">
                <a16:creationId xmlns:a16="http://schemas.microsoft.com/office/drawing/2014/main" id="{C7ECEAA0-5AB6-4B22-981F-673CF3B0A649}"/>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fr-FR" sz="900"/>
              <a:t>Copyright © Manuel Kolp - LSM</a:t>
            </a:r>
          </a:p>
          <a:p>
            <a:pPr>
              <a:spcBef>
                <a:spcPct val="0"/>
              </a:spcBef>
              <a:buFontTx/>
              <a:buNone/>
            </a:pPr>
            <a:endParaRPr lang="en-US" altLang="fr-FR" sz="900"/>
          </a:p>
        </p:txBody>
      </p:sp>
      <p:sp>
        <p:nvSpPr>
          <p:cNvPr id="27653" name="Slide Number Placeholder 4">
            <a:extLst>
              <a:ext uri="{FF2B5EF4-FFF2-40B4-BE49-F238E27FC236}">
                <a16:creationId xmlns:a16="http://schemas.microsoft.com/office/drawing/2014/main" id="{357EA230-5E75-42AD-9575-F23CFCC89679}"/>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fld id="{68E957AB-E5BA-4134-9775-4E99A2BD6044}" type="slidenum">
              <a:rPr lang="en-US" altLang="fr-FR" sz="900"/>
              <a:pPr>
                <a:spcBef>
                  <a:spcPct val="0"/>
                </a:spcBef>
                <a:buFontTx/>
                <a:buNone/>
              </a:pPr>
              <a:t>21</a:t>
            </a:fld>
            <a:endParaRPr lang="en-US" altLang="fr-FR" sz="9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Footer Placeholder 4">
            <a:extLst>
              <a:ext uri="{FF2B5EF4-FFF2-40B4-BE49-F238E27FC236}">
                <a16:creationId xmlns:a16="http://schemas.microsoft.com/office/drawing/2014/main" id="{305325A6-B2F9-45F8-87BF-E9BD919407E6}"/>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fr-FR" sz="900"/>
              <a:t>Copyright © Manuel Kolp - LSM</a:t>
            </a:r>
          </a:p>
        </p:txBody>
      </p:sp>
      <p:sp>
        <p:nvSpPr>
          <p:cNvPr id="7171" name="Slide Number Placeholder 5">
            <a:extLst>
              <a:ext uri="{FF2B5EF4-FFF2-40B4-BE49-F238E27FC236}">
                <a16:creationId xmlns:a16="http://schemas.microsoft.com/office/drawing/2014/main" id="{C465D33F-9E6D-49F3-83E1-027CDDCEB18E}"/>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fld id="{6DEE07B9-4271-4593-810F-3E97FB489720}" type="slidenum">
              <a:rPr lang="en-US" altLang="fr-FR" sz="900"/>
              <a:pPr>
                <a:spcBef>
                  <a:spcPct val="0"/>
                </a:spcBef>
                <a:buFontTx/>
                <a:buNone/>
              </a:pPr>
              <a:t>22</a:t>
            </a:fld>
            <a:endParaRPr lang="en-US" altLang="fr-FR" sz="900"/>
          </a:p>
        </p:txBody>
      </p:sp>
      <p:sp>
        <p:nvSpPr>
          <p:cNvPr id="7172" name="Rectangle 2">
            <a:extLst>
              <a:ext uri="{FF2B5EF4-FFF2-40B4-BE49-F238E27FC236}">
                <a16:creationId xmlns:a16="http://schemas.microsoft.com/office/drawing/2014/main" id="{D1BFECAF-82F5-416F-BBA7-E59F25656ECB}"/>
              </a:ext>
            </a:extLst>
          </p:cNvPr>
          <p:cNvSpPr>
            <a:spLocks noGrp="1" noChangeArrowheads="1"/>
          </p:cNvSpPr>
          <p:nvPr>
            <p:ph type="title"/>
          </p:nvPr>
        </p:nvSpPr>
        <p:spPr>
          <a:xfrm>
            <a:off x="2133600" y="274638"/>
            <a:ext cx="8077200" cy="639762"/>
          </a:xfrm>
        </p:spPr>
        <p:txBody>
          <a:bodyPr>
            <a:normAutofit fontScale="90000"/>
          </a:bodyPr>
          <a:lstStyle/>
          <a:p>
            <a:pPr eaLnBrk="1" hangingPunct="1"/>
            <a:r>
              <a:rPr lang="en-US" altLang="fr-FR"/>
              <a:t>Roles and Responsibilities</a:t>
            </a:r>
          </a:p>
        </p:txBody>
      </p:sp>
      <p:sp>
        <p:nvSpPr>
          <p:cNvPr id="7173" name="Rectangle 3">
            <a:extLst>
              <a:ext uri="{FF2B5EF4-FFF2-40B4-BE49-F238E27FC236}">
                <a16:creationId xmlns:a16="http://schemas.microsoft.com/office/drawing/2014/main" id="{80C2A1D2-6F39-4361-906C-F9833235F1DA}"/>
              </a:ext>
            </a:extLst>
          </p:cNvPr>
          <p:cNvSpPr>
            <a:spLocks noGrp="1" noChangeArrowheads="1"/>
          </p:cNvSpPr>
          <p:nvPr>
            <p:ph type="body" idx="1"/>
          </p:nvPr>
        </p:nvSpPr>
        <p:spPr>
          <a:xfrm>
            <a:off x="2286000" y="1219200"/>
            <a:ext cx="8153400" cy="4953000"/>
          </a:xfrm>
        </p:spPr>
        <p:txBody>
          <a:bodyPr/>
          <a:lstStyle/>
          <a:p>
            <a:pPr>
              <a:lnSpc>
                <a:spcPct val="90000"/>
              </a:lnSpc>
              <a:spcAft>
                <a:spcPts val="1200"/>
              </a:spcAft>
            </a:pPr>
            <a:r>
              <a:rPr lang="en-US" altLang="fr-FR" b="1"/>
              <a:t>Owners </a:t>
            </a:r>
            <a:r>
              <a:rPr lang="en-US" altLang="fr-FR"/>
              <a:t>(Consisting of Senior Management)—Determine overall policy, budget, and scope of the project. </a:t>
            </a:r>
          </a:p>
          <a:p>
            <a:pPr>
              <a:lnSpc>
                <a:spcPct val="90000"/>
              </a:lnSpc>
              <a:spcAft>
                <a:spcPts val="1200"/>
              </a:spcAft>
            </a:pPr>
            <a:r>
              <a:rPr lang="en-US" altLang="fr-FR" b="1"/>
              <a:t>Project Executive—</a:t>
            </a:r>
            <a:r>
              <a:rPr lang="en-US" altLang="fr-FR"/>
              <a:t>Oversees project activities, provides broad project oversight, resolves policy level issues, and ensures that the project stays within scope.</a:t>
            </a:r>
          </a:p>
          <a:p>
            <a:pPr>
              <a:lnSpc>
                <a:spcPct val="90000"/>
              </a:lnSpc>
              <a:spcAft>
                <a:spcPts val="1200"/>
              </a:spcAft>
            </a:pPr>
            <a:r>
              <a:rPr lang="en-US" altLang="fr-FR" b="1"/>
              <a:t>Steering Committee—</a:t>
            </a:r>
            <a:r>
              <a:rPr lang="en-US" altLang="fr-FR"/>
              <a:t>Oversee the project</a:t>
            </a:r>
            <a:r>
              <a:rPr lang="ja-JP" altLang="en-US"/>
              <a:t>’</a:t>
            </a:r>
            <a:r>
              <a:rPr lang="en-US" altLang="ja-JP"/>
              <a:t>s efforts and ensure appropriate leadership.</a:t>
            </a:r>
          </a:p>
          <a:p>
            <a:pPr>
              <a:lnSpc>
                <a:spcPct val="90000"/>
              </a:lnSpc>
              <a:spcAft>
                <a:spcPts val="1200"/>
              </a:spcAft>
            </a:pPr>
            <a:r>
              <a:rPr lang="en-US" altLang="fr-FR" b="1"/>
              <a:t>Application Steward—</a:t>
            </a:r>
            <a:r>
              <a:rPr lang="en-US" altLang="fr-FR"/>
              <a:t>Works with the other business owners to develop an overall business direction of the system, developing consensus, and resolving functional issues raised to the steering committee.</a:t>
            </a:r>
          </a:p>
          <a:p>
            <a:pPr eaLnBrk="1" hangingPunct="1">
              <a:lnSpc>
                <a:spcPct val="90000"/>
              </a:lnSpc>
            </a:pPr>
            <a:endParaRPr lang="en-US" altLang="fr-F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Footer Placeholder 4">
            <a:extLst>
              <a:ext uri="{FF2B5EF4-FFF2-40B4-BE49-F238E27FC236}">
                <a16:creationId xmlns:a16="http://schemas.microsoft.com/office/drawing/2014/main" id="{4796453B-0481-4D51-B94F-49439A15E6FB}"/>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fr-FR" sz="900"/>
              <a:t>Copyright © Manuel Kolp - LSM</a:t>
            </a:r>
          </a:p>
        </p:txBody>
      </p:sp>
      <p:sp>
        <p:nvSpPr>
          <p:cNvPr id="8195" name="Slide Number Placeholder 5">
            <a:extLst>
              <a:ext uri="{FF2B5EF4-FFF2-40B4-BE49-F238E27FC236}">
                <a16:creationId xmlns:a16="http://schemas.microsoft.com/office/drawing/2014/main" id="{77A1CD05-C020-4806-B1F2-144686CA9F4B}"/>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fld id="{0392F9AF-2AB6-4A68-86C2-00642DB1C4A1}" type="slidenum">
              <a:rPr lang="en-US" altLang="fr-FR" sz="900"/>
              <a:pPr>
                <a:spcBef>
                  <a:spcPct val="0"/>
                </a:spcBef>
                <a:buFontTx/>
                <a:buNone/>
              </a:pPr>
              <a:t>23</a:t>
            </a:fld>
            <a:endParaRPr lang="en-US" altLang="fr-FR" sz="900"/>
          </a:p>
        </p:txBody>
      </p:sp>
      <p:sp>
        <p:nvSpPr>
          <p:cNvPr id="8196" name="Rectangle 2">
            <a:extLst>
              <a:ext uri="{FF2B5EF4-FFF2-40B4-BE49-F238E27FC236}">
                <a16:creationId xmlns:a16="http://schemas.microsoft.com/office/drawing/2014/main" id="{505C070F-6FF6-431C-9ACE-493EC4881A9B}"/>
              </a:ext>
            </a:extLst>
          </p:cNvPr>
          <p:cNvSpPr>
            <a:spLocks noGrp="1" noChangeArrowheads="1"/>
          </p:cNvSpPr>
          <p:nvPr>
            <p:ph type="title"/>
          </p:nvPr>
        </p:nvSpPr>
        <p:spPr>
          <a:xfrm>
            <a:off x="2133600" y="274638"/>
            <a:ext cx="8077200" cy="639762"/>
          </a:xfrm>
        </p:spPr>
        <p:txBody>
          <a:bodyPr>
            <a:normAutofit fontScale="90000"/>
          </a:bodyPr>
          <a:lstStyle/>
          <a:p>
            <a:pPr eaLnBrk="1" hangingPunct="1"/>
            <a:r>
              <a:rPr lang="en-US" altLang="fr-FR"/>
              <a:t>Roles and Responsibilities (Cont</a:t>
            </a:r>
            <a:r>
              <a:rPr lang="ja-JP" altLang="en-US"/>
              <a:t>’</a:t>
            </a:r>
            <a:r>
              <a:rPr lang="en-US" altLang="ja-JP"/>
              <a:t>d)</a:t>
            </a:r>
            <a:endParaRPr lang="en-US" altLang="fr-FR"/>
          </a:p>
        </p:txBody>
      </p:sp>
      <p:sp>
        <p:nvSpPr>
          <p:cNvPr id="8197" name="Rectangle 3">
            <a:extLst>
              <a:ext uri="{FF2B5EF4-FFF2-40B4-BE49-F238E27FC236}">
                <a16:creationId xmlns:a16="http://schemas.microsoft.com/office/drawing/2014/main" id="{F9F3FA7A-FCBE-46BE-A63E-7239ED7F56DA}"/>
              </a:ext>
            </a:extLst>
          </p:cNvPr>
          <p:cNvSpPr>
            <a:spLocks noGrp="1" noChangeArrowheads="1"/>
          </p:cNvSpPr>
          <p:nvPr>
            <p:ph type="body" idx="1"/>
          </p:nvPr>
        </p:nvSpPr>
        <p:spPr>
          <a:xfrm>
            <a:off x="2286000" y="1066800"/>
            <a:ext cx="8153400" cy="5257800"/>
          </a:xfrm>
        </p:spPr>
        <p:txBody>
          <a:bodyPr/>
          <a:lstStyle/>
          <a:p>
            <a:pPr>
              <a:spcAft>
                <a:spcPts val="1200"/>
              </a:spcAft>
            </a:pPr>
            <a:r>
              <a:rPr lang="en-US" altLang="fr-FR" b="1"/>
              <a:t>Chairperson</a:t>
            </a:r>
            <a:r>
              <a:rPr lang="en-US" altLang="fr-FR"/>
              <a:t>—Oversee the activities of the steering committee, ensuring that the committee functions in accordance with the overall project oversight. This includes budget, resources, deliverables, risk, and expectations management.</a:t>
            </a:r>
          </a:p>
          <a:p>
            <a:pPr>
              <a:spcAft>
                <a:spcPts val="1200"/>
              </a:spcAft>
            </a:pPr>
            <a:r>
              <a:rPr lang="en-US" altLang="fr-FR" b="1"/>
              <a:t>Project Management Office—</a:t>
            </a:r>
            <a:r>
              <a:rPr lang="en-US" altLang="fr-FR"/>
              <a:t>Consists of the project executive, business and technical project manager(s), and the implementation partner. Manage the day-to-day aspects of the project.</a:t>
            </a:r>
          </a:p>
          <a:p>
            <a:pPr eaLnBrk="1" hangingPunct="1"/>
            <a:endParaRPr lang="en-US" altLang="fr-FR"/>
          </a:p>
          <a:p>
            <a:pPr eaLnBrk="1" hangingPunct="1"/>
            <a:endParaRPr lang="en-US" altLang="fr-FR" sz="20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Footer Placeholder 4">
            <a:extLst>
              <a:ext uri="{FF2B5EF4-FFF2-40B4-BE49-F238E27FC236}">
                <a16:creationId xmlns:a16="http://schemas.microsoft.com/office/drawing/2014/main" id="{030C31D9-F3C6-472E-A190-B1A7ED745F51}"/>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fr-FR" sz="900"/>
              <a:t>Copyright © Manuel Kolp - LSM</a:t>
            </a:r>
          </a:p>
        </p:txBody>
      </p:sp>
      <p:sp>
        <p:nvSpPr>
          <p:cNvPr id="10243" name="Slide Number Placeholder 5">
            <a:extLst>
              <a:ext uri="{FF2B5EF4-FFF2-40B4-BE49-F238E27FC236}">
                <a16:creationId xmlns:a16="http://schemas.microsoft.com/office/drawing/2014/main" id="{8F7211B4-DBE7-468E-B144-20F9270BB63A}"/>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fld id="{541D06E4-8492-4A74-BE6B-5DCE4EA33BCE}" type="slidenum">
              <a:rPr lang="en-US" altLang="fr-FR" sz="900"/>
              <a:pPr>
                <a:spcBef>
                  <a:spcPct val="0"/>
                </a:spcBef>
                <a:buFontTx/>
                <a:buNone/>
              </a:pPr>
              <a:t>24</a:t>
            </a:fld>
            <a:endParaRPr lang="en-US" altLang="fr-FR" sz="900"/>
          </a:p>
        </p:txBody>
      </p:sp>
      <p:sp>
        <p:nvSpPr>
          <p:cNvPr id="10244" name="Rectangle 2">
            <a:extLst>
              <a:ext uri="{FF2B5EF4-FFF2-40B4-BE49-F238E27FC236}">
                <a16:creationId xmlns:a16="http://schemas.microsoft.com/office/drawing/2014/main" id="{A4B6FFD5-AC5D-462D-9B04-0FAF8E9578CA}"/>
              </a:ext>
            </a:extLst>
          </p:cNvPr>
          <p:cNvSpPr>
            <a:spLocks noGrp="1" noChangeArrowheads="1"/>
          </p:cNvSpPr>
          <p:nvPr>
            <p:ph type="title"/>
          </p:nvPr>
        </p:nvSpPr>
        <p:spPr/>
        <p:txBody>
          <a:bodyPr/>
          <a:lstStyle/>
          <a:p>
            <a:pPr eaLnBrk="1" hangingPunct="1"/>
            <a:r>
              <a:rPr lang="en-US" altLang="fr-FR"/>
              <a:t>Roles and Responsibilities (Cont</a:t>
            </a:r>
            <a:r>
              <a:rPr lang="ja-JP" altLang="en-US"/>
              <a:t>’</a:t>
            </a:r>
            <a:r>
              <a:rPr lang="en-US" altLang="ja-JP"/>
              <a:t>d)</a:t>
            </a:r>
            <a:endParaRPr lang="en-US" altLang="fr-FR"/>
          </a:p>
        </p:txBody>
      </p:sp>
      <p:sp>
        <p:nvSpPr>
          <p:cNvPr id="10245" name="Rectangle 3">
            <a:extLst>
              <a:ext uri="{FF2B5EF4-FFF2-40B4-BE49-F238E27FC236}">
                <a16:creationId xmlns:a16="http://schemas.microsoft.com/office/drawing/2014/main" id="{BCC26574-A4C5-45C1-9E50-BE521F9329D6}"/>
              </a:ext>
            </a:extLst>
          </p:cNvPr>
          <p:cNvSpPr>
            <a:spLocks noGrp="1" noChangeArrowheads="1"/>
          </p:cNvSpPr>
          <p:nvPr>
            <p:ph type="body" idx="1"/>
          </p:nvPr>
        </p:nvSpPr>
        <p:spPr>
          <a:xfrm>
            <a:off x="2286000" y="1295401"/>
            <a:ext cx="8153400" cy="4525963"/>
          </a:xfrm>
        </p:spPr>
        <p:txBody>
          <a:bodyPr>
            <a:normAutofit lnSpcReduction="10000"/>
          </a:bodyPr>
          <a:lstStyle/>
          <a:p>
            <a:pPr eaLnBrk="1" hangingPunct="1">
              <a:lnSpc>
                <a:spcPct val="90000"/>
              </a:lnSpc>
            </a:pPr>
            <a:r>
              <a:rPr lang="en-US" altLang="fr-FR" b="1"/>
              <a:t>Project Team Leads—</a:t>
            </a:r>
            <a:r>
              <a:rPr lang="en-US" altLang="fr-FR"/>
              <a:t>Provide leadership and overall direction for the implementation, ensuring the quality of deliverables and adherence to the project plan and milestones. </a:t>
            </a:r>
          </a:p>
          <a:p>
            <a:pPr eaLnBrk="1" hangingPunct="1">
              <a:lnSpc>
                <a:spcPct val="20000"/>
              </a:lnSpc>
            </a:pPr>
            <a:endParaRPr lang="en-US" altLang="fr-FR"/>
          </a:p>
          <a:p>
            <a:pPr lvl="1" eaLnBrk="1" hangingPunct="1">
              <a:lnSpc>
                <a:spcPct val="90000"/>
              </a:lnSpc>
            </a:pPr>
            <a:r>
              <a:rPr lang="en-US" altLang="fr-FR"/>
              <a:t>The project team leads will inform the project managers of any and all issues that are identified by their respective project team.</a:t>
            </a:r>
          </a:p>
          <a:p>
            <a:pPr eaLnBrk="1" hangingPunct="1">
              <a:lnSpc>
                <a:spcPct val="90000"/>
              </a:lnSpc>
              <a:buFontTx/>
              <a:buNone/>
            </a:pPr>
            <a:endParaRPr lang="en-US" altLang="fr-FR"/>
          </a:p>
          <a:p>
            <a:pPr eaLnBrk="1" hangingPunct="1">
              <a:lnSpc>
                <a:spcPct val="90000"/>
              </a:lnSpc>
            </a:pPr>
            <a:r>
              <a:rPr lang="en-US" altLang="fr-FR" b="1"/>
              <a:t>Cross Functional Team—</a:t>
            </a:r>
            <a:r>
              <a:rPr lang="en-US" altLang="fr-FR"/>
              <a:t>The integration team will consist of the module or project team leads from the business modules and the development leads.</a:t>
            </a:r>
          </a:p>
          <a:p>
            <a:pPr eaLnBrk="1" hangingPunct="1">
              <a:lnSpc>
                <a:spcPct val="25000"/>
              </a:lnSpc>
            </a:pPr>
            <a:endParaRPr lang="en-US" altLang="fr-FR"/>
          </a:p>
          <a:p>
            <a:pPr lvl="1" eaLnBrk="1" hangingPunct="1">
              <a:lnSpc>
                <a:spcPct val="90000"/>
              </a:lnSpc>
            </a:pPr>
            <a:r>
              <a:rPr lang="en-US" altLang="fr-FR"/>
              <a:t>This group will meet as needed to discuss and resolve cross-module issues.</a:t>
            </a:r>
          </a:p>
          <a:p>
            <a:pPr eaLnBrk="1" hangingPunct="1">
              <a:lnSpc>
                <a:spcPct val="90000"/>
              </a:lnSpc>
            </a:pPr>
            <a:endParaRPr lang="en-US" altLang="fr-F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oter Placeholder 4">
            <a:extLst>
              <a:ext uri="{FF2B5EF4-FFF2-40B4-BE49-F238E27FC236}">
                <a16:creationId xmlns:a16="http://schemas.microsoft.com/office/drawing/2014/main" id="{3C87266B-007C-4142-B75E-F782500F7E1E}"/>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fr-FR" sz="900"/>
              <a:t>Copyright © Manuel Kolp - LSM</a:t>
            </a:r>
          </a:p>
          <a:p>
            <a:pPr>
              <a:spcBef>
                <a:spcPct val="0"/>
              </a:spcBef>
              <a:buFontTx/>
              <a:buNone/>
            </a:pPr>
            <a:endParaRPr lang="en-US" altLang="fr-FR" sz="900"/>
          </a:p>
        </p:txBody>
      </p:sp>
      <p:sp>
        <p:nvSpPr>
          <p:cNvPr id="4099" name="Slide Number Placeholder 5">
            <a:extLst>
              <a:ext uri="{FF2B5EF4-FFF2-40B4-BE49-F238E27FC236}">
                <a16:creationId xmlns:a16="http://schemas.microsoft.com/office/drawing/2014/main" id="{575E3E2A-717B-4780-B8E7-49539A11EB98}"/>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0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16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ea typeface="MS PGothic" panose="020B0600070205080204" pitchFamily="34" charset="-128"/>
              </a:defRPr>
            </a:lvl9pPr>
          </a:lstStyle>
          <a:p>
            <a:pPr>
              <a:spcBef>
                <a:spcPct val="0"/>
              </a:spcBef>
              <a:buFontTx/>
              <a:buNone/>
            </a:pPr>
            <a:fld id="{3D36E82C-7FCC-4E4F-8DF6-9311D94E32CD}" type="slidenum">
              <a:rPr lang="en-US" altLang="fr-FR" sz="900"/>
              <a:pPr>
                <a:spcBef>
                  <a:spcPct val="0"/>
                </a:spcBef>
                <a:buFontTx/>
                <a:buNone/>
              </a:pPr>
              <a:t>25</a:t>
            </a:fld>
            <a:endParaRPr lang="en-US" altLang="fr-FR" sz="900"/>
          </a:p>
        </p:txBody>
      </p:sp>
      <p:sp>
        <p:nvSpPr>
          <p:cNvPr id="3" name="Titre 2">
            <a:extLst>
              <a:ext uri="{FF2B5EF4-FFF2-40B4-BE49-F238E27FC236}">
                <a16:creationId xmlns:a16="http://schemas.microsoft.com/office/drawing/2014/main" id="{F677D7D0-6F21-431B-B50D-D17C2C39E00A}"/>
              </a:ext>
            </a:extLst>
          </p:cNvPr>
          <p:cNvSpPr>
            <a:spLocks noGrp="1"/>
          </p:cNvSpPr>
          <p:nvPr>
            <p:ph type="ctrTitle"/>
          </p:nvPr>
        </p:nvSpPr>
        <p:spPr/>
        <p:txBody>
          <a:bodyPr/>
          <a:lstStyle/>
          <a:p>
            <a:r>
              <a:rPr lang="en-US" altLang="fr-FR" dirty="0"/>
              <a:t>IT Project Management Process</a:t>
            </a:r>
            <a:br>
              <a:rPr lang="en-US" altLang="fr-FR" dirty="0"/>
            </a:br>
            <a:endParaRPr lang="fr-BE" dirty="0"/>
          </a:p>
        </p:txBody>
      </p:sp>
    </p:spTree>
    <p:extLst>
      <p:ext uri="{BB962C8B-B14F-4D97-AF65-F5344CB8AC3E}">
        <p14:creationId xmlns:p14="http://schemas.microsoft.com/office/powerpoint/2010/main" val="32129994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p:txBody>
          <a:bodyPr/>
          <a:lstStyle/>
          <a:p>
            <a:r>
              <a:rPr lang="en-US"/>
              <a:t>Project Characteristics</a:t>
            </a:r>
            <a:endParaRPr lang="en-US" dirty="0"/>
          </a:p>
        </p:txBody>
      </p:sp>
      <p:sp>
        <p:nvSpPr>
          <p:cNvPr id="73730" name="Rectangle 3"/>
          <p:cNvSpPr>
            <a:spLocks noGrp="1" noChangeArrowheads="1"/>
          </p:cNvSpPr>
          <p:nvPr>
            <p:ph type="body" idx="1"/>
          </p:nvPr>
        </p:nvSpPr>
        <p:spPr/>
        <p:txBody>
          <a:bodyPr/>
          <a:lstStyle/>
          <a:p>
            <a:r>
              <a:rPr lang="en-US" dirty="0"/>
              <a:t>Objectives</a:t>
            </a:r>
          </a:p>
          <a:p>
            <a:pPr lvl="1"/>
            <a:r>
              <a:rPr lang="en-US" dirty="0"/>
              <a:t>Clearly defined set of goals; non conflicting</a:t>
            </a:r>
          </a:p>
          <a:p>
            <a:r>
              <a:rPr lang="en-US" dirty="0"/>
              <a:t>Start and end points</a:t>
            </a:r>
          </a:p>
          <a:p>
            <a:pPr lvl="1"/>
            <a:r>
              <a:rPr lang="en-US" dirty="0"/>
              <a:t>not a continuous activity, like operations or support</a:t>
            </a:r>
          </a:p>
          <a:p>
            <a:r>
              <a:rPr lang="en-US" dirty="0"/>
              <a:t>Uniqueness</a:t>
            </a:r>
          </a:p>
          <a:p>
            <a:pPr lvl="1"/>
            <a:r>
              <a:rPr lang="en-US" dirty="0"/>
              <a:t>One time thing (product); not a repetitive activity</a:t>
            </a:r>
          </a:p>
          <a:p>
            <a:pPr lvl="1"/>
            <a:r>
              <a:rPr lang="en-US" dirty="0"/>
              <a:t>Not production</a:t>
            </a:r>
          </a:p>
          <a:p>
            <a:r>
              <a:rPr lang="en-US" dirty="0"/>
              <a:t>Constraints</a:t>
            </a:r>
          </a:p>
          <a:p>
            <a:pPr lvl="1"/>
            <a:r>
              <a:rPr lang="en-US" dirty="0"/>
              <a:t>Cost, schedule, quality</a:t>
            </a:r>
          </a:p>
        </p:txBody>
      </p:sp>
      <p:sp>
        <p:nvSpPr>
          <p:cNvPr id="6" name="Tijdelijke aanduiding voor dianummer 5"/>
          <p:cNvSpPr>
            <a:spLocks noGrp="1"/>
          </p:cNvSpPr>
          <p:nvPr>
            <p:ph type="sldNum" sz="quarter" idx="12"/>
          </p:nvPr>
        </p:nvSpPr>
        <p:spPr/>
        <p:txBody>
          <a:bodyPr/>
          <a:lstStyle/>
          <a:p>
            <a:fld id="{01C8955C-CD5B-48B6-8B6A-03B65A7B649E}" type="slidenum">
              <a:rPr lang="fr-BE" smtClean="0"/>
              <a:pPr/>
              <a:t>26</a:t>
            </a:fld>
            <a:endParaRPr lang="fr-BE" dirty="0"/>
          </a:p>
        </p:txBody>
      </p:sp>
      <p:sp>
        <p:nvSpPr>
          <p:cNvPr id="73731" name="Text Box 4"/>
          <p:cNvSpPr txBox="1">
            <a:spLocks noChangeArrowheads="1"/>
          </p:cNvSpPr>
          <p:nvPr/>
        </p:nvSpPr>
        <p:spPr bwMode="auto">
          <a:xfrm>
            <a:off x="8616280" y="5589241"/>
            <a:ext cx="13484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pitchFamily="18" charset="0"/>
                <a:ea typeface="MS PGothic" pitchFamily="34" charset="-128"/>
              </a:defRPr>
            </a:lvl1pPr>
            <a:lvl2pPr marL="742950" indent="-285750" eaLnBrk="0" hangingPunct="0">
              <a:defRPr sz="2400">
                <a:solidFill>
                  <a:schemeClr val="tx1"/>
                </a:solidFill>
                <a:latin typeface="Times" pitchFamily="18" charset="0"/>
                <a:ea typeface="MS PGothic" pitchFamily="34" charset="-128"/>
              </a:defRPr>
            </a:lvl2pPr>
            <a:lvl3pPr marL="1143000" indent="-228600" eaLnBrk="0" hangingPunct="0">
              <a:defRPr sz="2400">
                <a:solidFill>
                  <a:schemeClr val="tx1"/>
                </a:solidFill>
                <a:latin typeface="Times" pitchFamily="18" charset="0"/>
                <a:ea typeface="MS PGothic" pitchFamily="34" charset="-128"/>
              </a:defRPr>
            </a:lvl3pPr>
            <a:lvl4pPr marL="1600200" indent="-228600" eaLnBrk="0" hangingPunct="0">
              <a:defRPr sz="2400">
                <a:solidFill>
                  <a:schemeClr val="tx1"/>
                </a:solidFill>
                <a:latin typeface="Times" pitchFamily="18" charset="0"/>
                <a:ea typeface="MS PGothic" pitchFamily="34" charset="-128"/>
              </a:defRPr>
            </a:lvl4pPr>
            <a:lvl5pPr marL="2057400" indent="-228600" eaLnBrk="0" hangingPunct="0">
              <a:defRPr sz="2400">
                <a:solidFill>
                  <a:schemeClr val="tx1"/>
                </a:solidFill>
                <a:latin typeface="Times"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MS PGothic" pitchFamily="34" charset="-128"/>
              </a:defRPr>
            </a:lvl9pPr>
          </a:lstStyle>
          <a:p>
            <a:r>
              <a:rPr lang="en-US" sz="1400" dirty="0">
                <a:latin typeface="Arial Unicode MS" pitchFamily="34" charset="-128"/>
              </a:rPr>
              <a:t>Source: </a:t>
            </a:r>
            <a:r>
              <a:rPr lang="en-US" sz="1400" dirty="0" err="1">
                <a:latin typeface="Arial Unicode MS" pitchFamily="34" charset="-128"/>
              </a:rPr>
              <a:t>Futrell</a:t>
            </a:r>
            <a:endParaRPr lang="en-US" sz="1400" dirty="0">
              <a:latin typeface="Arial Unicode MS" pitchFamily="34" charset="-128"/>
            </a:endParaRPr>
          </a:p>
        </p:txBody>
      </p:sp>
    </p:spTree>
    <p:extLst>
      <p:ext uri="{BB962C8B-B14F-4D97-AF65-F5344CB8AC3E}">
        <p14:creationId xmlns:p14="http://schemas.microsoft.com/office/powerpoint/2010/main" val="28470787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ChangeArrowheads="1"/>
          </p:cNvSpPr>
          <p:nvPr>
            <p:ph type="title"/>
          </p:nvPr>
        </p:nvSpPr>
        <p:spPr/>
        <p:txBody>
          <a:bodyPr/>
          <a:lstStyle/>
          <a:p>
            <a:r>
              <a:rPr lang="en-US" dirty="0"/>
              <a:t>Defining IT Project Management </a:t>
            </a:r>
          </a:p>
        </p:txBody>
      </p:sp>
      <p:sp>
        <p:nvSpPr>
          <p:cNvPr id="75778" name="Rectangle 3"/>
          <p:cNvSpPr>
            <a:spLocks noGrp="1" noChangeArrowheads="1"/>
          </p:cNvSpPr>
          <p:nvPr>
            <p:ph type="body" idx="1"/>
          </p:nvPr>
        </p:nvSpPr>
        <p:spPr/>
        <p:txBody>
          <a:bodyPr/>
          <a:lstStyle/>
          <a:p>
            <a:r>
              <a:rPr lang="en-US" dirty="0"/>
              <a:t>Software Project Management is the art of balancing competing objectives, managing risks, and overcoming constraints to successfully deliver a product which meets the needs of both customers (the payers of bills) and the users. </a:t>
            </a:r>
          </a:p>
        </p:txBody>
      </p:sp>
      <p:sp>
        <p:nvSpPr>
          <p:cNvPr id="6" name="Tijdelijke aanduiding voor dianummer 5"/>
          <p:cNvSpPr>
            <a:spLocks noGrp="1"/>
          </p:cNvSpPr>
          <p:nvPr>
            <p:ph type="sldNum" sz="quarter" idx="12"/>
          </p:nvPr>
        </p:nvSpPr>
        <p:spPr/>
        <p:txBody>
          <a:bodyPr/>
          <a:lstStyle/>
          <a:p>
            <a:fld id="{01C8955C-CD5B-48B6-8B6A-03B65A7B649E}" type="slidenum">
              <a:rPr lang="fr-BE" smtClean="0"/>
              <a:pPr/>
              <a:t>27</a:t>
            </a:fld>
            <a:endParaRPr lang="fr-BE" dirty="0"/>
          </a:p>
        </p:txBody>
      </p:sp>
    </p:spTree>
    <p:extLst>
      <p:ext uri="{BB962C8B-B14F-4D97-AF65-F5344CB8AC3E}">
        <p14:creationId xmlns:p14="http://schemas.microsoft.com/office/powerpoint/2010/main" val="26266515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p:txBody>
          <a:bodyPr/>
          <a:lstStyle/>
          <a:p>
            <a:r>
              <a:rPr lang="en-US"/>
              <a:t>Defining Project Management</a:t>
            </a:r>
          </a:p>
        </p:txBody>
      </p:sp>
      <p:sp>
        <p:nvSpPr>
          <p:cNvPr id="77826" name="Rectangle 3"/>
          <p:cNvSpPr>
            <a:spLocks noGrp="1" noChangeArrowheads="1"/>
          </p:cNvSpPr>
          <p:nvPr>
            <p:ph type="body" idx="1"/>
          </p:nvPr>
        </p:nvSpPr>
        <p:spPr/>
        <p:txBody>
          <a:bodyPr/>
          <a:lstStyle/>
          <a:p>
            <a:r>
              <a:rPr lang="en-US"/>
              <a:t>Project management is the application of knowledge, skills, tools, and techniques to project activities in order to meet or exceed stakeholder needs and expectations from a project </a:t>
            </a:r>
            <a:br>
              <a:rPr lang="en-US"/>
            </a:br>
            <a:r>
              <a:rPr lang="en-US"/>
              <a:t>(Project Management Institute)</a:t>
            </a:r>
          </a:p>
          <a:p>
            <a:endParaRPr lang="en-US"/>
          </a:p>
        </p:txBody>
      </p:sp>
      <p:sp>
        <p:nvSpPr>
          <p:cNvPr id="6" name="Tijdelijke aanduiding voor dianummer 5"/>
          <p:cNvSpPr>
            <a:spLocks noGrp="1"/>
          </p:cNvSpPr>
          <p:nvPr>
            <p:ph type="sldNum" sz="quarter" idx="12"/>
          </p:nvPr>
        </p:nvSpPr>
        <p:spPr/>
        <p:txBody>
          <a:bodyPr/>
          <a:lstStyle/>
          <a:p>
            <a:fld id="{01C8955C-CD5B-48B6-8B6A-03B65A7B649E}" type="slidenum">
              <a:rPr lang="fr-BE" smtClean="0"/>
              <a:pPr/>
              <a:t>28</a:t>
            </a:fld>
            <a:endParaRPr lang="fr-BE" dirty="0"/>
          </a:p>
        </p:txBody>
      </p:sp>
    </p:spTree>
    <p:extLst>
      <p:ext uri="{BB962C8B-B14F-4D97-AF65-F5344CB8AC3E}">
        <p14:creationId xmlns:p14="http://schemas.microsoft.com/office/powerpoint/2010/main" val="16797487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p:txBody>
          <a:bodyPr/>
          <a:lstStyle/>
          <a:p>
            <a:r>
              <a:rPr lang="en-US"/>
              <a:t>Management &amp; Engineering</a:t>
            </a:r>
          </a:p>
        </p:txBody>
      </p:sp>
      <p:sp>
        <p:nvSpPr>
          <p:cNvPr id="8" name="Tijdelijke aanduiding voor inhoud 7"/>
          <p:cNvSpPr>
            <a:spLocks noGrp="1"/>
          </p:cNvSpPr>
          <p:nvPr>
            <p:ph sz="half" idx="1"/>
          </p:nvPr>
        </p:nvSpPr>
        <p:spPr/>
        <p:txBody>
          <a:bodyPr/>
          <a:lstStyle/>
          <a:p>
            <a:endParaRPr lang="en-US"/>
          </a:p>
          <a:p>
            <a:endParaRPr lang="en-US"/>
          </a:p>
          <a:p>
            <a:r>
              <a:rPr lang="en-US"/>
              <a:t>Planning, coordinating, leading, controlling</a:t>
            </a:r>
          </a:p>
          <a:p>
            <a:r>
              <a:rPr lang="en-US"/>
              <a:t>Focused on people, teams, products &amp; work</a:t>
            </a:r>
          </a:p>
          <a:p>
            <a:endParaRPr lang="en-US" dirty="0"/>
          </a:p>
        </p:txBody>
      </p:sp>
      <p:sp>
        <p:nvSpPr>
          <p:cNvPr id="79875" name="Rectangle 4"/>
          <p:cNvSpPr>
            <a:spLocks noGrp="1" noChangeArrowheads="1"/>
          </p:cNvSpPr>
          <p:nvPr>
            <p:ph sz="half" idx="2"/>
          </p:nvPr>
        </p:nvSpPr>
        <p:spPr/>
        <p:txBody>
          <a:bodyPr/>
          <a:lstStyle/>
          <a:p>
            <a:endParaRPr lang="en-US"/>
          </a:p>
          <a:p>
            <a:endParaRPr lang="en-US"/>
          </a:p>
          <a:p>
            <a:r>
              <a:rPr lang="en-US"/>
              <a:t>Analyzing, designing, building, testing</a:t>
            </a:r>
          </a:p>
          <a:p>
            <a:r>
              <a:rPr lang="en-US"/>
              <a:t>Focused on the quality of the technical solution</a:t>
            </a:r>
          </a:p>
          <a:p>
            <a:endParaRPr lang="en-US" dirty="0"/>
          </a:p>
        </p:txBody>
      </p:sp>
      <p:sp>
        <p:nvSpPr>
          <p:cNvPr id="7" name="Tijdelijke aanduiding voor dianummer 6"/>
          <p:cNvSpPr>
            <a:spLocks noGrp="1"/>
          </p:cNvSpPr>
          <p:nvPr>
            <p:ph type="sldNum" sz="quarter" idx="12"/>
          </p:nvPr>
        </p:nvSpPr>
        <p:spPr/>
        <p:txBody>
          <a:bodyPr/>
          <a:lstStyle/>
          <a:p>
            <a:fld id="{01C8955C-CD5B-48B6-8B6A-03B65A7B649E}" type="slidenum">
              <a:rPr lang="fr-BE" smtClean="0"/>
              <a:pPr/>
              <a:t>29</a:t>
            </a:fld>
            <a:endParaRPr lang="fr-BE" dirty="0"/>
          </a:p>
        </p:txBody>
      </p:sp>
      <p:graphicFrame>
        <p:nvGraphicFramePr>
          <p:cNvPr id="79876" name="Object 5"/>
          <p:cNvGraphicFramePr>
            <a:graphicFrameLocks noChangeAspect="1"/>
          </p:cNvGraphicFramePr>
          <p:nvPr>
            <p:extLst>
              <p:ext uri="{D42A27DB-BD31-4B8C-83A1-F6EECF244321}">
                <p14:modId xmlns:p14="http://schemas.microsoft.com/office/powerpoint/2010/main" val="315346719"/>
              </p:ext>
            </p:extLst>
          </p:nvPr>
        </p:nvGraphicFramePr>
        <p:xfrm>
          <a:off x="6312024" y="1340768"/>
          <a:ext cx="1238250" cy="1238250"/>
        </p:xfrm>
        <a:graphic>
          <a:graphicData uri="http://schemas.openxmlformats.org/presentationml/2006/ole">
            <mc:AlternateContent xmlns:mc="http://schemas.openxmlformats.org/markup-compatibility/2006">
              <mc:Choice xmlns:v="urn:schemas-microsoft-com:vml" Requires="v">
                <p:oleObj r:id="rId3" imgW="590476" imgH="590476" progId="">
                  <p:embed/>
                </p:oleObj>
              </mc:Choice>
              <mc:Fallback>
                <p:oleObj r:id="rId3" imgW="590476" imgH="590476" progId="">
                  <p:embed/>
                  <p:pic>
                    <p:nvPicPr>
                      <p:cNvPr id="79876"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2024" y="1340768"/>
                        <a:ext cx="1238250" cy="1238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2535939576"/>
              </p:ext>
            </p:extLst>
          </p:nvPr>
        </p:nvGraphicFramePr>
        <p:xfrm>
          <a:off x="2135560" y="1340768"/>
          <a:ext cx="1257300" cy="1238250"/>
        </p:xfrm>
        <a:graphic>
          <a:graphicData uri="http://schemas.openxmlformats.org/presentationml/2006/ole">
            <mc:AlternateContent xmlns:mc="http://schemas.openxmlformats.org/markup-compatibility/2006">
              <mc:Choice xmlns:v="urn:schemas-microsoft-com:vml" Requires="v">
                <p:oleObj r:id="rId5" imgW="600159" imgH="590476" progId="">
                  <p:embed/>
                </p:oleObj>
              </mc:Choice>
              <mc:Fallback>
                <p:oleObj r:id="rId5" imgW="600159" imgH="590476" progId="">
                  <p:embed/>
                  <p:pic>
                    <p:nvPicPr>
                      <p:cNvPr id="10" name="Object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35560" y="1340768"/>
                        <a:ext cx="1257300" cy="1238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pic>
                </p:oleObj>
              </mc:Fallback>
            </mc:AlternateContent>
          </a:graphicData>
        </a:graphic>
      </p:graphicFrame>
    </p:spTree>
    <p:extLst>
      <p:ext uri="{BB962C8B-B14F-4D97-AF65-F5344CB8AC3E}">
        <p14:creationId xmlns:p14="http://schemas.microsoft.com/office/powerpoint/2010/main" val="25406999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ChangeArrowheads="1"/>
          </p:cNvSpPr>
          <p:nvPr>
            <p:ph type="title"/>
          </p:nvPr>
        </p:nvSpPr>
        <p:spPr/>
        <p:txBody>
          <a:bodyPr/>
          <a:lstStyle/>
          <a:p>
            <a:r>
              <a:rPr lang="en-US" dirty="0"/>
              <a:t>Stages in Project Control</a:t>
            </a:r>
          </a:p>
        </p:txBody>
      </p:sp>
      <p:sp>
        <p:nvSpPr>
          <p:cNvPr id="6" name="Tijdelijke aanduiding voor dianummer 5"/>
          <p:cNvSpPr>
            <a:spLocks noGrp="1"/>
          </p:cNvSpPr>
          <p:nvPr>
            <p:ph type="sldNum" sz="quarter" idx="12"/>
          </p:nvPr>
        </p:nvSpPr>
        <p:spPr/>
        <p:txBody>
          <a:bodyPr/>
          <a:lstStyle/>
          <a:p>
            <a:fld id="{01C8955C-CD5B-48B6-8B6A-03B65A7B649E}" type="slidenum">
              <a:rPr lang="fr-BE" smtClean="0"/>
              <a:pPr/>
              <a:t>30</a:t>
            </a:fld>
            <a:endParaRPr lang="fr-BE" dirty="0"/>
          </a:p>
        </p:txBody>
      </p:sp>
      <p:sp>
        <p:nvSpPr>
          <p:cNvPr id="81923" name="Text Box 4"/>
          <p:cNvSpPr txBox="1">
            <a:spLocks noChangeArrowheads="1"/>
          </p:cNvSpPr>
          <p:nvPr/>
        </p:nvSpPr>
        <p:spPr bwMode="auto">
          <a:xfrm>
            <a:off x="7248525" y="6308725"/>
            <a:ext cx="23134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pitchFamily="18" charset="0"/>
                <a:ea typeface="MS PGothic" pitchFamily="34" charset="-128"/>
              </a:defRPr>
            </a:lvl1pPr>
            <a:lvl2pPr marL="742950" indent="-285750" eaLnBrk="0" hangingPunct="0">
              <a:defRPr sz="2400">
                <a:solidFill>
                  <a:schemeClr val="tx1"/>
                </a:solidFill>
                <a:latin typeface="Times" pitchFamily="18" charset="0"/>
                <a:ea typeface="MS PGothic" pitchFamily="34" charset="-128"/>
              </a:defRPr>
            </a:lvl2pPr>
            <a:lvl3pPr marL="1143000" indent="-228600" eaLnBrk="0" hangingPunct="0">
              <a:defRPr sz="2400">
                <a:solidFill>
                  <a:schemeClr val="tx1"/>
                </a:solidFill>
                <a:latin typeface="Times" pitchFamily="18" charset="0"/>
                <a:ea typeface="MS PGothic" pitchFamily="34" charset="-128"/>
              </a:defRPr>
            </a:lvl3pPr>
            <a:lvl4pPr marL="1600200" indent="-228600" eaLnBrk="0" hangingPunct="0">
              <a:defRPr sz="2400">
                <a:solidFill>
                  <a:schemeClr val="tx1"/>
                </a:solidFill>
                <a:latin typeface="Times" pitchFamily="18" charset="0"/>
                <a:ea typeface="MS PGothic" pitchFamily="34" charset="-128"/>
              </a:defRPr>
            </a:lvl4pPr>
            <a:lvl5pPr marL="2057400" indent="-228600" eaLnBrk="0" hangingPunct="0">
              <a:defRPr sz="2400">
                <a:solidFill>
                  <a:schemeClr val="tx1"/>
                </a:solidFill>
                <a:latin typeface="Times"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MS PGothic" pitchFamily="34" charset="-128"/>
              </a:defRPr>
            </a:lvl9pPr>
          </a:lstStyle>
          <a:p>
            <a:r>
              <a:rPr lang="en-US" sz="1800" dirty="0"/>
              <a:t>Source: Jim </a:t>
            </a:r>
            <a:r>
              <a:rPr lang="en-US" sz="1800" dirty="0" err="1"/>
              <a:t>Highsmith</a:t>
            </a:r>
            <a:endParaRPr lang="en-US" sz="1800" dirty="0"/>
          </a:p>
        </p:txBody>
      </p:sp>
      <p:graphicFrame>
        <p:nvGraphicFramePr>
          <p:cNvPr id="8" name="Tijdelijke aanduiding voor inhoud 7"/>
          <p:cNvGraphicFramePr>
            <a:graphicFrameLocks noGrp="1"/>
          </p:cNvGraphicFramePr>
          <p:nvPr>
            <p:ph idx="1"/>
            <p:extLst>
              <p:ext uri="{D42A27DB-BD31-4B8C-83A1-F6EECF244321}">
                <p14:modId xmlns:p14="http://schemas.microsoft.com/office/powerpoint/2010/main" val="654778433"/>
              </p:ext>
            </p:extLst>
          </p:nvPr>
        </p:nvGraphicFramePr>
        <p:xfrm>
          <a:off x="1981200" y="1773238"/>
          <a:ext cx="8229600" cy="41767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188898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ChangeArrowheads="1"/>
          </p:cNvSpPr>
          <p:nvPr>
            <p:ph type="title"/>
          </p:nvPr>
        </p:nvSpPr>
        <p:spPr/>
        <p:txBody>
          <a:bodyPr/>
          <a:lstStyle/>
          <a:p>
            <a:r>
              <a:rPr lang="en-US" dirty="0"/>
              <a:t>IT Process Basics</a:t>
            </a:r>
          </a:p>
        </p:txBody>
      </p:sp>
      <p:graphicFrame>
        <p:nvGraphicFramePr>
          <p:cNvPr id="8" name="Tijdelijke aanduiding voor inhoud 7"/>
          <p:cNvGraphicFramePr>
            <a:graphicFrameLocks noGrp="1"/>
          </p:cNvGraphicFramePr>
          <p:nvPr>
            <p:ph idx="1"/>
            <p:extLst>
              <p:ext uri="{D42A27DB-BD31-4B8C-83A1-F6EECF244321}">
                <p14:modId xmlns:p14="http://schemas.microsoft.com/office/powerpoint/2010/main" val="1357487173"/>
              </p:ext>
            </p:extLst>
          </p:nvPr>
        </p:nvGraphicFramePr>
        <p:xfrm>
          <a:off x="1981200" y="1773238"/>
          <a:ext cx="8229600" cy="41767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jdelijke aanduiding voor dianummer 5"/>
          <p:cNvSpPr>
            <a:spLocks noGrp="1"/>
          </p:cNvSpPr>
          <p:nvPr>
            <p:ph type="sldNum" sz="quarter" idx="12"/>
          </p:nvPr>
        </p:nvSpPr>
        <p:spPr/>
        <p:txBody>
          <a:bodyPr/>
          <a:lstStyle/>
          <a:p>
            <a:fld id="{01C8955C-CD5B-48B6-8B6A-03B65A7B649E}" type="slidenum">
              <a:rPr lang="fr-BE" smtClean="0"/>
              <a:pPr/>
              <a:t>31</a:t>
            </a:fld>
            <a:endParaRPr lang="fr-BE" dirty="0"/>
          </a:p>
        </p:txBody>
      </p:sp>
    </p:spTree>
    <p:extLst>
      <p:ext uri="{BB962C8B-B14F-4D97-AF65-F5344CB8AC3E}">
        <p14:creationId xmlns:p14="http://schemas.microsoft.com/office/powerpoint/2010/main" val="17906203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ChangeArrowheads="1"/>
          </p:cNvSpPr>
          <p:nvPr>
            <p:ph type="title"/>
          </p:nvPr>
        </p:nvSpPr>
        <p:spPr/>
        <p:txBody>
          <a:bodyPr/>
          <a:lstStyle/>
          <a:p>
            <a:r>
              <a:rPr lang="en-US"/>
              <a:t>Project Management 101: PDCA</a:t>
            </a:r>
          </a:p>
        </p:txBody>
      </p:sp>
      <p:graphicFrame>
        <p:nvGraphicFramePr>
          <p:cNvPr id="8" name="Tijdelijke aanduiding voor inhoud 7"/>
          <p:cNvGraphicFramePr>
            <a:graphicFrameLocks noGrp="1"/>
          </p:cNvGraphicFramePr>
          <p:nvPr>
            <p:ph sz="half" idx="1"/>
            <p:extLst>
              <p:ext uri="{D42A27DB-BD31-4B8C-83A1-F6EECF244321}">
                <p14:modId xmlns:p14="http://schemas.microsoft.com/office/powerpoint/2010/main" val="1356372309"/>
              </p:ext>
            </p:extLst>
          </p:nvPr>
        </p:nvGraphicFramePr>
        <p:xfrm>
          <a:off x="1981200" y="1600201"/>
          <a:ext cx="4038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0354" name="Rectangle 3"/>
          <p:cNvSpPr>
            <a:spLocks noGrp="1" noChangeArrowheads="1"/>
          </p:cNvSpPr>
          <p:nvPr>
            <p:ph sz="half" idx="2"/>
          </p:nvPr>
        </p:nvSpPr>
        <p:spPr/>
        <p:txBody>
          <a:bodyPr>
            <a:normAutofit lnSpcReduction="10000"/>
          </a:bodyPr>
          <a:lstStyle/>
          <a:p>
            <a:r>
              <a:rPr lang="en-US" dirty="0"/>
              <a:t>Deming Cycle</a:t>
            </a:r>
          </a:p>
          <a:p>
            <a:pPr lvl="1"/>
            <a:r>
              <a:rPr lang="en-US" dirty="0"/>
              <a:t>Deming called it </a:t>
            </a:r>
            <a:r>
              <a:rPr lang="en-US" dirty="0" err="1"/>
              <a:t>Shewhart</a:t>
            </a:r>
            <a:r>
              <a:rPr lang="en-US" dirty="0"/>
              <a:t> Cycle</a:t>
            </a:r>
          </a:p>
          <a:p>
            <a:r>
              <a:rPr lang="en-US" dirty="0"/>
              <a:t>Plan the short term objective</a:t>
            </a:r>
          </a:p>
          <a:p>
            <a:pPr lvl="1"/>
            <a:r>
              <a:rPr lang="en-US" dirty="0"/>
              <a:t>Determine the time-frame</a:t>
            </a:r>
          </a:p>
          <a:p>
            <a:pPr lvl="1"/>
            <a:r>
              <a:rPr lang="en-US" dirty="0"/>
              <a:t>Decide what will be needed</a:t>
            </a:r>
          </a:p>
          <a:p>
            <a:pPr lvl="1"/>
            <a:r>
              <a:rPr lang="en-US" dirty="0"/>
              <a:t>Decide who is doing what</a:t>
            </a:r>
          </a:p>
          <a:p>
            <a:r>
              <a:rPr lang="en-US" dirty="0"/>
              <a:t>Do what the plan said</a:t>
            </a:r>
          </a:p>
          <a:p>
            <a:pPr lvl="1"/>
            <a:r>
              <a:rPr lang="en-US" dirty="0"/>
              <a:t>Collect data</a:t>
            </a:r>
          </a:p>
          <a:p>
            <a:pPr lvl="1"/>
            <a:r>
              <a:rPr lang="en-US" dirty="0"/>
              <a:t>Design studies or other stuff</a:t>
            </a:r>
          </a:p>
          <a:p>
            <a:pPr lvl="1"/>
            <a:r>
              <a:rPr lang="en-US" dirty="0"/>
              <a:t>Train people …</a:t>
            </a:r>
          </a:p>
          <a:p>
            <a:endParaRPr lang="en-US" dirty="0"/>
          </a:p>
          <a:p>
            <a:endParaRPr lang="en-US" dirty="0"/>
          </a:p>
          <a:p>
            <a:endParaRPr lang="en-US" dirty="0"/>
          </a:p>
        </p:txBody>
      </p:sp>
      <p:sp>
        <p:nvSpPr>
          <p:cNvPr id="7" name="Tijdelijke aanduiding voor dianummer 6"/>
          <p:cNvSpPr>
            <a:spLocks noGrp="1"/>
          </p:cNvSpPr>
          <p:nvPr>
            <p:ph type="sldNum" sz="quarter" idx="12"/>
          </p:nvPr>
        </p:nvSpPr>
        <p:spPr/>
        <p:txBody>
          <a:bodyPr/>
          <a:lstStyle/>
          <a:p>
            <a:fld id="{6B862580-4E62-4B10-9225-473965E9BA8F}" type="slidenum">
              <a:rPr lang="en-US" smtClean="0"/>
              <a:pPr/>
              <a:t>32</a:t>
            </a:fld>
            <a:endParaRPr lang="en-US"/>
          </a:p>
        </p:txBody>
      </p:sp>
      <p:grpSp>
        <p:nvGrpSpPr>
          <p:cNvPr id="11" name="Groep 10"/>
          <p:cNvGrpSpPr/>
          <p:nvPr/>
        </p:nvGrpSpPr>
        <p:grpSpPr>
          <a:xfrm>
            <a:off x="1919537" y="1300726"/>
            <a:ext cx="1125531" cy="1840242"/>
            <a:chOff x="1478181" y="3356992"/>
            <a:chExt cx="1745436" cy="2955345"/>
          </a:xfrm>
        </p:grpSpPr>
        <p:pic>
          <p:nvPicPr>
            <p:cNvPr id="100356" name="Picture 20" descr="demi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91680" y="3356992"/>
              <a:ext cx="1531937"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hthoek 9"/>
            <p:cNvSpPr/>
            <p:nvPr/>
          </p:nvSpPr>
          <p:spPr>
            <a:xfrm>
              <a:off x="1478181" y="5373215"/>
              <a:ext cx="1730773" cy="939122"/>
            </a:xfrm>
            <a:prstGeom prst="rect">
              <a:avLst/>
            </a:prstGeom>
          </p:spPr>
          <p:txBody>
            <a:bodyPr wrap="none">
              <a:spAutoFit/>
            </a:bodyPr>
            <a:lstStyle/>
            <a:p>
              <a:r>
                <a:rPr lang="en-US" sz="1600" dirty="0"/>
                <a:t>W. Edward </a:t>
              </a:r>
            </a:p>
            <a:p>
              <a:r>
                <a:rPr lang="en-US" sz="1600" dirty="0"/>
                <a:t>Deming</a:t>
              </a:r>
            </a:p>
          </p:txBody>
        </p:sp>
      </p:grpSp>
    </p:spTree>
    <p:extLst>
      <p:ext uri="{BB962C8B-B14F-4D97-AF65-F5344CB8AC3E}">
        <p14:creationId xmlns:p14="http://schemas.microsoft.com/office/powerpoint/2010/main" val="25229196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2"/>
          <p:cNvSpPr>
            <a:spLocks noGrp="1" noChangeArrowheads="1"/>
          </p:cNvSpPr>
          <p:nvPr>
            <p:ph type="title"/>
          </p:nvPr>
        </p:nvSpPr>
        <p:spPr/>
        <p:txBody>
          <a:bodyPr/>
          <a:lstStyle/>
          <a:p>
            <a:r>
              <a:rPr lang="en-US"/>
              <a:t>Project Management Body of Knowledge</a:t>
            </a:r>
          </a:p>
        </p:txBody>
      </p:sp>
      <p:sp>
        <p:nvSpPr>
          <p:cNvPr id="106498" name="Rectangle 3"/>
          <p:cNvSpPr>
            <a:spLocks noGrp="1" noChangeArrowheads="1"/>
          </p:cNvSpPr>
          <p:nvPr>
            <p:ph type="body" idx="1"/>
          </p:nvPr>
        </p:nvSpPr>
        <p:spPr/>
        <p:txBody>
          <a:bodyPr/>
          <a:lstStyle/>
          <a:p>
            <a:r>
              <a:rPr lang="en-US" dirty="0"/>
              <a:t>PMBOK: Developed by the Project Management Institute (PMI) (USA)</a:t>
            </a:r>
          </a:p>
          <a:p>
            <a:r>
              <a:rPr lang="en-US" dirty="0"/>
              <a:t>Initial publication in 1987</a:t>
            </a:r>
          </a:p>
          <a:p>
            <a:r>
              <a:rPr lang="en-US" dirty="0"/>
              <a:t>Adopted by IEEE as IEEE 1490-1998</a:t>
            </a:r>
          </a:p>
          <a:p>
            <a:endParaRPr lang="en-US" dirty="0"/>
          </a:p>
          <a:p>
            <a:r>
              <a:rPr lang="en-US" dirty="0"/>
              <a:t>NOT software specific</a:t>
            </a:r>
          </a:p>
          <a:p>
            <a:endParaRPr lang="en-US" dirty="0"/>
          </a:p>
          <a:p>
            <a:r>
              <a:rPr lang="en-US" dirty="0"/>
              <a:t>A certification: Project Management Professional (PMP)</a:t>
            </a:r>
          </a:p>
          <a:p>
            <a:endParaRPr lang="en-US" dirty="0"/>
          </a:p>
        </p:txBody>
      </p:sp>
      <p:sp>
        <p:nvSpPr>
          <p:cNvPr id="6" name="Tijdelijke aanduiding voor dianummer 5"/>
          <p:cNvSpPr>
            <a:spLocks noGrp="1"/>
          </p:cNvSpPr>
          <p:nvPr>
            <p:ph type="sldNum" sz="quarter" idx="12"/>
          </p:nvPr>
        </p:nvSpPr>
        <p:spPr/>
        <p:txBody>
          <a:bodyPr/>
          <a:lstStyle/>
          <a:p>
            <a:fld id="{01C8955C-CD5B-48B6-8B6A-03B65A7B649E}" type="slidenum">
              <a:rPr lang="fr-BE" smtClean="0"/>
              <a:pPr/>
              <a:t>33</a:t>
            </a:fld>
            <a:endParaRPr lang="fr-BE" dirty="0"/>
          </a:p>
        </p:txBody>
      </p:sp>
      <p:sp>
        <p:nvSpPr>
          <p:cNvPr id="106499" name="Text Box 4"/>
          <p:cNvSpPr txBox="1">
            <a:spLocks noChangeArrowheads="1"/>
          </p:cNvSpPr>
          <p:nvPr/>
        </p:nvSpPr>
        <p:spPr bwMode="auto">
          <a:xfrm>
            <a:off x="8400257" y="5589241"/>
            <a:ext cx="18004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pitchFamily="18" charset="0"/>
                <a:ea typeface="MS PGothic" pitchFamily="34" charset="-128"/>
              </a:defRPr>
            </a:lvl1pPr>
            <a:lvl2pPr marL="742950" indent="-285750" eaLnBrk="0" hangingPunct="0">
              <a:defRPr sz="2400">
                <a:solidFill>
                  <a:schemeClr val="tx1"/>
                </a:solidFill>
                <a:latin typeface="Times" pitchFamily="18" charset="0"/>
                <a:ea typeface="MS PGothic" pitchFamily="34" charset="-128"/>
              </a:defRPr>
            </a:lvl2pPr>
            <a:lvl3pPr marL="1143000" indent="-228600" eaLnBrk="0" hangingPunct="0">
              <a:defRPr sz="2400">
                <a:solidFill>
                  <a:schemeClr val="tx1"/>
                </a:solidFill>
                <a:latin typeface="Times" pitchFamily="18" charset="0"/>
                <a:ea typeface="MS PGothic" pitchFamily="34" charset="-128"/>
              </a:defRPr>
            </a:lvl3pPr>
            <a:lvl4pPr marL="1600200" indent="-228600" eaLnBrk="0" hangingPunct="0">
              <a:defRPr sz="2400">
                <a:solidFill>
                  <a:schemeClr val="tx1"/>
                </a:solidFill>
                <a:latin typeface="Times" pitchFamily="18" charset="0"/>
                <a:ea typeface="MS PGothic" pitchFamily="34" charset="-128"/>
              </a:defRPr>
            </a:lvl4pPr>
            <a:lvl5pPr marL="2057400" indent="-228600" eaLnBrk="0" hangingPunct="0">
              <a:defRPr sz="2400">
                <a:solidFill>
                  <a:schemeClr val="tx1"/>
                </a:solidFill>
                <a:latin typeface="Times"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MS PGothic" pitchFamily="34" charset="-128"/>
              </a:defRPr>
            </a:lvl9pPr>
          </a:lstStyle>
          <a:p>
            <a:r>
              <a:rPr lang="en-US" sz="1400" dirty="0">
                <a:latin typeface="Arial Unicode MS" pitchFamily="34" charset="-128"/>
              </a:rPr>
              <a:t>Source: PMI &amp; IEEE</a:t>
            </a:r>
          </a:p>
        </p:txBody>
      </p:sp>
      <p:pic>
        <p:nvPicPr>
          <p:cNvPr id="106500" name="Picture 5" descr="MBwhite_nomatt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616280" y="2613570"/>
            <a:ext cx="1008062" cy="3587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43898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4DE91A46-5DD4-C454-C53A-F3F34542361F}"/>
              </a:ext>
            </a:extLst>
          </p:cNvPr>
          <p:cNvSpPr>
            <a:spLocks noGrp="1" noChangeArrowheads="1"/>
          </p:cNvSpPr>
          <p:nvPr>
            <p:ph type="title"/>
          </p:nvPr>
        </p:nvSpPr>
        <p:spPr/>
        <p:txBody>
          <a:bodyPr/>
          <a:lstStyle/>
          <a:p>
            <a:pPr eaLnBrk="1" hangingPunct="1"/>
            <a:r>
              <a:rPr lang="en-US" altLang="fr-BE"/>
              <a:t>PMBOK: Knowledge Areas</a:t>
            </a:r>
          </a:p>
        </p:txBody>
      </p:sp>
      <p:sp>
        <p:nvSpPr>
          <p:cNvPr id="61443" name="Rectangle 3">
            <a:extLst>
              <a:ext uri="{FF2B5EF4-FFF2-40B4-BE49-F238E27FC236}">
                <a16:creationId xmlns:a16="http://schemas.microsoft.com/office/drawing/2014/main" id="{7D9E0B3E-6BA9-9B60-6409-001668D25F33}"/>
              </a:ext>
            </a:extLst>
          </p:cNvPr>
          <p:cNvSpPr>
            <a:spLocks noGrp="1" noChangeArrowheads="1"/>
          </p:cNvSpPr>
          <p:nvPr>
            <p:ph type="body" idx="1"/>
          </p:nvPr>
        </p:nvSpPr>
        <p:spPr>
          <a:xfrm>
            <a:off x="1968005" y="1772816"/>
            <a:ext cx="9168555" cy="4248472"/>
          </a:xfrm>
        </p:spPr>
        <p:txBody>
          <a:bodyPr/>
          <a:lstStyle/>
          <a:p>
            <a:pPr marL="609600" indent="-609600" eaLnBrk="1" hangingPunct="1">
              <a:lnSpc>
                <a:spcPct val="90000"/>
              </a:lnSpc>
              <a:buNone/>
            </a:pPr>
            <a:r>
              <a:rPr lang="en-US" altLang="fr-BE" dirty="0"/>
              <a:t>1. Project Integration management</a:t>
            </a:r>
          </a:p>
          <a:p>
            <a:pPr marL="609600" indent="-609600" eaLnBrk="1" hangingPunct="1">
              <a:lnSpc>
                <a:spcPct val="90000"/>
              </a:lnSpc>
              <a:buNone/>
            </a:pPr>
            <a:r>
              <a:rPr lang="en-US" altLang="fr-BE" dirty="0"/>
              <a:t>2. Project Scope management</a:t>
            </a:r>
          </a:p>
          <a:p>
            <a:pPr marL="609600" indent="-609600" eaLnBrk="1" hangingPunct="1">
              <a:lnSpc>
                <a:spcPct val="90000"/>
              </a:lnSpc>
              <a:buNone/>
            </a:pPr>
            <a:r>
              <a:rPr lang="en-US" altLang="fr-BE" dirty="0"/>
              <a:t>3. Project Time management</a:t>
            </a:r>
          </a:p>
          <a:p>
            <a:pPr marL="609600" indent="-609600" eaLnBrk="1" hangingPunct="1">
              <a:lnSpc>
                <a:spcPct val="90000"/>
              </a:lnSpc>
              <a:buNone/>
            </a:pPr>
            <a:r>
              <a:rPr lang="en-US" altLang="fr-BE" dirty="0"/>
              <a:t>4. Project Cost management</a:t>
            </a:r>
          </a:p>
          <a:p>
            <a:pPr marL="609600" indent="-609600" eaLnBrk="1" hangingPunct="1">
              <a:lnSpc>
                <a:spcPct val="90000"/>
              </a:lnSpc>
              <a:buNone/>
            </a:pPr>
            <a:r>
              <a:rPr lang="en-US" altLang="fr-BE" dirty="0"/>
              <a:t>5. Project Quality management</a:t>
            </a:r>
          </a:p>
          <a:p>
            <a:pPr marL="609600" indent="-609600" eaLnBrk="1" hangingPunct="1">
              <a:lnSpc>
                <a:spcPct val="90000"/>
              </a:lnSpc>
              <a:buNone/>
            </a:pPr>
            <a:r>
              <a:rPr lang="en-US" altLang="fr-BE" dirty="0"/>
              <a:t>6. Project Resources management</a:t>
            </a:r>
          </a:p>
          <a:p>
            <a:pPr marL="609600" indent="-609600" eaLnBrk="1" hangingPunct="1">
              <a:lnSpc>
                <a:spcPct val="90000"/>
              </a:lnSpc>
              <a:buNone/>
            </a:pPr>
            <a:r>
              <a:rPr lang="en-US" altLang="fr-BE" dirty="0"/>
              <a:t>7. Project Communication management</a:t>
            </a:r>
          </a:p>
          <a:p>
            <a:pPr marL="609600" indent="-609600" eaLnBrk="1" hangingPunct="1">
              <a:lnSpc>
                <a:spcPct val="90000"/>
              </a:lnSpc>
              <a:buNone/>
            </a:pPr>
            <a:r>
              <a:rPr lang="en-US" altLang="fr-BE" dirty="0"/>
              <a:t>8. Project Risk management</a:t>
            </a:r>
          </a:p>
          <a:p>
            <a:pPr marL="609600" indent="-609600" eaLnBrk="1" hangingPunct="1">
              <a:lnSpc>
                <a:spcPct val="90000"/>
              </a:lnSpc>
              <a:buNone/>
            </a:pPr>
            <a:r>
              <a:rPr lang="en-US" altLang="fr-BE" dirty="0"/>
              <a:t>9. Project Procurement management</a:t>
            </a:r>
          </a:p>
          <a:p>
            <a:pPr marL="609600" indent="-609600" eaLnBrk="1" hangingPunct="1">
              <a:lnSpc>
                <a:spcPct val="90000"/>
              </a:lnSpc>
              <a:buNone/>
            </a:pPr>
            <a:r>
              <a:rPr lang="en-US" altLang="fr-BE" dirty="0"/>
              <a:t>10. Project Stakeholder management</a:t>
            </a:r>
          </a:p>
        </p:txBody>
      </p:sp>
      <p:sp>
        <p:nvSpPr>
          <p:cNvPr id="2" name="Footer Placeholder 1">
            <a:extLst>
              <a:ext uri="{FF2B5EF4-FFF2-40B4-BE49-F238E27FC236}">
                <a16:creationId xmlns:a16="http://schemas.microsoft.com/office/drawing/2014/main" id="{DB2EE497-9B05-4241-B231-F4AAE254569F}"/>
              </a:ext>
            </a:extLst>
          </p:cNvPr>
          <p:cNvSpPr>
            <a:spLocks noGrp="1"/>
          </p:cNvSpPr>
          <p:nvPr>
            <p:ph type="ftr" sz="quarter" idx="10"/>
          </p:nvPr>
        </p:nvSpPr>
        <p:spPr/>
        <p:txBody>
          <a:bodyPr/>
          <a:lstStyle/>
          <a:p>
            <a:pPr>
              <a:defRPr/>
            </a:pPr>
            <a:endParaRPr lang="en-US"/>
          </a:p>
        </p:txBody>
      </p:sp>
      <p:sp>
        <p:nvSpPr>
          <p:cNvPr id="61446" name="Slide Number Placeholder 2">
            <a:extLst>
              <a:ext uri="{FF2B5EF4-FFF2-40B4-BE49-F238E27FC236}">
                <a16:creationId xmlns:a16="http://schemas.microsoft.com/office/drawing/2014/main" id="{4CB7D734-0311-629D-3DB4-7C4A8F780BC0}"/>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buClrTx/>
              <a:buFontTx/>
              <a:buNone/>
            </a:pPr>
            <a:fld id="{B8ED8351-DCE5-544A-A9AF-602904A7083A}" type="slidenum">
              <a:rPr lang="en-US" altLang="fr-BE" sz="1000"/>
              <a:pPr>
                <a:spcBef>
                  <a:spcPct val="0"/>
                </a:spcBef>
                <a:buClrTx/>
                <a:buFontTx/>
                <a:buNone/>
              </a:pPr>
              <a:t>34</a:t>
            </a:fld>
            <a:endParaRPr lang="en-US" altLang="fr-BE" sz="1400">
              <a:latin typeface="Times"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3E744606-A775-0DC7-9B86-72B6B2A4325A}"/>
              </a:ext>
            </a:extLst>
          </p:cNvPr>
          <p:cNvSpPr>
            <a:spLocks noGrp="1" noChangeArrowheads="1"/>
          </p:cNvSpPr>
          <p:nvPr>
            <p:ph type="title"/>
          </p:nvPr>
        </p:nvSpPr>
        <p:spPr/>
        <p:txBody>
          <a:bodyPr/>
          <a:lstStyle/>
          <a:p>
            <a:pPr eaLnBrk="1" hangingPunct="1"/>
            <a:r>
              <a:rPr lang="en-US" altLang="fr-BE"/>
              <a:t>Project Management Body of Knowledge</a:t>
            </a:r>
          </a:p>
        </p:txBody>
      </p:sp>
      <p:sp>
        <p:nvSpPr>
          <p:cNvPr id="63491" name="Text Box 3">
            <a:extLst>
              <a:ext uri="{FF2B5EF4-FFF2-40B4-BE49-F238E27FC236}">
                <a16:creationId xmlns:a16="http://schemas.microsoft.com/office/drawing/2014/main" id="{42584710-54B0-659B-EACF-74A51DD439B1}"/>
              </a:ext>
            </a:extLst>
          </p:cNvPr>
          <p:cNvSpPr txBox="1">
            <a:spLocks noChangeArrowheads="1"/>
          </p:cNvSpPr>
          <p:nvPr/>
        </p:nvSpPr>
        <p:spPr bwMode="auto">
          <a:xfrm>
            <a:off x="1763216" y="1412875"/>
            <a:ext cx="2438400" cy="457200"/>
          </a:xfrm>
          <a:prstGeom prst="rect">
            <a:avLst/>
          </a:prstGeom>
          <a:solidFill>
            <a:schemeClr val="bg2"/>
          </a:solidFill>
          <a:ln w="9525">
            <a:solidFill>
              <a:schemeClr val="tx1"/>
            </a:solidFill>
            <a:miter lim="800000"/>
            <a:headEnd/>
            <a:tailEnd/>
          </a:ln>
        </p:spPr>
        <p:txBody>
          <a:bodyPr wrap="none" anchor="ctr" anchorCtr="1"/>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buClrTx/>
              <a:buFontTx/>
              <a:buNone/>
            </a:pPr>
            <a:r>
              <a:rPr lang="en-US" altLang="fr-BE" sz="1000" b="1">
                <a:solidFill>
                  <a:schemeClr val="tx2"/>
                </a:solidFill>
              </a:rPr>
              <a:t>Project Integration Management</a:t>
            </a:r>
          </a:p>
        </p:txBody>
      </p:sp>
      <p:sp>
        <p:nvSpPr>
          <p:cNvPr id="63492" name="Text Box 4">
            <a:extLst>
              <a:ext uri="{FF2B5EF4-FFF2-40B4-BE49-F238E27FC236}">
                <a16:creationId xmlns:a16="http://schemas.microsoft.com/office/drawing/2014/main" id="{72FBB8DB-5B5B-7B86-A5D2-245B9FAB853A}"/>
              </a:ext>
            </a:extLst>
          </p:cNvPr>
          <p:cNvSpPr txBox="1">
            <a:spLocks noChangeArrowheads="1"/>
          </p:cNvSpPr>
          <p:nvPr/>
        </p:nvSpPr>
        <p:spPr bwMode="auto">
          <a:xfrm>
            <a:off x="4582616" y="1412875"/>
            <a:ext cx="2438400" cy="457200"/>
          </a:xfrm>
          <a:prstGeom prst="rect">
            <a:avLst/>
          </a:prstGeom>
          <a:solidFill>
            <a:schemeClr val="bg2"/>
          </a:solidFill>
          <a:ln w="9525">
            <a:solidFill>
              <a:schemeClr val="tx1"/>
            </a:solidFill>
            <a:miter lim="800000"/>
            <a:headEnd/>
            <a:tailEnd/>
          </a:ln>
        </p:spPr>
        <p:txBody>
          <a:bodyPr wrap="none" anchor="ctr" anchorCtr="1"/>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buClrTx/>
              <a:buFontTx/>
              <a:buNone/>
            </a:pPr>
            <a:r>
              <a:rPr lang="en-US" altLang="fr-BE" sz="1000" b="1">
                <a:solidFill>
                  <a:schemeClr val="tx2"/>
                </a:solidFill>
              </a:rPr>
              <a:t>Project Scope Management</a:t>
            </a:r>
          </a:p>
        </p:txBody>
      </p:sp>
      <p:sp>
        <p:nvSpPr>
          <p:cNvPr id="63493" name="Text Box 5">
            <a:extLst>
              <a:ext uri="{FF2B5EF4-FFF2-40B4-BE49-F238E27FC236}">
                <a16:creationId xmlns:a16="http://schemas.microsoft.com/office/drawing/2014/main" id="{8CEFFF77-15BB-FA04-E924-A4F8CC9FC80E}"/>
              </a:ext>
            </a:extLst>
          </p:cNvPr>
          <p:cNvSpPr txBox="1">
            <a:spLocks noChangeArrowheads="1"/>
          </p:cNvSpPr>
          <p:nvPr/>
        </p:nvSpPr>
        <p:spPr bwMode="auto">
          <a:xfrm>
            <a:off x="7402016" y="1412875"/>
            <a:ext cx="2438400" cy="457200"/>
          </a:xfrm>
          <a:prstGeom prst="rect">
            <a:avLst/>
          </a:prstGeom>
          <a:solidFill>
            <a:schemeClr val="bg2"/>
          </a:solidFill>
          <a:ln w="9525">
            <a:solidFill>
              <a:schemeClr val="tx1"/>
            </a:solidFill>
            <a:miter lim="800000"/>
            <a:headEnd/>
            <a:tailEnd/>
          </a:ln>
        </p:spPr>
        <p:txBody>
          <a:bodyPr wrap="none" anchor="ctr" anchorCtr="1"/>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buClrTx/>
              <a:buFontTx/>
              <a:buNone/>
            </a:pPr>
            <a:r>
              <a:rPr lang="en-US" altLang="fr-BE" sz="1000" b="1">
                <a:solidFill>
                  <a:schemeClr val="tx2"/>
                </a:solidFill>
              </a:rPr>
              <a:t>Project Time Management</a:t>
            </a:r>
          </a:p>
        </p:txBody>
      </p:sp>
      <p:sp>
        <p:nvSpPr>
          <p:cNvPr id="63494" name="Text Box 6">
            <a:extLst>
              <a:ext uri="{FF2B5EF4-FFF2-40B4-BE49-F238E27FC236}">
                <a16:creationId xmlns:a16="http://schemas.microsoft.com/office/drawing/2014/main" id="{9CAAB7BB-2B2D-1A61-0011-1F20DE911B36}"/>
              </a:ext>
            </a:extLst>
          </p:cNvPr>
          <p:cNvSpPr txBox="1">
            <a:spLocks noChangeArrowheads="1"/>
          </p:cNvSpPr>
          <p:nvPr/>
        </p:nvSpPr>
        <p:spPr bwMode="auto">
          <a:xfrm>
            <a:off x="7402016" y="3013075"/>
            <a:ext cx="2438400" cy="457200"/>
          </a:xfrm>
          <a:prstGeom prst="rect">
            <a:avLst/>
          </a:prstGeom>
          <a:solidFill>
            <a:schemeClr val="bg2"/>
          </a:solidFill>
          <a:ln w="9525">
            <a:solidFill>
              <a:schemeClr val="tx1"/>
            </a:solidFill>
            <a:miter lim="800000"/>
            <a:headEnd/>
            <a:tailEnd/>
          </a:ln>
        </p:spPr>
        <p:txBody>
          <a:bodyPr wrap="none" anchor="ctr" anchorCtr="1"/>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buClrTx/>
              <a:buFontTx/>
              <a:buNone/>
            </a:pPr>
            <a:r>
              <a:rPr lang="en-US" altLang="fr-BE" sz="1000" b="1">
                <a:solidFill>
                  <a:schemeClr val="tx2"/>
                </a:solidFill>
              </a:rPr>
              <a:t>Project Human Resource Management</a:t>
            </a:r>
          </a:p>
        </p:txBody>
      </p:sp>
      <p:sp>
        <p:nvSpPr>
          <p:cNvPr id="63495" name="Text Box 7">
            <a:extLst>
              <a:ext uri="{FF2B5EF4-FFF2-40B4-BE49-F238E27FC236}">
                <a16:creationId xmlns:a16="http://schemas.microsoft.com/office/drawing/2014/main" id="{DF03C74C-E786-10E9-7EE4-A3CF2E7E0C3F}"/>
              </a:ext>
            </a:extLst>
          </p:cNvPr>
          <p:cNvSpPr txBox="1">
            <a:spLocks noChangeArrowheads="1"/>
          </p:cNvSpPr>
          <p:nvPr/>
        </p:nvSpPr>
        <p:spPr bwMode="auto">
          <a:xfrm>
            <a:off x="1763216" y="3013075"/>
            <a:ext cx="2438400" cy="457200"/>
          </a:xfrm>
          <a:prstGeom prst="rect">
            <a:avLst/>
          </a:prstGeom>
          <a:solidFill>
            <a:schemeClr val="bg2"/>
          </a:solidFill>
          <a:ln w="9525">
            <a:solidFill>
              <a:schemeClr val="tx1"/>
            </a:solidFill>
            <a:miter lim="800000"/>
            <a:headEnd/>
            <a:tailEnd/>
          </a:ln>
        </p:spPr>
        <p:txBody>
          <a:bodyPr wrap="none" anchor="ctr" anchorCtr="1"/>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buClrTx/>
              <a:buFontTx/>
              <a:buNone/>
            </a:pPr>
            <a:r>
              <a:rPr lang="en-US" altLang="fr-BE" sz="1000" b="1">
                <a:solidFill>
                  <a:schemeClr val="tx2"/>
                </a:solidFill>
              </a:rPr>
              <a:t>Project Cost Management</a:t>
            </a:r>
          </a:p>
        </p:txBody>
      </p:sp>
      <p:sp>
        <p:nvSpPr>
          <p:cNvPr id="63496" name="Text Box 8">
            <a:extLst>
              <a:ext uri="{FF2B5EF4-FFF2-40B4-BE49-F238E27FC236}">
                <a16:creationId xmlns:a16="http://schemas.microsoft.com/office/drawing/2014/main" id="{1C91658F-2DA8-72C3-C94A-481EABB7CB2E}"/>
              </a:ext>
            </a:extLst>
          </p:cNvPr>
          <p:cNvSpPr txBox="1">
            <a:spLocks noChangeArrowheads="1"/>
          </p:cNvSpPr>
          <p:nvPr/>
        </p:nvSpPr>
        <p:spPr bwMode="auto">
          <a:xfrm>
            <a:off x="4582616" y="3013075"/>
            <a:ext cx="2438400" cy="457200"/>
          </a:xfrm>
          <a:prstGeom prst="rect">
            <a:avLst/>
          </a:prstGeom>
          <a:solidFill>
            <a:schemeClr val="bg2"/>
          </a:solidFill>
          <a:ln w="9525">
            <a:solidFill>
              <a:schemeClr val="tx1"/>
            </a:solidFill>
            <a:miter lim="800000"/>
            <a:headEnd/>
            <a:tailEnd/>
          </a:ln>
        </p:spPr>
        <p:txBody>
          <a:bodyPr wrap="none" anchor="ctr" anchorCtr="1"/>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buClrTx/>
              <a:buFontTx/>
              <a:buNone/>
            </a:pPr>
            <a:r>
              <a:rPr lang="en-US" altLang="fr-BE" sz="1000" b="1">
                <a:solidFill>
                  <a:schemeClr val="tx2"/>
                </a:solidFill>
              </a:rPr>
              <a:t>Project Quality Management</a:t>
            </a:r>
          </a:p>
        </p:txBody>
      </p:sp>
      <p:sp>
        <p:nvSpPr>
          <p:cNvPr id="63497" name="Text Box 9">
            <a:extLst>
              <a:ext uri="{FF2B5EF4-FFF2-40B4-BE49-F238E27FC236}">
                <a16:creationId xmlns:a16="http://schemas.microsoft.com/office/drawing/2014/main" id="{8DAE4F37-834B-06F1-8750-F150DEFE822D}"/>
              </a:ext>
            </a:extLst>
          </p:cNvPr>
          <p:cNvSpPr txBox="1">
            <a:spLocks noChangeArrowheads="1"/>
          </p:cNvSpPr>
          <p:nvPr/>
        </p:nvSpPr>
        <p:spPr bwMode="auto">
          <a:xfrm>
            <a:off x="1763216" y="4689475"/>
            <a:ext cx="2438400" cy="457200"/>
          </a:xfrm>
          <a:prstGeom prst="rect">
            <a:avLst/>
          </a:prstGeom>
          <a:solidFill>
            <a:schemeClr val="bg2"/>
          </a:solidFill>
          <a:ln w="9525">
            <a:solidFill>
              <a:schemeClr val="tx1"/>
            </a:solidFill>
            <a:miter lim="800000"/>
            <a:headEnd/>
            <a:tailEnd/>
          </a:ln>
        </p:spPr>
        <p:txBody>
          <a:bodyPr wrap="none" anchor="ctr" anchorCtr="1"/>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buClrTx/>
              <a:buFontTx/>
              <a:buNone/>
            </a:pPr>
            <a:r>
              <a:rPr lang="en-US" altLang="fr-BE" sz="1000" b="1">
                <a:solidFill>
                  <a:schemeClr val="tx2"/>
                </a:solidFill>
              </a:rPr>
              <a:t>Project Communications  Management</a:t>
            </a:r>
          </a:p>
        </p:txBody>
      </p:sp>
      <p:sp>
        <p:nvSpPr>
          <p:cNvPr id="63498" name="Text Box 10">
            <a:extLst>
              <a:ext uri="{FF2B5EF4-FFF2-40B4-BE49-F238E27FC236}">
                <a16:creationId xmlns:a16="http://schemas.microsoft.com/office/drawing/2014/main" id="{4220F06D-D104-CFF6-7EA2-6C1F183094AA}"/>
              </a:ext>
            </a:extLst>
          </p:cNvPr>
          <p:cNvSpPr txBox="1">
            <a:spLocks noChangeArrowheads="1"/>
          </p:cNvSpPr>
          <p:nvPr/>
        </p:nvSpPr>
        <p:spPr bwMode="auto">
          <a:xfrm>
            <a:off x="4582616" y="4689475"/>
            <a:ext cx="2438400" cy="457200"/>
          </a:xfrm>
          <a:prstGeom prst="rect">
            <a:avLst/>
          </a:prstGeom>
          <a:solidFill>
            <a:schemeClr val="bg2"/>
          </a:solidFill>
          <a:ln w="9525">
            <a:solidFill>
              <a:schemeClr val="tx1"/>
            </a:solidFill>
            <a:miter lim="800000"/>
            <a:headEnd/>
            <a:tailEnd/>
          </a:ln>
        </p:spPr>
        <p:txBody>
          <a:bodyPr wrap="none" anchor="ctr" anchorCtr="1"/>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buClrTx/>
              <a:buFontTx/>
              <a:buNone/>
            </a:pPr>
            <a:r>
              <a:rPr lang="en-US" altLang="fr-BE" sz="1000" b="1">
                <a:solidFill>
                  <a:schemeClr val="tx2"/>
                </a:solidFill>
              </a:rPr>
              <a:t>Project Risk  Management</a:t>
            </a:r>
          </a:p>
        </p:txBody>
      </p:sp>
      <p:sp>
        <p:nvSpPr>
          <p:cNvPr id="63499" name="Text Box 11">
            <a:extLst>
              <a:ext uri="{FF2B5EF4-FFF2-40B4-BE49-F238E27FC236}">
                <a16:creationId xmlns:a16="http://schemas.microsoft.com/office/drawing/2014/main" id="{36732FA1-31BF-523F-0E2A-9B532A173F5C}"/>
              </a:ext>
            </a:extLst>
          </p:cNvPr>
          <p:cNvSpPr txBox="1">
            <a:spLocks noChangeArrowheads="1"/>
          </p:cNvSpPr>
          <p:nvPr/>
        </p:nvSpPr>
        <p:spPr bwMode="auto">
          <a:xfrm>
            <a:off x="7402016" y="4689475"/>
            <a:ext cx="2438400" cy="457200"/>
          </a:xfrm>
          <a:prstGeom prst="rect">
            <a:avLst/>
          </a:prstGeom>
          <a:solidFill>
            <a:schemeClr val="bg2"/>
          </a:solidFill>
          <a:ln w="9525">
            <a:solidFill>
              <a:schemeClr val="tx1"/>
            </a:solidFill>
            <a:miter lim="800000"/>
            <a:headEnd/>
            <a:tailEnd/>
          </a:ln>
        </p:spPr>
        <p:txBody>
          <a:bodyPr wrap="none" anchor="ctr" anchorCtr="1"/>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buClrTx/>
              <a:buFontTx/>
              <a:buNone/>
            </a:pPr>
            <a:r>
              <a:rPr lang="en-US" altLang="fr-BE" sz="1000" b="1">
                <a:solidFill>
                  <a:schemeClr val="tx2"/>
                </a:solidFill>
              </a:rPr>
              <a:t>Project Procurement  Management</a:t>
            </a:r>
          </a:p>
        </p:txBody>
      </p:sp>
      <p:sp>
        <p:nvSpPr>
          <p:cNvPr id="63500" name="Text Box 12">
            <a:extLst>
              <a:ext uri="{FF2B5EF4-FFF2-40B4-BE49-F238E27FC236}">
                <a16:creationId xmlns:a16="http://schemas.microsoft.com/office/drawing/2014/main" id="{3974340C-2136-DE24-9808-FEC71472238D}"/>
              </a:ext>
            </a:extLst>
          </p:cNvPr>
          <p:cNvSpPr txBox="1">
            <a:spLocks noChangeArrowheads="1"/>
          </p:cNvSpPr>
          <p:nvPr/>
        </p:nvSpPr>
        <p:spPr bwMode="auto">
          <a:xfrm>
            <a:off x="1915616" y="1870075"/>
            <a:ext cx="22860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buClr>
                <a:schemeClr val="bg1"/>
              </a:buClr>
              <a:buFont typeface="Wingdings" pitchFamily="2" charset="2"/>
              <a:buNone/>
            </a:pPr>
            <a:r>
              <a:rPr lang="en-US" altLang="fr-BE" sz="1000" b="1"/>
              <a:t>Project Plan Development</a:t>
            </a:r>
          </a:p>
          <a:p>
            <a:pPr eaLnBrk="1" hangingPunct="1">
              <a:spcBef>
                <a:spcPct val="0"/>
              </a:spcBef>
              <a:buClr>
                <a:schemeClr val="bg1"/>
              </a:buClr>
              <a:buFont typeface="Wingdings" pitchFamily="2" charset="2"/>
              <a:buNone/>
            </a:pPr>
            <a:r>
              <a:rPr lang="en-US" altLang="fr-BE" sz="1000" b="1"/>
              <a:t>Project Plan Execution</a:t>
            </a:r>
          </a:p>
          <a:p>
            <a:pPr eaLnBrk="1" hangingPunct="1">
              <a:spcBef>
                <a:spcPct val="0"/>
              </a:spcBef>
              <a:buClr>
                <a:schemeClr val="bg1"/>
              </a:buClr>
              <a:buFont typeface="Wingdings" pitchFamily="2" charset="2"/>
              <a:buNone/>
            </a:pPr>
            <a:r>
              <a:rPr lang="en-US" altLang="fr-BE" sz="1000" b="1"/>
              <a:t>Integrated Change Control</a:t>
            </a:r>
          </a:p>
        </p:txBody>
      </p:sp>
      <p:sp>
        <p:nvSpPr>
          <p:cNvPr id="63501" name="Text Box 13">
            <a:extLst>
              <a:ext uri="{FF2B5EF4-FFF2-40B4-BE49-F238E27FC236}">
                <a16:creationId xmlns:a16="http://schemas.microsoft.com/office/drawing/2014/main" id="{0E47EE28-327A-5BE6-76B2-DF7CCFF4269B}"/>
              </a:ext>
            </a:extLst>
          </p:cNvPr>
          <p:cNvSpPr txBox="1">
            <a:spLocks noChangeArrowheads="1"/>
          </p:cNvSpPr>
          <p:nvPr/>
        </p:nvSpPr>
        <p:spPr bwMode="auto">
          <a:xfrm>
            <a:off x="4735016" y="1870075"/>
            <a:ext cx="22860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buClr>
                <a:schemeClr val="bg1"/>
              </a:buClr>
              <a:buFont typeface="Wingdings" pitchFamily="2" charset="2"/>
              <a:buNone/>
            </a:pPr>
            <a:r>
              <a:rPr lang="en-US" altLang="fr-BE" sz="1000" b="1"/>
              <a:t>Initiation</a:t>
            </a:r>
          </a:p>
          <a:p>
            <a:pPr eaLnBrk="1" hangingPunct="1">
              <a:spcBef>
                <a:spcPct val="0"/>
              </a:spcBef>
              <a:buClr>
                <a:schemeClr val="bg1"/>
              </a:buClr>
              <a:buFont typeface="Wingdings" pitchFamily="2" charset="2"/>
              <a:buNone/>
            </a:pPr>
            <a:r>
              <a:rPr lang="en-US" altLang="fr-BE" sz="1000" b="1"/>
              <a:t>Scope Planning</a:t>
            </a:r>
          </a:p>
          <a:p>
            <a:pPr eaLnBrk="1" hangingPunct="1">
              <a:spcBef>
                <a:spcPct val="0"/>
              </a:spcBef>
              <a:buClr>
                <a:schemeClr val="bg1"/>
              </a:buClr>
              <a:buFont typeface="Wingdings" pitchFamily="2" charset="2"/>
              <a:buNone/>
            </a:pPr>
            <a:r>
              <a:rPr lang="en-US" altLang="fr-BE" sz="1000" b="1"/>
              <a:t>Scope Definition</a:t>
            </a:r>
          </a:p>
          <a:p>
            <a:pPr eaLnBrk="1" hangingPunct="1">
              <a:spcBef>
                <a:spcPct val="0"/>
              </a:spcBef>
              <a:buClr>
                <a:schemeClr val="bg1"/>
              </a:buClr>
              <a:buFont typeface="Wingdings" pitchFamily="2" charset="2"/>
              <a:buNone/>
            </a:pPr>
            <a:r>
              <a:rPr lang="en-US" altLang="fr-BE" sz="1000" b="1"/>
              <a:t>Scope Verification</a:t>
            </a:r>
          </a:p>
          <a:p>
            <a:pPr eaLnBrk="1" hangingPunct="1">
              <a:spcBef>
                <a:spcPct val="0"/>
              </a:spcBef>
              <a:buClr>
                <a:schemeClr val="bg1"/>
              </a:buClr>
              <a:buFont typeface="Wingdings" pitchFamily="2" charset="2"/>
              <a:buNone/>
            </a:pPr>
            <a:r>
              <a:rPr lang="en-US" altLang="fr-BE" sz="1000" b="1"/>
              <a:t>Scope Change Control</a:t>
            </a:r>
          </a:p>
        </p:txBody>
      </p:sp>
      <p:sp>
        <p:nvSpPr>
          <p:cNvPr id="63502" name="Text Box 14">
            <a:extLst>
              <a:ext uri="{FF2B5EF4-FFF2-40B4-BE49-F238E27FC236}">
                <a16:creationId xmlns:a16="http://schemas.microsoft.com/office/drawing/2014/main" id="{5F9F89BC-7AD3-A46B-34B3-18D564D75038}"/>
              </a:ext>
            </a:extLst>
          </p:cNvPr>
          <p:cNvSpPr txBox="1">
            <a:spLocks noChangeArrowheads="1"/>
          </p:cNvSpPr>
          <p:nvPr/>
        </p:nvSpPr>
        <p:spPr bwMode="auto">
          <a:xfrm>
            <a:off x="7554416" y="1870075"/>
            <a:ext cx="22860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buClr>
                <a:schemeClr val="bg1"/>
              </a:buClr>
              <a:buFont typeface="Wingdings" pitchFamily="2" charset="2"/>
              <a:buNone/>
            </a:pPr>
            <a:r>
              <a:rPr lang="en-US" altLang="fr-BE" sz="1000" b="1"/>
              <a:t>Activity Definition</a:t>
            </a:r>
          </a:p>
          <a:p>
            <a:pPr eaLnBrk="1" hangingPunct="1">
              <a:spcBef>
                <a:spcPct val="0"/>
              </a:spcBef>
              <a:buClr>
                <a:schemeClr val="bg1"/>
              </a:buClr>
              <a:buFont typeface="Wingdings" pitchFamily="2" charset="2"/>
              <a:buNone/>
            </a:pPr>
            <a:r>
              <a:rPr lang="en-US" altLang="fr-BE" sz="1000" b="1"/>
              <a:t>Activity Sequencing</a:t>
            </a:r>
          </a:p>
          <a:p>
            <a:pPr eaLnBrk="1" hangingPunct="1">
              <a:spcBef>
                <a:spcPct val="0"/>
              </a:spcBef>
              <a:buClr>
                <a:schemeClr val="bg1"/>
              </a:buClr>
              <a:buFont typeface="Wingdings" pitchFamily="2" charset="2"/>
              <a:buNone/>
            </a:pPr>
            <a:r>
              <a:rPr lang="en-US" altLang="fr-BE" sz="1000" b="1"/>
              <a:t>Activity Duration Estimation</a:t>
            </a:r>
          </a:p>
          <a:p>
            <a:pPr eaLnBrk="1" hangingPunct="1">
              <a:spcBef>
                <a:spcPct val="0"/>
              </a:spcBef>
              <a:buClr>
                <a:schemeClr val="bg1"/>
              </a:buClr>
              <a:buFont typeface="Wingdings" pitchFamily="2" charset="2"/>
              <a:buNone/>
            </a:pPr>
            <a:r>
              <a:rPr lang="en-US" altLang="fr-BE" sz="1000" b="1"/>
              <a:t>Schedule Development</a:t>
            </a:r>
          </a:p>
          <a:p>
            <a:pPr eaLnBrk="1" hangingPunct="1">
              <a:spcBef>
                <a:spcPct val="0"/>
              </a:spcBef>
              <a:buClr>
                <a:schemeClr val="bg1"/>
              </a:buClr>
              <a:buFont typeface="Wingdings" pitchFamily="2" charset="2"/>
              <a:buNone/>
            </a:pPr>
            <a:r>
              <a:rPr lang="en-US" altLang="fr-BE" sz="1000" b="1"/>
              <a:t>Schedule Control</a:t>
            </a:r>
          </a:p>
        </p:txBody>
      </p:sp>
      <p:sp>
        <p:nvSpPr>
          <p:cNvPr id="63503" name="Text Box 15">
            <a:extLst>
              <a:ext uri="{FF2B5EF4-FFF2-40B4-BE49-F238E27FC236}">
                <a16:creationId xmlns:a16="http://schemas.microsoft.com/office/drawing/2014/main" id="{2817F74D-D70C-1E66-5A57-AC125777E253}"/>
              </a:ext>
            </a:extLst>
          </p:cNvPr>
          <p:cNvSpPr txBox="1">
            <a:spLocks noChangeArrowheads="1"/>
          </p:cNvSpPr>
          <p:nvPr/>
        </p:nvSpPr>
        <p:spPr bwMode="auto">
          <a:xfrm>
            <a:off x="1915616" y="3470275"/>
            <a:ext cx="22860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buClr>
                <a:schemeClr val="bg1"/>
              </a:buClr>
              <a:buFont typeface="Wingdings" pitchFamily="2" charset="2"/>
              <a:buNone/>
            </a:pPr>
            <a:r>
              <a:rPr lang="en-US" altLang="fr-BE" sz="1000" b="1"/>
              <a:t>Resource Planning</a:t>
            </a:r>
          </a:p>
          <a:p>
            <a:pPr eaLnBrk="1" hangingPunct="1">
              <a:spcBef>
                <a:spcPct val="0"/>
              </a:spcBef>
              <a:buClr>
                <a:schemeClr val="bg1"/>
              </a:buClr>
              <a:buFont typeface="Wingdings" pitchFamily="2" charset="2"/>
              <a:buNone/>
            </a:pPr>
            <a:r>
              <a:rPr lang="en-US" altLang="fr-BE" sz="1000" b="1"/>
              <a:t>Cost Estimating</a:t>
            </a:r>
          </a:p>
          <a:p>
            <a:pPr eaLnBrk="1" hangingPunct="1">
              <a:spcBef>
                <a:spcPct val="0"/>
              </a:spcBef>
              <a:buClr>
                <a:schemeClr val="bg1"/>
              </a:buClr>
              <a:buFont typeface="Wingdings" pitchFamily="2" charset="2"/>
              <a:buNone/>
            </a:pPr>
            <a:r>
              <a:rPr lang="en-US" altLang="fr-BE" sz="1000" b="1"/>
              <a:t>Cost Budgeting</a:t>
            </a:r>
          </a:p>
        </p:txBody>
      </p:sp>
      <p:sp>
        <p:nvSpPr>
          <p:cNvPr id="63504" name="Text Box 16">
            <a:extLst>
              <a:ext uri="{FF2B5EF4-FFF2-40B4-BE49-F238E27FC236}">
                <a16:creationId xmlns:a16="http://schemas.microsoft.com/office/drawing/2014/main" id="{1F0EC943-BB26-D09E-98F0-C06E6C20D0AB}"/>
              </a:ext>
            </a:extLst>
          </p:cNvPr>
          <p:cNvSpPr txBox="1">
            <a:spLocks noChangeArrowheads="1"/>
          </p:cNvSpPr>
          <p:nvPr/>
        </p:nvSpPr>
        <p:spPr bwMode="auto">
          <a:xfrm>
            <a:off x="4735016" y="3470275"/>
            <a:ext cx="22860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buClr>
                <a:schemeClr val="bg1"/>
              </a:buClr>
              <a:buFont typeface="Wingdings" pitchFamily="2" charset="2"/>
              <a:buNone/>
            </a:pPr>
            <a:r>
              <a:rPr lang="en-US" altLang="fr-BE" sz="1000" b="1"/>
              <a:t>Quality Planning</a:t>
            </a:r>
          </a:p>
          <a:p>
            <a:pPr eaLnBrk="1" hangingPunct="1">
              <a:spcBef>
                <a:spcPct val="0"/>
              </a:spcBef>
              <a:buClr>
                <a:schemeClr val="bg1"/>
              </a:buClr>
              <a:buFont typeface="Wingdings" pitchFamily="2" charset="2"/>
              <a:buNone/>
            </a:pPr>
            <a:r>
              <a:rPr lang="en-US" altLang="fr-BE" sz="1000" b="1"/>
              <a:t>Quality Assurance</a:t>
            </a:r>
          </a:p>
          <a:p>
            <a:pPr eaLnBrk="1" hangingPunct="1">
              <a:spcBef>
                <a:spcPct val="0"/>
              </a:spcBef>
              <a:buClr>
                <a:schemeClr val="bg1"/>
              </a:buClr>
              <a:buFont typeface="Wingdings" pitchFamily="2" charset="2"/>
              <a:buNone/>
            </a:pPr>
            <a:r>
              <a:rPr lang="en-US" altLang="fr-BE" sz="1000" b="1"/>
              <a:t>Quality Control</a:t>
            </a:r>
          </a:p>
        </p:txBody>
      </p:sp>
      <p:sp>
        <p:nvSpPr>
          <p:cNvPr id="63505" name="Text Box 17">
            <a:extLst>
              <a:ext uri="{FF2B5EF4-FFF2-40B4-BE49-F238E27FC236}">
                <a16:creationId xmlns:a16="http://schemas.microsoft.com/office/drawing/2014/main" id="{74F50453-5597-3DB9-48A8-EA6A5CDB868B}"/>
              </a:ext>
            </a:extLst>
          </p:cNvPr>
          <p:cNvSpPr txBox="1">
            <a:spLocks noChangeArrowheads="1"/>
          </p:cNvSpPr>
          <p:nvPr/>
        </p:nvSpPr>
        <p:spPr bwMode="auto">
          <a:xfrm>
            <a:off x="7554416" y="3470275"/>
            <a:ext cx="22860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buClr>
                <a:schemeClr val="bg1"/>
              </a:buClr>
              <a:buFont typeface="Wingdings" pitchFamily="2" charset="2"/>
              <a:buNone/>
            </a:pPr>
            <a:r>
              <a:rPr lang="en-US" altLang="fr-BE" sz="1000" b="1"/>
              <a:t>Organizational Planning</a:t>
            </a:r>
          </a:p>
          <a:p>
            <a:pPr eaLnBrk="1" hangingPunct="1">
              <a:spcBef>
                <a:spcPct val="0"/>
              </a:spcBef>
              <a:buClr>
                <a:schemeClr val="bg1"/>
              </a:buClr>
              <a:buFont typeface="Wingdings" pitchFamily="2" charset="2"/>
              <a:buNone/>
            </a:pPr>
            <a:r>
              <a:rPr lang="en-US" altLang="fr-BE" sz="1000" b="1"/>
              <a:t>Staff Acquisition</a:t>
            </a:r>
          </a:p>
          <a:p>
            <a:pPr eaLnBrk="1" hangingPunct="1">
              <a:spcBef>
                <a:spcPct val="0"/>
              </a:spcBef>
              <a:buClr>
                <a:schemeClr val="bg1"/>
              </a:buClr>
              <a:buFont typeface="Wingdings" pitchFamily="2" charset="2"/>
              <a:buNone/>
            </a:pPr>
            <a:r>
              <a:rPr lang="en-US" altLang="fr-BE" sz="1000" b="1"/>
              <a:t>Team Development</a:t>
            </a:r>
          </a:p>
        </p:txBody>
      </p:sp>
      <p:sp>
        <p:nvSpPr>
          <p:cNvPr id="63506" name="Text Box 18">
            <a:extLst>
              <a:ext uri="{FF2B5EF4-FFF2-40B4-BE49-F238E27FC236}">
                <a16:creationId xmlns:a16="http://schemas.microsoft.com/office/drawing/2014/main" id="{9003C068-7B2C-F922-9BB1-DFAD399B76C4}"/>
              </a:ext>
            </a:extLst>
          </p:cNvPr>
          <p:cNvSpPr txBox="1">
            <a:spLocks noChangeArrowheads="1"/>
          </p:cNvSpPr>
          <p:nvPr/>
        </p:nvSpPr>
        <p:spPr bwMode="auto">
          <a:xfrm>
            <a:off x="1915616" y="5146675"/>
            <a:ext cx="22860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buClr>
                <a:schemeClr val="bg1"/>
              </a:buClr>
              <a:buFont typeface="Wingdings" pitchFamily="2" charset="2"/>
              <a:buNone/>
            </a:pPr>
            <a:r>
              <a:rPr lang="en-US" altLang="fr-BE" sz="1000" b="1"/>
              <a:t>Communications Panning</a:t>
            </a:r>
          </a:p>
          <a:p>
            <a:pPr eaLnBrk="1" hangingPunct="1">
              <a:spcBef>
                <a:spcPct val="0"/>
              </a:spcBef>
              <a:buClr>
                <a:schemeClr val="bg1"/>
              </a:buClr>
              <a:buFont typeface="Wingdings" pitchFamily="2" charset="2"/>
              <a:buNone/>
            </a:pPr>
            <a:r>
              <a:rPr lang="en-US" altLang="fr-BE" sz="1000" b="1"/>
              <a:t>Information Distribution</a:t>
            </a:r>
          </a:p>
          <a:p>
            <a:pPr eaLnBrk="1" hangingPunct="1">
              <a:spcBef>
                <a:spcPct val="0"/>
              </a:spcBef>
              <a:buClr>
                <a:schemeClr val="bg1"/>
              </a:buClr>
              <a:buFont typeface="Wingdings" pitchFamily="2" charset="2"/>
              <a:buNone/>
            </a:pPr>
            <a:r>
              <a:rPr lang="en-US" altLang="fr-BE" sz="1000" b="1"/>
              <a:t>Performance Reporting</a:t>
            </a:r>
          </a:p>
          <a:p>
            <a:pPr eaLnBrk="1" hangingPunct="1">
              <a:spcBef>
                <a:spcPct val="0"/>
              </a:spcBef>
              <a:buClr>
                <a:schemeClr val="bg1"/>
              </a:buClr>
              <a:buFont typeface="Wingdings" pitchFamily="2" charset="2"/>
              <a:buNone/>
            </a:pPr>
            <a:r>
              <a:rPr lang="en-US" altLang="fr-BE" sz="1000" b="1"/>
              <a:t>Administrative Closure</a:t>
            </a:r>
          </a:p>
        </p:txBody>
      </p:sp>
      <p:sp>
        <p:nvSpPr>
          <p:cNvPr id="63507" name="Text Box 19">
            <a:extLst>
              <a:ext uri="{FF2B5EF4-FFF2-40B4-BE49-F238E27FC236}">
                <a16:creationId xmlns:a16="http://schemas.microsoft.com/office/drawing/2014/main" id="{201B0382-13D5-22A4-6F17-D72E643A679A}"/>
              </a:ext>
            </a:extLst>
          </p:cNvPr>
          <p:cNvSpPr txBox="1">
            <a:spLocks noChangeArrowheads="1"/>
          </p:cNvSpPr>
          <p:nvPr/>
        </p:nvSpPr>
        <p:spPr bwMode="auto">
          <a:xfrm>
            <a:off x="4735016" y="5146675"/>
            <a:ext cx="22860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buClr>
                <a:schemeClr val="bg1"/>
              </a:buClr>
              <a:buFont typeface="Wingdings" pitchFamily="2" charset="2"/>
              <a:buNone/>
            </a:pPr>
            <a:r>
              <a:rPr lang="en-US" altLang="fr-BE" sz="1000" b="1"/>
              <a:t>Risk Management Planning</a:t>
            </a:r>
          </a:p>
          <a:p>
            <a:pPr eaLnBrk="1" hangingPunct="1">
              <a:spcBef>
                <a:spcPct val="0"/>
              </a:spcBef>
              <a:buClr>
                <a:schemeClr val="bg1"/>
              </a:buClr>
              <a:buFont typeface="Wingdings" pitchFamily="2" charset="2"/>
              <a:buNone/>
            </a:pPr>
            <a:r>
              <a:rPr lang="en-US" altLang="fr-BE" sz="1000" b="1"/>
              <a:t>Risk Identification</a:t>
            </a:r>
          </a:p>
          <a:p>
            <a:pPr eaLnBrk="1" hangingPunct="1">
              <a:spcBef>
                <a:spcPct val="0"/>
              </a:spcBef>
              <a:buClr>
                <a:schemeClr val="bg1"/>
              </a:buClr>
              <a:buFont typeface="Wingdings" pitchFamily="2" charset="2"/>
              <a:buNone/>
            </a:pPr>
            <a:r>
              <a:rPr lang="en-US" altLang="fr-BE" sz="1000" b="1"/>
              <a:t>Qualitative Risk Analysis</a:t>
            </a:r>
          </a:p>
          <a:p>
            <a:pPr eaLnBrk="1" hangingPunct="1">
              <a:spcBef>
                <a:spcPct val="0"/>
              </a:spcBef>
              <a:buClr>
                <a:schemeClr val="bg1"/>
              </a:buClr>
              <a:buFont typeface="Wingdings" pitchFamily="2" charset="2"/>
              <a:buNone/>
            </a:pPr>
            <a:r>
              <a:rPr lang="en-US" altLang="fr-BE" sz="1000" b="1"/>
              <a:t>Quantitative Risk Analysis</a:t>
            </a:r>
          </a:p>
          <a:p>
            <a:pPr eaLnBrk="1" hangingPunct="1">
              <a:spcBef>
                <a:spcPct val="0"/>
              </a:spcBef>
              <a:buClr>
                <a:schemeClr val="bg1"/>
              </a:buClr>
              <a:buFont typeface="Wingdings" pitchFamily="2" charset="2"/>
              <a:buNone/>
            </a:pPr>
            <a:r>
              <a:rPr lang="en-US" altLang="fr-BE" sz="1000" b="1"/>
              <a:t>Risk Response Planning</a:t>
            </a:r>
          </a:p>
          <a:p>
            <a:pPr eaLnBrk="1" hangingPunct="1">
              <a:spcBef>
                <a:spcPct val="0"/>
              </a:spcBef>
              <a:buClr>
                <a:schemeClr val="bg1"/>
              </a:buClr>
              <a:buFont typeface="Wingdings" pitchFamily="2" charset="2"/>
              <a:buNone/>
            </a:pPr>
            <a:r>
              <a:rPr lang="en-US" altLang="fr-BE" sz="1000" b="1"/>
              <a:t>Risk Monitoring &amp; Control</a:t>
            </a:r>
          </a:p>
        </p:txBody>
      </p:sp>
      <p:sp>
        <p:nvSpPr>
          <p:cNvPr id="63508" name="Text Box 20">
            <a:extLst>
              <a:ext uri="{FF2B5EF4-FFF2-40B4-BE49-F238E27FC236}">
                <a16:creationId xmlns:a16="http://schemas.microsoft.com/office/drawing/2014/main" id="{7F261A5E-98CB-F851-61B3-1F6288F124AB}"/>
              </a:ext>
            </a:extLst>
          </p:cNvPr>
          <p:cNvSpPr txBox="1">
            <a:spLocks noChangeArrowheads="1"/>
          </p:cNvSpPr>
          <p:nvPr/>
        </p:nvSpPr>
        <p:spPr bwMode="auto">
          <a:xfrm>
            <a:off x="7554416" y="5146675"/>
            <a:ext cx="22860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buClr>
                <a:schemeClr val="bg1"/>
              </a:buClr>
              <a:buFont typeface="Wingdings" pitchFamily="2" charset="2"/>
              <a:buNone/>
            </a:pPr>
            <a:r>
              <a:rPr lang="en-US" altLang="fr-BE" sz="1000" b="1"/>
              <a:t>Procurement Planning</a:t>
            </a:r>
          </a:p>
          <a:p>
            <a:pPr eaLnBrk="1" hangingPunct="1">
              <a:spcBef>
                <a:spcPct val="0"/>
              </a:spcBef>
              <a:buClr>
                <a:schemeClr val="bg1"/>
              </a:buClr>
              <a:buFont typeface="Wingdings" pitchFamily="2" charset="2"/>
              <a:buNone/>
            </a:pPr>
            <a:r>
              <a:rPr lang="en-US" altLang="fr-BE" sz="1000" b="1"/>
              <a:t>Solicitation Planning</a:t>
            </a:r>
          </a:p>
          <a:p>
            <a:pPr eaLnBrk="1" hangingPunct="1">
              <a:spcBef>
                <a:spcPct val="0"/>
              </a:spcBef>
              <a:buClr>
                <a:schemeClr val="bg1"/>
              </a:buClr>
              <a:buFont typeface="Wingdings" pitchFamily="2" charset="2"/>
              <a:buNone/>
            </a:pPr>
            <a:r>
              <a:rPr lang="en-US" altLang="fr-BE" sz="1000" b="1"/>
              <a:t>Solicitation</a:t>
            </a:r>
          </a:p>
          <a:p>
            <a:pPr eaLnBrk="1" hangingPunct="1">
              <a:spcBef>
                <a:spcPct val="0"/>
              </a:spcBef>
              <a:buClr>
                <a:schemeClr val="bg1"/>
              </a:buClr>
              <a:buFont typeface="Wingdings" pitchFamily="2" charset="2"/>
              <a:buNone/>
            </a:pPr>
            <a:r>
              <a:rPr lang="en-US" altLang="fr-BE" sz="1000" b="1"/>
              <a:t>Source Selection</a:t>
            </a:r>
          </a:p>
          <a:p>
            <a:pPr eaLnBrk="1" hangingPunct="1">
              <a:spcBef>
                <a:spcPct val="0"/>
              </a:spcBef>
              <a:buClr>
                <a:schemeClr val="bg1"/>
              </a:buClr>
              <a:buFont typeface="Wingdings" pitchFamily="2" charset="2"/>
              <a:buNone/>
            </a:pPr>
            <a:r>
              <a:rPr lang="en-US" altLang="fr-BE" sz="1000" b="1"/>
              <a:t>Contract Administration</a:t>
            </a:r>
          </a:p>
          <a:p>
            <a:pPr eaLnBrk="1" hangingPunct="1">
              <a:spcBef>
                <a:spcPct val="0"/>
              </a:spcBef>
              <a:buClr>
                <a:schemeClr val="bg1"/>
              </a:buClr>
              <a:buFont typeface="Wingdings" pitchFamily="2" charset="2"/>
              <a:buNone/>
            </a:pPr>
            <a:r>
              <a:rPr lang="en-US" altLang="fr-BE" sz="1000" b="1"/>
              <a:t>Contract Closeout</a:t>
            </a:r>
          </a:p>
        </p:txBody>
      </p:sp>
      <p:sp>
        <p:nvSpPr>
          <p:cNvPr id="63509" name="Rectangle 21">
            <a:extLst>
              <a:ext uri="{FF2B5EF4-FFF2-40B4-BE49-F238E27FC236}">
                <a16:creationId xmlns:a16="http://schemas.microsoft.com/office/drawing/2014/main" id="{81ABA767-AE3E-C1AD-D023-15F0E6712E6D}"/>
              </a:ext>
            </a:extLst>
          </p:cNvPr>
          <p:cNvSpPr>
            <a:spLocks noChangeArrowheads="1"/>
          </p:cNvSpPr>
          <p:nvPr/>
        </p:nvSpPr>
        <p:spPr bwMode="auto">
          <a:xfrm>
            <a:off x="1763216" y="1870075"/>
            <a:ext cx="2438400" cy="990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buClrTx/>
              <a:buFontTx/>
              <a:buNone/>
            </a:pPr>
            <a:endParaRPr lang="fr-FR" altLang="fr-BE" sz="2400">
              <a:latin typeface="Times" charset="0"/>
            </a:endParaRPr>
          </a:p>
        </p:txBody>
      </p:sp>
      <p:sp>
        <p:nvSpPr>
          <p:cNvPr id="63510" name="Rectangle 22">
            <a:extLst>
              <a:ext uri="{FF2B5EF4-FFF2-40B4-BE49-F238E27FC236}">
                <a16:creationId xmlns:a16="http://schemas.microsoft.com/office/drawing/2014/main" id="{D4D238F4-0BDB-8BFC-B2DE-EB1E55E16CA8}"/>
              </a:ext>
            </a:extLst>
          </p:cNvPr>
          <p:cNvSpPr>
            <a:spLocks noChangeArrowheads="1"/>
          </p:cNvSpPr>
          <p:nvPr/>
        </p:nvSpPr>
        <p:spPr bwMode="auto">
          <a:xfrm>
            <a:off x="4582616" y="1870075"/>
            <a:ext cx="2438400" cy="990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buClrTx/>
              <a:buFontTx/>
              <a:buNone/>
            </a:pPr>
            <a:endParaRPr lang="fr-FR" altLang="fr-BE" sz="2400">
              <a:latin typeface="Times" charset="0"/>
            </a:endParaRPr>
          </a:p>
        </p:txBody>
      </p:sp>
      <p:sp>
        <p:nvSpPr>
          <p:cNvPr id="63511" name="Rectangle 23">
            <a:extLst>
              <a:ext uri="{FF2B5EF4-FFF2-40B4-BE49-F238E27FC236}">
                <a16:creationId xmlns:a16="http://schemas.microsoft.com/office/drawing/2014/main" id="{0EE2A909-7178-F782-4391-7FB27FDEC283}"/>
              </a:ext>
            </a:extLst>
          </p:cNvPr>
          <p:cNvSpPr>
            <a:spLocks noChangeArrowheads="1"/>
          </p:cNvSpPr>
          <p:nvPr/>
        </p:nvSpPr>
        <p:spPr bwMode="auto">
          <a:xfrm>
            <a:off x="7402016" y="1870075"/>
            <a:ext cx="2438400" cy="990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buClrTx/>
              <a:buFontTx/>
              <a:buNone/>
            </a:pPr>
            <a:endParaRPr lang="fr-FR" altLang="fr-BE" sz="2400">
              <a:latin typeface="Times" charset="0"/>
            </a:endParaRPr>
          </a:p>
        </p:txBody>
      </p:sp>
      <p:sp>
        <p:nvSpPr>
          <p:cNvPr id="63512" name="Rectangle 24">
            <a:extLst>
              <a:ext uri="{FF2B5EF4-FFF2-40B4-BE49-F238E27FC236}">
                <a16:creationId xmlns:a16="http://schemas.microsoft.com/office/drawing/2014/main" id="{A4926271-8F2A-34D4-467E-45C22381F292}"/>
              </a:ext>
            </a:extLst>
          </p:cNvPr>
          <p:cNvSpPr>
            <a:spLocks noChangeArrowheads="1"/>
          </p:cNvSpPr>
          <p:nvPr/>
        </p:nvSpPr>
        <p:spPr bwMode="auto">
          <a:xfrm>
            <a:off x="1763216" y="3470275"/>
            <a:ext cx="2438400" cy="990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buClrTx/>
              <a:buFontTx/>
              <a:buNone/>
            </a:pPr>
            <a:endParaRPr lang="fr-FR" altLang="fr-BE" sz="2400">
              <a:latin typeface="Times" charset="0"/>
            </a:endParaRPr>
          </a:p>
        </p:txBody>
      </p:sp>
      <p:sp>
        <p:nvSpPr>
          <p:cNvPr id="63513" name="Rectangle 25">
            <a:extLst>
              <a:ext uri="{FF2B5EF4-FFF2-40B4-BE49-F238E27FC236}">
                <a16:creationId xmlns:a16="http://schemas.microsoft.com/office/drawing/2014/main" id="{0ADB1CED-B749-7D87-FDF1-132215941E59}"/>
              </a:ext>
            </a:extLst>
          </p:cNvPr>
          <p:cNvSpPr>
            <a:spLocks noChangeArrowheads="1"/>
          </p:cNvSpPr>
          <p:nvPr/>
        </p:nvSpPr>
        <p:spPr bwMode="auto">
          <a:xfrm>
            <a:off x="4582616" y="3470275"/>
            <a:ext cx="2438400" cy="990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buClrTx/>
              <a:buFontTx/>
              <a:buNone/>
            </a:pPr>
            <a:endParaRPr lang="fr-FR" altLang="fr-BE" sz="2400">
              <a:latin typeface="Times" charset="0"/>
            </a:endParaRPr>
          </a:p>
        </p:txBody>
      </p:sp>
      <p:sp>
        <p:nvSpPr>
          <p:cNvPr id="63514" name="Rectangle 26">
            <a:extLst>
              <a:ext uri="{FF2B5EF4-FFF2-40B4-BE49-F238E27FC236}">
                <a16:creationId xmlns:a16="http://schemas.microsoft.com/office/drawing/2014/main" id="{63CE1467-31DD-A9B1-886E-E6067818AF63}"/>
              </a:ext>
            </a:extLst>
          </p:cNvPr>
          <p:cNvSpPr>
            <a:spLocks noChangeArrowheads="1"/>
          </p:cNvSpPr>
          <p:nvPr/>
        </p:nvSpPr>
        <p:spPr bwMode="auto">
          <a:xfrm>
            <a:off x="7402016" y="3470275"/>
            <a:ext cx="2438400" cy="990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buClrTx/>
              <a:buFontTx/>
              <a:buNone/>
            </a:pPr>
            <a:endParaRPr lang="fr-FR" altLang="fr-BE" sz="2400">
              <a:latin typeface="Times" charset="0"/>
            </a:endParaRPr>
          </a:p>
        </p:txBody>
      </p:sp>
      <p:sp>
        <p:nvSpPr>
          <p:cNvPr id="63515" name="Rectangle 27">
            <a:extLst>
              <a:ext uri="{FF2B5EF4-FFF2-40B4-BE49-F238E27FC236}">
                <a16:creationId xmlns:a16="http://schemas.microsoft.com/office/drawing/2014/main" id="{856298E7-EEC8-7398-C9D5-0D5F0516914E}"/>
              </a:ext>
            </a:extLst>
          </p:cNvPr>
          <p:cNvSpPr>
            <a:spLocks noChangeArrowheads="1"/>
          </p:cNvSpPr>
          <p:nvPr/>
        </p:nvSpPr>
        <p:spPr bwMode="auto">
          <a:xfrm>
            <a:off x="1763216" y="5146675"/>
            <a:ext cx="2438400" cy="990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buClrTx/>
              <a:buFontTx/>
              <a:buNone/>
            </a:pPr>
            <a:endParaRPr lang="fr-FR" altLang="fr-BE" sz="2400">
              <a:latin typeface="Times" charset="0"/>
            </a:endParaRPr>
          </a:p>
        </p:txBody>
      </p:sp>
      <p:sp>
        <p:nvSpPr>
          <p:cNvPr id="63516" name="Rectangle 28">
            <a:extLst>
              <a:ext uri="{FF2B5EF4-FFF2-40B4-BE49-F238E27FC236}">
                <a16:creationId xmlns:a16="http://schemas.microsoft.com/office/drawing/2014/main" id="{277D5718-2C9B-BE94-7337-041EA3CBBF27}"/>
              </a:ext>
            </a:extLst>
          </p:cNvPr>
          <p:cNvSpPr>
            <a:spLocks noChangeArrowheads="1"/>
          </p:cNvSpPr>
          <p:nvPr/>
        </p:nvSpPr>
        <p:spPr bwMode="auto">
          <a:xfrm>
            <a:off x="4582616" y="5146675"/>
            <a:ext cx="2438400" cy="990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buClrTx/>
              <a:buFontTx/>
              <a:buNone/>
            </a:pPr>
            <a:endParaRPr lang="fr-FR" altLang="fr-BE" sz="2400">
              <a:latin typeface="Times" charset="0"/>
            </a:endParaRPr>
          </a:p>
        </p:txBody>
      </p:sp>
      <p:sp>
        <p:nvSpPr>
          <p:cNvPr id="63517" name="Rectangle 29">
            <a:extLst>
              <a:ext uri="{FF2B5EF4-FFF2-40B4-BE49-F238E27FC236}">
                <a16:creationId xmlns:a16="http://schemas.microsoft.com/office/drawing/2014/main" id="{73886811-BCED-C964-BA1E-A3E01F689DD5}"/>
              </a:ext>
            </a:extLst>
          </p:cNvPr>
          <p:cNvSpPr>
            <a:spLocks noChangeArrowheads="1"/>
          </p:cNvSpPr>
          <p:nvPr/>
        </p:nvSpPr>
        <p:spPr bwMode="auto">
          <a:xfrm>
            <a:off x="7402016" y="5146675"/>
            <a:ext cx="2438400" cy="990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buClrTx/>
              <a:buFontTx/>
              <a:buNone/>
            </a:pPr>
            <a:endParaRPr lang="fr-FR" altLang="fr-BE" sz="2400">
              <a:latin typeface="Times" charset="0"/>
            </a:endParaRPr>
          </a:p>
        </p:txBody>
      </p:sp>
      <p:sp>
        <p:nvSpPr>
          <p:cNvPr id="2" name="Footer Placeholder 1">
            <a:extLst>
              <a:ext uri="{FF2B5EF4-FFF2-40B4-BE49-F238E27FC236}">
                <a16:creationId xmlns:a16="http://schemas.microsoft.com/office/drawing/2014/main" id="{FFB26740-B343-4688-B897-9BB5161A5946}"/>
              </a:ext>
            </a:extLst>
          </p:cNvPr>
          <p:cNvSpPr>
            <a:spLocks noGrp="1"/>
          </p:cNvSpPr>
          <p:nvPr>
            <p:ph type="ftr" sz="quarter" idx="10"/>
          </p:nvPr>
        </p:nvSpPr>
        <p:spPr/>
        <p:txBody>
          <a:bodyPr/>
          <a:lstStyle/>
          <a:p>
            <a:pPr>
              <a:defRPr/>
            </a:pPr>
            <a:endParaRPr lang="en-US"/>
          </a:p>
        </p:txBody>
      </p:sp>
      <p:sp>
        <p:nvSpPr>
          <p:cNvPr id="63520" name="Slide Number Placeholder 2">
            <a:extLst>
              <a:ext uri="{FF2B5EF4-FFF2-40B4-BE49-F238E27FC236}">
                <a16:creationId xmlns:a16="http://schemas.microsoft.com/office/drawing/2014/main" id="{0BCC9B9D-5C23-8E7F-1F5F-B4114639252F}"/>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buClrTx/>
              <a:buFontTx/>
              <a:buNone/>
            </a:pPr>
            <a:fld id="{FFF4985D-6B8F-724C-8D28-8B02DCA92EFD}" type="slidenum">
              <a:rPr lang="en-US" altLang="fr-BE" sz="1000"/>
              <a:pPr>
                <a:spcBef>
                  <a:spcPct val="0"/>
                </a:spcBef>
                <a:buClrTx/>
                <a:buFontTx/>
                <a:buNone/>
              </a:pPr>
              <a:t>35</a:t>
            </a:fld>
            <a:endParaRPr lang="en-US" altLang="fr-BE" sz="1400">
              <a:latin typeface="Times"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B409996D-CD71-D17E-DC6B-64C12170D26C}"/>
              </a:ext>
            </a:extLst>
          </p:cNvPr>
          <p:cNvSpPr>
            <a:spLocks noGrp="1" noChangeArrowheads="1"/>
          </p:cNvSpPr>
          <p:nvPr>
            <p:ph type="title"/>
          </p:nvPr>
        </p:nvSpPr>
        <p:spPr/>
        <p:txBody>
          <a:bodyPr/>
          <a:lstStyle/>
          <a:p>
            <a:pPr eaLnBrk="1" hangingPunct="1"/>
            <a:r>
              <a:rPr lang="en-US" altLang="fr-BE"/>
              <a:t>PMI</a:t>
            </a:r>
            <a:r>
              <a:rPr lang="ja-JP" altLang="en-US"/>
              <a:t>’</a:t>
            </a:r>
            <a:r>
              <a:rPr lang="en-US" altLang="ja-JP"/>
              <a:t>s PMBOK Concepts</a:t>
            </a:r>
            <a:endParaRPr lang="en-US" altLang="fr-BE"/>
          </a:p>
        </p:txBody>
      </p:sp>
      <p:sp>
        <p:nvSpPr>
          <p:cNvPr id="65539" name="Text Box 3">
            <a:extLst>
              <a:ext uri="{FF2B5EF4-FFF2-40B4-BE49-F238E27FC236}">
                <a16:creationId xmlns:a16="http://schemas.microsoft.com/office/drawing/2014/main" id="{A51555D1-7E73-B8BD-AE8F-A62BF25C0486}"/>
              </a:ext>
            </a:extLst>
          </p:cNvPr>
          <p:cNvSpPr txBox="1">
            <a:spLocks noChangeArrowheads="1"/>
          </p:cNvSpPr>
          <p:nvPr/>
        </p:nvSpPr>
        <p:spPr bwMode="auto">
          <a:xfrm>
            <a:off x="2447925" y="1833563"/>
            <a:ext cx="9207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fr-BE" sz="1400" b="1">
                <a:solidFill>
                  <a:srgbClr val="FF0000"/>
                </a:solidFill>
              </a:rPr>
              <a:t>Initiating</a:t>
            </a:r>
          </a:p>
        </p:txBody>
      </p:sp>
      <p:sp>
        <p:nvSpPr>
          <p:cNvPr id="65540" name="Text Box 4">
            <a:extLst>
              <a:ext uri="{FF2B5EF4-FFF2-40B4-BE49-F238E27FC236}">
                <a16:creationId xmlns:a16="http://schemas.microsoft.com/office/drawing/2014/main" id="{29919102-1F04-95DE-8E32-141C45AC87E8}"/>
              </a:ext>
            </a:extLst>
          </p:cNvPr>
          <p:cNvSpPr txBox="1">
            <a:spLocks noChangeArrowheads="1"/>
          </p:cNvSpPr>
          <p:nvPr/>
        </p:nvSpPr>
        <p:spPr bwMode="auto">
          <a:xfrm>
            <a:off x="2436813" y="2644775"/>
            <a:ext cx="9318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fr-BE" sz="1400" b="1">
                <a:solidFill>
                  <a:srgbClr val="FFCC00"/>
                </a:solidFill>
              </a:rPr>
              <a:t>Planning</a:t>
            </a:r>
          </a:p>
        </p:txBody>
      </p:sp>
      <p:sp>
        <p:nvSpPr>
          <p:cNvPr id="65541" name="Text Box 5">
            <a:extLst>
              <a:ext uri="{FF2B5EF4-FFF2-40B4-BE49-F238E27FC236}">
                <a16:creationId xmlns:a16="http://schemas.microsoft.com/office/drawing/2014/main" id="{D549BEA6-E579-36B0-15D0-A93917D268AC}"/>
              </a:ext>
            </a:extLst>
          </p:cNvPr>
          <p:cNvSpPr txBox="1">
            <a:spLocks noChangeArrowheads="1"/>
          </p:cNvSpPr>
          <p:nvPr/>
        </p:nvSpPr>
        <p:spPr bwMode="auto">
          <a:xfrm>
            <a:off x="2338389" y="3457575"/>
            <a:ext cx="10302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fr-BE" sz="1400" b="1">
                <a:solidFill>
                  <a:srgbClr val="33CC33"/>
                </a:solidFill>
              </a:rPr>
              <a:t>Executing</a:t>
            </a:r>
          </a:p>
        </p:txBody>
      </p:sp>
      <p:sp>
        <p:nvSpPr>
          <p:cNvPr id="65542" name="Text Box 6">
            <a:extLst>
              <a:ext uri="{FF2B5EF4-FFF2-40B4-BE49-F238E27FC236}">
                <a16:creationId xmlns:a16="http://schemas.microsoft.com/office/drawing/2014/main" id="{B2BCB2AA-BCDD-602D-A0CF-EDDCB309991D}"/>
              </a:ext>
            </a:extLst>
          </p:cNvPr>
          <p:cNvSpPr txBox="1">
            <a:spLocks noChangeArrowheads="1"/>
          </p:cNvSpPr>
          <p:nvPr/>
        </p:nvSpPr>
        <p:spPr bwMode="auto">
          <a:xfrm>
            <a:off x="2239963" y="4268788"/>
            <a:ext cx="11287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fr-BE" sz="1400" b="1">
                <a:solidFill>
                  <a:srgbClr val="0066CC"/>
                </a:solidFill>
              </a:rPr>
              <a:t>Controlling</a:t>
            </a:r>
          </a:p>
        </p:txBody>
      </p:sp>
      <p:sp>
        <p:nvSpPr>
          <p:cNvPr id="65543" name="Text Box 7">
            <a:extLst>
              <a:ext uri="{FF2B5EF4-FFF2-40B4-BE49-F238E27FC236}">
                <a16:creationId xmlns:a16="http://schemas.microsoft.com/office/drawing/2014/main" id="{5861E112-74AA-FE6F-80D3-68CEA4E335E4}"/>
              </a:ext>
            </a:extLst>
          </p:cNvPr>
          <p:cNvSpPr txBox="1">
            <a:spLocks noChangeArrowheads="1"/>
          </p:cNvSpPr>
          <p:nvPr/>
        </p:nvSpPr>
        <p:spPr bwMode="auto">
          <a:xfrm>
            <a:off x="2535239" y="5081588"/>
            <a:ext cx="83343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fr-BE" sz="1400" b="1">
                <a:solidFill>
                  <a:srgbClr val="CC0099"/>
                </a:solidFill>
              </a:rPr>
              <a:t>Closing</a:t>
            </a:r>
          </a:p>
        </p:txBody>
      </p:sp>
      <p:sp>
        <p:nvSpPr>
          <p:cNvPr id="65544" name="Text Box 8">
            <a:extLst>
              <a:ext uri="{FF2B5EF4-FFF2-40B4-BE49-F238E27FC236}">
                <a16:creationId xmlns:a16="http://schemas.microsoft.com/office/drawing/2014/main" id="{E45378A5-EC5D-D5F5-B5F5-E39966EBCB55}"/>
              </a:ext>
            </a:extLst>
          </p:cNvPr>
          <p:cNvSpPr txBox="1">
            <a:spLocks noChangeArrowheads="1"/>
          </p:cNvSpPr>
          <p:nvPr/>
        </p:nvSpPr>
        <p:spPr bwMode="auto">
          <a:xfrm>
            <a:off x="4498976" y="1731963"/>
            <a:ext cx="28813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fr-BE" sz="1400" b="1"/>
              <a:t>Project Integration Management</a:t>
            </a:r>
          </a:p>
        </p:txBody>
      </p:sp>
      <p:sp>
        <p:nvSpPr>
          <p:cNvPr id="65545" name="Text Box 9">
            <a:extLst>
              <a:ext uri="{FF2B5EF4-FFF2-40B4-BE49-F238E27FC236}">
                <a16:creationId xmlns:a16="http://schemas.microsoft.com/office/drawing/2014/main" id="{3F06F633-3D72-616B-C9AD-64131BFA11E5}"/>
              </a:ext>
            </a:extLst>
          </p:cNvPr>
          <p:cNvSpPr txBox="1">
            <a:spLocks noChangeArrowheads="1"/>
          </p:cNvSpPr>
          <p:nvPr/>
        </p:nvSpPr>
        <p:spPr bwMode="auto">
          <a:xfrm>
            <a:off x="4511824" y="5270500"/>
            <a:ext cx="28007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fr-BE" sz="1400" b="1" dirty="0"/>
              <a:t>Project Resource Management</a:t>
            </a:r>
          </a:p>
        </p:txBody>
      </p:sp>
      <p:sp>
        <p:nvSpPr>
          <p:cNvPr id="65546" name="Text Box 10">
            <a:extLst>
              <a:ext uri="{FF2B5EF4-FFF2-40B4-BE49-F238E27FC236}">
                <a16:creationId xmlns:a16="http://schemas.microsoft.com/office/drawing/2014/main" id="{55AB981B-FCFD-0D77-502F-18C4E58337FD}"/>
              </a:ext>
            </a:extLst>
          </p:cNvPr>
          <p:cNvSpPr txBox="1">
            <a:spLocks noChangeArrowheads="1"/>
          </p:cNvSpPr>
          <p:nvPr/>
        </p:nvSpPr>
        <p:spPr bwMode="auto">
          <a:xfrm>
            <a:off x="4498976" y="4827588"/>
            <a:ext cx="23415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fr-BE" sz="1400" b="1"/>
              <a:t>Project Risk Management</a:t>
            </a:r>
          </a:p>
        </p:txBody>
      </p:sp>
      <p:sp>
        <p:nvSpPr>
          <p:cNvPr id="65547" name="Text Box 11">
            <a:extLst>
              <a:ext uri="{FF2B5EF4-FFF2-40B4-BE49-F238E27FC236}">
                <a16:creationId xmlns:a16="http://schemas.microsoft.com/office/drawing/2014/main" id="{C59F124A-2BFD-FF55-384E-B7AE0C69BF6B}"/>
              </a:ext>
            </a:extLst>
          </p:cNvPr>
          <p:cNvSpPr txBox="1">
            <a:spLocks noChangeArrowheads="1"/>
          </p:cNvSpPr>
          <p:nvPr/>
        </p:nvSpPr>
        <p:spPr bwMode="auto">
          <a:xfrm>
            <a:off x="4498975" y="4384675"/>
            <a:ext cx="34051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fr-BE" sz="1400" b="1"/>
              <a:t>Project Communications Management</a:t>
            </a:r>
          </a:p>
        </p:txBody>
      </p:sp>
      <p:sp>
        <p:nvSpPr>
          <p:cNvPr id="65548" name="Text Box 12">
            <a:extLst>
              <a:ext uri="{FF2B5EF4-FFF2-40B4-BE49-F238E27FC236}">
                <a16:creationId xmlns:a16="http://schemas.microsoft.com/office/drawing/2014/main" id="{93BBFA46-EACF-B3ED-80CC-9A9F59C5A44F}"/>
              </a:ext>
            </a:extLst>
          </p:cNvPr>
          <p:cNvSpPr txBox="1">
            <a:spLocks noChangeArrowheads="1"/>
          </p:cNvSpPr>
          <p:nvPr/>
        </p:nvSpPr>
        <p:spPr bwMode="auto">
          <a:xfrm>
            <a:off x="4503739" y="3943350"/>
            <a:ext cx="30622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fr-BE" sz="1400" b="1"/>
              <a:t>Project Procurement Management</a:t>
            </a:r>
          </a:p>
        </p:txBody>
      </p:sp>
      <p:sp>
        <p:nvSpPr>
          <p:cNvPr id="65549" name="Text Box 13">
            <a:extLst>
              <a:ext uri="{FF2B5EF4-FFF2-40B4-BE49-F238E27FC236}">
                <a16:creationId xmlns:a16="http://schemas.microsoft.com/office/drawing/2014/main" id="{89B6ECC5-3706-D47C-2AFC-B31D9A5EA08D}"/>
              </a:ext>
            </a:extLst>
          </p:cNvPr>
          <p:cNvSpPr txBox="1">
            <a:spLocks noChangeArrowheads="1"/>
          </p:cNvSpPr>
          <p:nvPr/>
        </p:nvSpPr>
        <p:spPr bwMode="auto">
          <a:xfrm>
            <a:off x="4498975" y="3500438"/>
            <a:ext cx="25669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fr-BE" sz="1400" b="1"/>
              <a:t>Project Quality Management</a:t>
            </a:r>
          </a:p>
        </p:txBody>
      </p:sp>
      <p:sp>
        <p:nvSpPr>
          <p:cNvPr id="65550" name="Text Box 14">
            <a:extLst>
              <a:ext uri="{FF2B5EF4-FFF2-40B4-BE49-F238E27FC236}">
                <a16:creationId xmlns:a16="http://schemas.microsoft.com/office/drawing/2014/main" id="{4D77314B-2DBF-79DD-4899-4B4C0735B759}"/>
              </a:ext>
            </a:extLst>
          </p:cNvPr>
          <p:cNvSpPr txBox="1">
            <a:spLocks noChangeArrowheads="1"/>
          </p:cNvSpPr>
          <p:nvPr/>
        </p:nvSpPr>
        <p:spPr bwMode="auto">
          <a:xfrm>
            <a:off x="4498976" y="3057525"/>
            <a:ext cx="23606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fr-BE" sz="1400" b="1"/>
              <a:t>Project Cost Management</a:t>
            </a:r>
          </a:p>
        </p:txBody>
      </p:sp>
      <p:sp>
        <p:nvSpPr>
          <p:cNvPr id="65551" name="Text Box 15">
            <a:extLst>
              <a:ext uri="{FF2B5EF4-FFF2-40B4-BE49-F238E27FC236}">
                <a16:creationId xmlns:a16="http://schemas.microsoft.com/office/drawing/2014/main" id="{4317884F-35E4-410C-1120-DF54F6D5EEBE}"/>
              </a:ext>
            </a:extLst>
          </p:cNvPr>
          <p:cNvSpPr txBox="1">
            <a:spLocks noChangeArrowheads="1"/>
          </p:cNvSpPr>
          <p:nvPr/>
        </p:nvSpPr>
        <p:spPr bwMode="auto">
          <a:xfrm>
            <a:off x="4498975" y="2616200"/>
            <a:ext cx="23812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fr-BE" sz="1400" b="1"/>
              <a:t>Project Time Management</a:t>
            </a:r>
          </a:p>
        </p:txBody>
      </p:sp>
      <p:sp>
        <p:nvSpPr>
          <p:cNvPr id="65552" name="Text Box 16">
            <a:extLst>
              <a:ext uri="{FF2B5EF4-FFF2-40B4-BE49-F238E27FC236}">
                <a16:creationId xmlns:a16="http://schemas.microsoft.com/office/drawing/2014/main" id="{31687513-DF39-0D07-1ED2-FAF8516FB2FD}"/>
              </a:ext>
            </a:extLst>
          </p:cNvPr>
          <p:cNvSpPr txBox="1">
            <a:spLocks noChangeArrowheads="1"/>
          </p:cNvSpPr>
          <p:nvPr/>
        </p:nvSpPr>
        <p:spPr bwMode="auto">
          <a:xfrm>
            <a:off x="4498976" y="2173288"/>
            <a:ext cx="24987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fr-BE" sz="1400" b="1"/>
              <a:t>Project Scope Management</a:t>
            </a:r>
          </a:p>
        </p:txBody>
      </p:sp>
      <p:sp>
        <p:nvSpPr>
          <p:cNvPr id="65553" name="Line 17">
            <a:extLst>
              <a:ext uri="{FF2B5EF4-FFF2-40B4-BE49-F238E27FC236}">
                <a16:creationId xmlns:a16="http://schemas.microsoft.com/office/drawing/2014/main" id="{9567246E-A471-C7F3-803B-220FC1F5C04D}"/>
              </a:ext>
            </a:extLst>
          </p:cNvPr>
          <p:cNvSpPr>
            <a:spLocks noChangeShapeType="1"/>
          </p:cNvSpPr>
          <p:nvPr/>
        </p:nvSpPr>
        <p:spPr bwMode="auto">
          <a:xfrm>
            <a:off x="3352801" y="2074863"/>
            <a:ext cx="550863" cy="1585912"/>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BE"/>
          </a:p>
        </p:txBody>
      </p:sp>
      <p:sp>
        <p:nvSpPr>
          <p:cNvPr id="65554" name="Line 18">
            <a:extLst>
              <a:ext uri="{FF2B5EF4-FFF2-40B4-BE49-F238E27FC236}">
                <a16:creationId xmlns:a16="http://schemas.microsoft.com/office/drawing/2014/main" id="{8F311BC2-E0C7-C797-56EF-58E84C96AD73}"/>
              </a:ext>
            </a:extLst>
          </p:cNvPr>
          <p:cNvSpPr>
            <a:spLocks noChangeShapeType="1"/>
          </p:cNvSpPr>
          <p:nvPr/>
        </p:nvSpPr>
        <p:spPr bwMode="auto">
          <a:xfrm flipV="1">
            <a:off x="3352801" y="3622676"/>
            <a:ext cx="576263" cy="1547813"/>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BE"/>
          </a:p>
        </p:txBody>
      </p:sp>
      <p:sp>
        <p:nvSpPr>
          <p:cNvPr id="65555" name="Line 19">
            <a:extLst>
              <a:ext uri="{FF2B5EF4-FFF2-40B4-BE49-F238E27FC236}">
                <a16:creationId xmlns:a16="http://schemas.microsoft.com/office/drawing/2014/main" id="{9395FD7C-4240-DF32-6D64-5377A9865577}"/>
              </a:ext>
            </a:extLst>
          </p:cNvPr>
          <p:cNvSpPr>
            <a:spLocks noChangeShapeType="1"/>
          </p:cNvSpPr>
          <p:nvPr/>
        </p:nvSpPr>
        <p:spPr bwMode="auto">
          <a:xfrm flipV="1">
            <a:off x="3368675" y="3622675"/>
            <a:ext cx="560388" cy="800100"/>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BE"/>
          </a:p>
        </p:txBody>
      </p:sp>
      <p:sp>
        <p:nvSpPr>
          <p:cNvPr id="65556" name="Line 20">
            <a:extLst>
              <a:ext uri="{FF2B5EF4-FFF2-40B4-BE49-F238E27FC236}">
                <a16:creationId xmlns:a16="http://schemas.microsoft.com/office/drawing/2014/main" id="{2669C5B7-E7D7-EB5F-F52C-E2F70AF117FB}"/>
              </a:ext>
            </a:extLst>
          </p:cNvPr>
          <p:cNvSpPr>
            <a:spLocks noChangeShapeType="1"/>
          </p:cNvSpPr>
          <p:nvPr/>
        </p:nvSpPr>
        <p:spPr bwMode="auto">
          <a:xfrm>
            <a:off x="3352801" y="2924175"/>
            <a:ext cx="550863" cy="736600"/>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BE"/>
          </a:p>
        </p:txBody>
      </p:sp>
      <p:sp>
        <p:nvSpPr>
          <p:cNvPr id="65557" name="Line 21">
            <a:extLst>
              <a:ext uri="{FF2B5EF4-FFF2-40B4-BE49-F238E27FC236}">
                <a16:creationId xmlns:a16="http://schemas.microsoft.com/office/drawing/2014/main" id="{6D5DB75A-506D-9582-7A3D-3AA1305E3CF0}"/>
              </a:ext>
            </a:extLst>
          </p:cNvPr>
          <p:cNvSpPr>
            <a:spLocks noChangeShapeType="1"/>
          </p:cNvSpPr>
          <p:nvPr/>
        </p:nvSpPr>
        <p:spPr bwMode="auto">
          <a:xfrm>
            <a:off x="3368675" y="3660775"/>
            <a:ext cx="560388" cy="0"/>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BE"/>
          </a:p>
        </p:txBody>
      </p:sp>
      <p:sp>
        <p:nvSpPr>
          <p:cNvPr id="65558" name="Line 22">
            <a:extLst>
              <a:ext uri="{FF2B5EF4-FFF2-40B4-BE49-F238E27FC236}">
                <a16:creationId xmlns:a16="http://schemas.microsoft.com/office/drawing/2014/main" id="{8F80C3D5-A791-F2BC-5C85-CBD777A6970A}"/>
              </a:ext>
            </a:extLst>
          </p:cNvPr>
          <p:cNvSpPr>
            <a:spLocks noChangeShapeType="1"/>
          </p:cNvSpPr>
          <p:nvPr/>
        </p:nvSpPr>
        <p:spPr bwMode="auto">
          <a:xfrm flipH="1">
            <a:off x="3925889" y="1897062"/>
            <a:ext cx="3174" cy="3908197"/>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BE"/>
          </a:p>
        </p:txBody>
      </p:sp>
      <p:sp>
        <p:nvSpPr>
          <p:cNvPr id="65559" name="Line 23">
            <a:extLst>
              <a:ext uri="{FF2B5EF4-FFF2-40B4-BE49-F238E27FC236}">
                <a16:creationId xmlns:a16="http://schemas.microsoft.com/office/drawing/2014/main" id="{691336D8-64F5-58F8-A60A-FBE24B403F93}"/>
              </a:ext>
            </a:extLst>
          </p:cNvPr>
          <p:cNvSpPr>
            <a:spLocks noChangeShapeType="1"/>
          </p:cNvSpPr>
          <p:nvPr/>
        </p:nvSpPr>
        <p:spPr bwMode="auto">
          <a:xfrm>
            <a:off x="3929064" y="1900238"/>
            <a:ext cx="560387" cy="0"/>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BE"/>
          </a:p>
        </p:txBody>
      </p:sp>
      <p:sp>
        <p:nvSpPr>
          <p:cNvPr id="65560" name="Line 24">
            <a:extLst>
              <a:ext uri="{FF2B5EF4-FFF2-40B4-BE49-F238E27FC236}">
                <a16:creationId xmlns:a16="http://schemas.microsoft.com/office/drawing/2014/main" id="{19725C29-E498-AC21-FD98-67E0DBBC26BD}"/>
              </a:ext>
            </a:extLst>
          </p:cNvPr>
          <p:cNvSpPr>
            <a:spLocks noChangeShapeType="1"/>
          </p:cNvSpPr>
          <p:nvPr/>
        </p:nvSpPr>
        <p:spPr bwMode="auto">
          <a:xfrm>
            <a:off x="3938589" y="2312988"/>
            <a:ext cx="560387" cy="0"/>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BE"/>
          </a:p>
        </p:txBody>
      </p:sp>
      <p:sp>
        <p:nvSpPr>
          <p:cNvPr id="65561" name="Line 25">
            <a:extLst>
              <a:ext uri="{FF2B5EF4-FFF2-40B4-BE49-F238E27FC236}">
                <a16:creationId xmlns:a16="http://schemas.microsoft.com/office/drawing/2014/main" id="{097CCD36-938A-8CCC-0DEE-EDCDA7E87CA4}"/>
              </a:ext>
            </a:extLst>
          </p:cNvPr>
          <p:cNvSpPr>
            <a:spLocks noChangeShapeType="1"/>
          </p:cNvSpPr>
          <p:nvPr/>
        </p:nvSpPr>
        <p:spPr bwMode="auto">
          <a:xfrm>
            <a:off x="3927475" y="2795588"/>
            <a:ext cx="560388" cy="0"/>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BE"/>
          </a:p>
        </p:txBody>
      </p:sp>
      <p:sp>
        <p:nvSpPr>
          <p:cNvPr id="65562" name="Line 26">
            <a:extLst>
              <a:ext uri="{FF2B5EF4-FFF2-40B4-BE49-F238E27FC236}">
                <a16:creationId xmlns:a16="http://schemas.microsoft.com/office/drawing/2014/main" id="{C77FE428-A36C-432D-D73A-B05460ECDAC4}"/>
              </a:ext>
            </a:extLst>
          </p:cNvPr>
          <p:cNvSpPr>
            <a:spLocks noChangeShapeType="1"/>
          </p:cNvSpPr>
          <p:nvPr/>
        </p:nvSpPr>
        <p:spPr bwMode="auto">
          <a:xfrm>
            <a:off x="3954464" y="3222625"/>
            <a:ext cx="560387" cy="0"/>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BE"/>
          </a:p>
        </p:txBody>
      </p:sp>
      <p:sp>
        <p:nvSpPr>
          <p:cNvPr id="65563" name="Line 27">
            <a:extLst>
              <a:ext uri="{FF2B5EF4-FFF2-40B4-BE49-F238E27FC236}">
                <a16:creationId xmlns:a16="http://schemas.microsoft.com/office/drawing/2014/main" id="{A1A3F859-3606-2B42-360A-9BEA7CDC8326}"/>
              </a:ext>
            </a:extLst>
          </p:cNvPr>
          <p:cNvSpPr>
            <a:spLocks noChangeShapeType="1"/>
          </p:cNvSpPr>
          <p:nvPr/>
        </p:nvSpPr>
        <p:spPr bwMode="auto">
          <a:xfrm>
            <a:off x="3957639" y="3662363"/>
            <a:ext cx="560387" cy="0"/>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BE"/>
          </a:p>
        </p:txBody>
      </p:sp>
      <p:sp>
        <p:nvSpPr>
          <p:cNvPr id="65564" name="Line 28">
            <a:extLst>
              <a:ext uri="{FF2B5EF4-FFF2-40B4-BE49-F238E27FC236}">
                <a16:creationId xmlns:a16="http://schemas.microsoft.com/office/drawing/2014/main" id="{960B98CC-BD27-3F64-F370-4DE0D3E0BD52}"/>
              </a:ext>
            </a:extLst>
          </p:cNvPr>
          <p:cNvSpPr>
            <a:spLocks noChangeShapeType="1"/>
          </p:cNvSpPr>
          <p:nvPr/>
        </p:nvSpPr>
        <p:spPr bwMode="auto">
          <a:xfrm>
            <a:off x="3946525" y="4090988"/>
            <a:ext cx="560388" cy="0"/>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BE"/>
          </a:p>
        </p:txBody>
      </p:sp>
      <p:sp>
        <p:nvSpPr>
          <p:cNvPr id="65565" name="Line 29">
            <a:extLst>
              <a:ext uri="{FF2B5EF4-FFF2-40B4-BE49-F238E27FC236}">
                <a16:creationId xmlns:a16="http://schemas.microsoft.com/office/drawing/2014/main" id="{BAB59338-97D8-C541-BB84-928F66FE611C}"/>
              </a:ext>
            </a:extLst>
          </p:cNvPr>
          <p:cNvSpPr>
            <a:spLocks noChangeShapeType="1"/>
          </p:cNvSpPr>
          <p:nvPr/>
        </p:nvSpPr>
        <p:spPr bwMode="auto">
          <a:xfrm>
            <a:off x="3935414" y="4545013"/>
            <a:ext cx="560387" cy="0"/>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BE"/>
          </a:p>
        </p:txBody>
      </p:sp>
      <p:sp>
        <p:nvSpPr>
          <p:cNvPr id="65566" name="Line 30">
            <a:extLst>
              <a:ext uri="{FF2B5EF4-FFF2-40B4-BE49-F238E27FC236}">
                <a16:creationId xmlns:a16="http://schemas.microsoft.com/office/drawing/2014/main" id="{98846DE6-0B22-ADFA-5CD0-CE93F63D9DD0}"/>
              </a:ext>
            </a:extLst>
          </p:cNvPr>
          <p:cNvSpPr>
            <a:spLocks noChangeShapeType="1"/>
          </p:cNvSpPr>
          <p:nvPr/>
        </p:nvSpPr>
        <p:spPr bwMode="auto">
          <a:xfrm>
            <a:off x="3938589" y="4986338"/>
            <a:ext cx="560387" cy="0"/>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BE"/>
          </a:p>
        </p:txBody>
      </p:sp>
      <p:sp>
        <p:nvSpPr>
          <p:cNvPr id="65567" name="Line 31">
            <a:extLst>
              <a:ext uri="{FF2B5EF4-FFF2-40B4-BE49-F238E27FC236}">
                <a16:creationId xmlns:a16="http://schemas.microsoft.com/office/drawing/2014/main" id="{97429FA2-6B17-AB18-E1E6-0CE7412C9252}"/>
              </a:ext>
            </a:extLst>
          </p:cNvPr>
          <p:cNvSpPr>
            <a:spLocks noChangeShapeType="1"/>
          </p:cNvSpPr>
          <p:nvPr/>
        </p:nvSpPr>
        <p:spPr bwMode="auto">
          <a:xfrm>
            <a:off x="3940175" y="5414963"/>
            <a:ext cx="560388" cy="0"/>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BE"/>
          </a:p>
        </p:txBody>
      </p:sp>
      <p:sp>
        <p:nvSpPr>
          <p:cNvPr id="65568" name="Line 32">
            <a:extLst>
              <a:ext uri="{FF2B5EF4-FFF2-40B4-BE49-F238E27FC236}">
                <a16:creationId xmlns:a16="http://schemas.microsoft.com/office/drawing/2014/main" id="{634811FE-7A01-9A2B-2E2D-73FC3BCAB82A}"/>
              </a:ext>
            </a:extLst>
          </p:cNvPr>
          <p:cNvSpPr>
            <a:spLocks noChangeShapeType="1"/>
          </p:cNvSpPr>
          <p:nvPr/>
        </p:nvSpPr>
        <p:spPr bwMode="auto">
          <a:xfrm flipH="1">
            <a:off x="8212138" y="1897063"/>
            <a:ext cx="0" cy="3530600"/>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BE"/>
          </a:p>
        </p:txBody>
      </p:sp>
      <p:sp>
        <p:nvSpPr>
          <p:cNvPr id="65569" name="Line 33">
            <a:extLst>
              <a:ext uri="{FF2B5EF4-FFF2-40B4-BE49-F238E27FC236}">
                <a16:creationId xmlns:a16="http://schemas.microsoft.com/office/drawing/2014/main" id="{01B3B696-0A0A-D2BD-0FCC-25B4BC1A067D}"/>
              </a:ext>
            </a:extLst>
          </p:cNvPr>
          <p:cNvSpPr>
            <a:spLocks noChangeShapeType="1"/>
          </p:cNvSpPr>
          <p:nvPr/>
        </p:nvSpPr>
        <p:spPr bwMode="auto">
          <a:xfrm flipH="1" flipV="1">
            <a:off x="7943851" y="1900238"/>
            <a:ext cx="906463" cy="0"/>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BE"/>
          </a:p>
        </p:txBody>
      </p:sp>
      <p:sp>
        <p:nvSpPr>
          <p:cNvPr id="65570" name="Line 34">
            <a:extLst>
              <a:ext uri="{FF2B5EF4-FFF2-40B4-BE49-F238E27FC236}">
                <a16:creationId xmlns:a16="http://schemas.microsoft.com/office/drawing/2014/main" id="{4CF7E1FE-4F8D-8501-9CD3-AD385B019E62}"/>
              </a:ext>
            </a:extLst>
          </p:cNvPr>
          <p:cNvSpPr>
            <a:spLocks noChangeShapeType="1"/>
          </p:cNvSpPr>
          <p:nvPr/>
        </p:nvSpPr>
        <p:spPr bwMode="auto">
          <a:xfrm flipH="1">
            <a:off x="7934325" y="2346325"/>
            <a:ext cx="560388" cy="0"/>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BE"/>
          </a:p>
        </p:txBody>
      </p:sp>
      <p:sp>
        <p:nvSpPr>
          <p:cNvPr id="65571" name="Line 35">
            <a:extLst>
              <a:ext uri="{FF2B5EF4-FFF2-40B4-BE49-F238E27FC236}">
                <a16:creationId xmlns:a16="http://schemas.microsoft.com/office/drawing/2014/main" id="{AE7A722D-A688-4DB0-525F-E93A4C7FD149}"/>
              </a:ext>
            </a:extLst>
          </p:cNvPr>
          <p:cNvSpPr>
            <a:spLocks noChangeShapeType="1"/>
          </p:cNvSpPr>
          <p:nvPr/>
        </p:nvSpPr>
        <p:spPr bwMode="auto">
          <a:xfrm flipH="1">
            <a:off x="7945439" y="2795588"/>
            <a:ext cx="560387" cy="0"/>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BE"/>
          </a:p>
        </p:txBody>
      </p:sp>
      <p:sp>
        <p:nvSpPr>
          <p:cNvPr id="65572" name="Line 36">
            <a:extLst>
              <a:ext uri="{FF2B5EF4-FFF2-40B4-BE49-F238E27FC236}">
                <a16:creationId xmlns:a16="http://schemas.microsoft.com/office/drawing/2014/main" id="{7752BF78-3760-573C-C72A-1017F026A738}"/>
              </a:ext>
            </a:extLst>
          </p:cNvPr>
          <p:cNvSpPr>
            <a:spLocks noChangeShapeType="1"/>
          </p:cNvSpPr>
          <p:nvPr/>
        </p:nvSpPr>
        <p:spPr bwMode="auto">
          <a:xfrm flipH="1">
            <a:off x="7918450" y="3222625"/>
            <a:ext cx="560388" cy="0"/>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BE"/>
          </a:p>
        </p:txBody>
      </p:sp>
      <p:sp>
        <p:nvSpPr>
          <p:cNvPr id="65573" name="Line 37">
            <a:extLst>
              <a:ext uri="{FF2B5EF4-FFF2-40B4-BE49-F238E27FC236}">
                <a16:creationId xmlns:a16="http://schemas.microsoft.com/office/drawing/2014/main" id="{712D7D64-1788-3C90-DF70-AB1D68E7C290}"/>
              </a:ext>
            </a:extLst>
          </p:cNvPr>
          <p:cNvSpPr>
            <a:spLocks noChangeShapeType="1"/>
          </p:cNvSpPr>
          <p:nvPr/>
        </p:nvSpPr>
        <p:spPr bwMode="auto">
          <a:xfrm flipH="1">
            <a:off x="7915276" y="3662363"/>
            <a:ext cx="949325" cy="0"/>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BE"/>
          </a:p>
        </p:txBody>
      </p:sp>
      <p:sp>
        <p:nvSpPr>
          <p:cNvPr id="65574" name="Line 38">
            <a:extLst>
              <a:ext uri="{FF2B5EF4-FFF2-40B4-BE49-F238E27FC236}">
                <a16:creationId xmlns:a16="http://schemas.microsoft.com/office/drawing/2014/main" id="{C20411F6-FCC9-4E8A-B530-42AA1525CE2C}"/>
              </a:ext>
            </a:extLst>
          </p:cNvPr>
          <p:cNvSpPr>
            <a:spLocks noChangeShapeType="1"/>
          </p:cNvSpPr>
          <p:nvPr/>
        </p:nvSpPr>
        <p:spPr bwMode="auto">
          <a:xfrm flipH="1">
            <a:off x="7926389" y="4090988"/>
            <a:ext cx="560387" cy="0"/>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BE"/>
          </a:p>
        </p:txBody>
      </p:sp>
      <p:sp>
        <p:nvSpPr>
          <p:cNvPr id="65575" name="Line 39">
            <a:extLst>
              <a:ext uri="{FF2B5EF4-FFF2-40B4-BE49-F238E27FC236}">
                <a16:creationId xmlns:a16="http://schemas.microsoft.com/office/drawing/2014/main" id="{C69B6E46-88C5-40FD-8662-7DD54E9C1BD4}"/>
              </a:ext>
            </a:extLst>
          </p:cNvPr>
          <p:cNvSpPr>
            <a:spLocks noChangeShapeType="1"/>
          </p:cNvSpPr>
          <p:nvPr/>
        </p:nvSpPr>
        <p:spPr bwMode="auto">
          <a:xfrm flipH="1">
            <a:off x="7937500" y="4545013"/>
            <a:ext cx="560388" cy="0"/>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BE"/>
          </a:p>
        </p:txBody>
      </p:sp>
      <p:sp>
        <p:nvSpPr>
          <p:cNvPr id="65576" name="Line 40">
            <a:extLst>
              <a:ext uri="{FF2B5EF4-FFF2-40B4-BE49-F238E27FC236}">
                <a16:creationId xmlns:a16="http://schemas.microsoft.com/office/drawing/2014/main" id="{DCEC6DED-FD91-2B4B-E9C2-9F8866564F46}"/>
              </a:ext>
            </a:extLst>
          </p:cNvPr>
          <p:cNvSpPr>
            <a:spLocks noChangeShapeType="1"/>
          </p:cNvSpPr>
          <p:nvPr/>
        </p:nvSpPr>
        <p:spPr bwMode="auto">
          <a:xfrm flipH="1">
            <a:off x="7934325" y="4986338"/>
            <a:ext cx="560388" cy="0"/>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BE"/>
          </a:p>
        </p:txBody>
      </p:sp>
      <p:sp>
        <p:nvSpPr>
          <p:cNvPr id="65577" name="Line 41">
            <a:extLst>
              <a:ext uri="{FF2B5EF4-FFF2-40B4-BE49-F238E27FC236}">
                <a16:creationId xmlns:a16="http://schemas.microsoft.com/office/drawing/2014/main" id="{7D919A01-401D-8EB2-7C05-1E2842D2E257}"/>
              </a:ext>
            </a:extLst>
          </p:cNvPr>
          <p:cNvSpPr>
            <a:spLocks noChangeShapeType="1"/>
          </p:cNvSpPr>
          <p:nvPr/>
        </p:nvSpPr>
        <p:spPr bwMode="auto">
          <a:xfrm flipH="1">
            <a:off x="7932738" y="5414963"/>
            <a:ext cx="939800" cy="0"/>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BE"/>
          </a:p>
        </p:txBody>
      </p:sp>
      <p:grpSp>
        <p:nvGrpSpPr>
          <p:cNvPr id="65578" name="Group 42">
            <a:extLst>
              <a:ext uri="{FF2B5EF4-FFF2-40B4-BE49-F238E27FC236}">
                <a16:creationId xmlns:a16="http://schemas.microsoft.com/office/drawing/2014/main" id="{BFB31172-D598-6C7E-5880-4CE424A9EC4F}"/>
              </a:ext>
            </a:extLst>
          </p:cNvPr>
          <p:cNvGrpSpPr>
            <a:grpSpLocks/>
          </p:cNvGrpSpPr>
          <p:nvPr/>
        </p:nvGrpSpPr>
        <p:grpSpPr bwMode="auto">
          <a:xfrm>
            <a:off x="8594726" y="3251201"/>
            <a:ext cx="1762125" cy="841375"/>
            <a:chOff x="4458" y="2048"/>
            <a:chExt cx="1110" cy="530"/>
          </a:xfrm>
        </p:grpSpPr>
        <p:sp>
          <p:nvSpPr>
            <p:cNvPr id="65607" name="Line 43">
              <a:extLst>
                <a:ext uri="{FF2B5EF4-FFF2-40B4-BE49-F238E27FC236}">
                  <a16:creationId xmlns:a16="http://schemas.microsoft.com/office/drawing/2014/main" id="{2E59542D-E746-8FD6-A772-449B86D67D34}"/>
                </a:ext>
              </a:extLst>
            </p:cNvPr>
            <p:cNvSpPr>
              <a:spLocks noChangeShapeType="1"/>
            </p:cNvSpPr>
            <p:nvPr/>
          </p:nvSpPr>
          <p:spPr bwMode="auto">
            <a:xfrm>
              <a:off x="4458" y="2130"/>
              <a:ext cx="0" cy="355"/>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BE"/>
            </a:p>
          </p:txBody>
        </p:sp>
        <p:sp>
          <p:nvSpPr>
            <p:cNvPr id="65608" name="Line 44">
              <a:extLst>
                <a:ext uri="{FF2B5EF4-FFF2-40B4-BE49-F238E27FC236}">
                  <a16:creationId xmlns:a16="http://schemas.microsoft.com/office/drawing/2014/main" id="{0B796196-D30E-B942-F862-6B1D02D3FF08}"/>
                </a:ext>
              </a:extLst>
            </p:cNvPr>
            <p:cNvSpPr>
              <a:spLocks noChangeShapeType="1"/>
            </p:cNvSpPr>
            <p:nvPr/>
          </p:nvSpPr>
          <p:spPr bwMode="auto">
            <a:xfrm>
              <a:off x="4458" y="2139"/>
              <a:ext cx="174" cy="0"/>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BE"/>
            </a:p>
          </p:txBody>
        </p:sp>
        <p:sp>
          <p:nvSpPr>
            <p:cNvPr id="65609" name="Line 45">
              <a:extLst>
                <a:ext uri="{FF2B5EF4-FFF2-40B4-BE49-F238E27FC236}">
                  <a16:creationId xmlns:a16="http://schemas.microsoft.com/office/drawing/2014/main" id="{FACB6969-080D-49DB-2C00-3E9CAA486C63}"/>
                </a:ext>
              </a:extLst>
            </p:cNvPr>
            <p:cNvSpPr>
              <a:spLocks noChangeShapeType="1"/>
            </p:cNvSpPr>
            <p:nvPr/>
          </p:nvSpPr>
          <p:spPr bwMode="auto">
            <a:xfrm>
              <a:off x="4460" y="2479"/>
              <a:ext cx="174" cy="0"/>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BE"/>
            </a:p>
          </p:txBody>
        </p:sp>
        <p:sp>
          <p:nvSpPr>
            <p:cNvPr id="65610" name="Text Box 46">
              <a:extLst>
                <a:ext uri="{FF2B5EF4-FFF2-40B4-BE49-F238E27FC236}">
                  <a16:creationId xmlns:a16="http://schemas.microsoft.com/office/drawing/2014/main" id="{A6F09049-6757-F426-C231-8376C8A336CA}"/>
                </a:ext>
              </a:extLst>
            </p:cNvPr>
            <p:cNvSpPr txBox="1">
              <a:spLocks noChangeArrowheads="1"/>
            </p:cNvSpPr>
            <p:nvPr/>
          </p:nvSpPr>
          <p:spPr bwMode="auto">
            <a:xfrm>
              <a:off x="4610" y="2048"/>
              <a:ext cx="87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fr-BE" sz="1200" b="1">
                  <a:solidFill>
                    <a:schemeClr val="folHlink"/>
                  </a:solidFill>
                </a:rPr>
                <a:t>Quality Planning</a:t>
              </a:r>
            </a:p>
          </p:txBody>
        </p:sp>
        <p:sp>
          <p:nvSpPr>
            <p:cNvPr id="65611" name="Text Box 47">
              <a:extLst>
                <a:ext uri="{FF2B5EF4-FFF2-40B4-BE49-F238E27FC236}">
                  <a16:creationId xmlns:a16="http://schemas.microsoft.com/office/drawing/2014/main" id="{D7080608-0AD4-EBD9-0DD3-75ADA3910701}"/>
                </a:ext>
              </a:extLst>
            </p:cNvPr>
            <p:cNvSpPr txBox="1">
              <a:spLocks noChangeArrowheads="1"/>
            </p:cNvSpPr>
            <p:nvPr/>
          </p:nvSpPr>
          <p:spPr bwMode="auto">
            <a:xfrm>
              <a:off x="4610" y="2223"/>
              <a:ext cx="95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fr-BE" sz="1200" b="1">
                  <a:solidFill>
                    <a:schemeClr val="folHlink"/>
                  </a:solidFill>
                </a:rPr>
                <a:t>Quality Assurance</a:t>
              </a:r>
            </a:p>
          </p:txBody>
        </p:sp>
        <p:sp>
          <p:nvSpPr>
            <p:cNvPr id="65612" name="Text Box 48">
              <a:extLst>
                <a:ext uri="{FF2B5EF4-FFF2-40B4-BE49-F238E27FC236}">
                  <a16:creationId xmlns:a16="http://schemas.microsoft.com/office/drawing/2014/main" id="{6E68F569-2765-3E99-DCF4-3C79C0310E24}"/>
                </a:ext>
              </a:extLst>
            </p:cNvPr>
            <p:cNvSpPr txBox="1">
              <a:spLocks noChangeArrowheads="1"/>
            </p:cNvSpPr>
            <p:nvPr/>
          </p:nvSpPr>
          <p:spPr bwMode="auto">
            <a:xfrm>
              <a:off x="4611" y="2405"/>
              <a:ext cx="81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fr-BE" sz="1200" b="1">
                  <a:solidFill>
                    <a:schemeClr val="folHlink"/>
                  </a:solidFill>
                </a:rPr>
                <a:t>Quality Control</a:t>
              </a:r>
            </a:p>
          </p:txBody>
        </p:sp>
      </p:grpSp>
      <p:sp>
        <p:nvSpPr>
          <p:cNvPr id="65579" name="Text Box 49">
            <a:extLst>
              <a:ext uri="{FF2B5EF4-FFF2-40B4-BE49-F238E27FC236}">
                <a16:creationId xmlns:a16="http://schemas.microsoft.com/office/drawing/2014/main" id="{AEBD3A9E-7A71-10FB-8155-9FBD10360DF5}"/>
              </a:ext>
            </a:extLst>
          </p:cNvPr>
          <p:cNvSpPr txBox="1">
            <a:spLocks noChangeArrowheads="1"/>
          </p:cNvSpPr>
          <p:nvPr/>
        </p:nvSpPr>
        <p:spPr bwMode="auto">
          <a:xfrm>
            <a:off x="2212976" y="1176338"/>
            <a:ext cx="15541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fr-BE" sz="1400" b="1" u="sng"/>
              <a:t>Process Groups</a:t>
            </a:r>
          </a:p>
        </p:txBody>
      </p:sp>
      <p:sp>
        <p:nvSpPr>
          <p:cNvPr id="65580" name="Text Box 50">
            <a:extLst>
              <a:ext uri="{FF2B5EF4-FFF2-40B4-BE49-F238E27FC236}">
                <a16:creationId xmlns:a16="http://schemas.microsoft.com/office/drawing/2014/main" id="{4BF7AD2A-53BD-7460-F142-0A2A46971232}"/>
              </a:ext>
            </a:extLst>
          </p:cNvPr>
          <p:cNvSpPr txBox="1">
            <a:spLocks noChangeArrowheads="1"/>
          </p:cNvSpPr>
          <p:nvPr/>
        </p:nvSpPr>
        <p:spPr bwMode="auto">
          <a:xfrm>
            <a:off x="4851400" y="1190625"/>
            <a:ext cx="1671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fr-BE" sz="1400" b="1" u="sng"/>
              <a:t>Knowledge Areas</a:t>
            </a:r>
          </a:p>
        </p:txBody>
      </p:sp>
      <p:sp>
        <p:nvSpPr>
          <p:cNvPr id="65581" name="Text Box 51">
            <a:extLst>
              <a:ext uri="{FF2B5EF4-FFF2-40B4-BE49-F238E27FC236}">
                <a16:creationId xmlns:a16="http://schemas.microsoft.com/office/drawing/2014/main" id="{305BC801-9599-297B-97EF-E408049CAE45}"/>
              </a:ext>
            </a:extLst>
          </p:cNvPr>
          <p:cNvSpPr txBox="1">
            <a:spLocks noChangeArrowheads="1"/>
          </p:cNvSpPr>
          <p:nvPr/>
        </p:nvSpPr>
        <p:spPr bwMode="auto">
          <a:xfrm>
            <a:off x="8616951" y="1196975"/>
            <a:ext cx="13874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fr-BE" sz="1400" b="1" u="sng"/>
              <a:t>PM Processes</a:t>
            </a:r>
          </a:p>
        </p:txBody>
      </p:sp>
      <p:sp>
        <p:nvSpPr>
          <p:cNvPr id="65582" name="Line 52">
            <a:extLst>
              <a:ext uri="{FF2B5EF4-FFF2-40B4-BE49-F238E27FC236}">
                <a16:creationId xmlns:a16="http://schemas.microsoft.com/office/drawing/2014/main" id="{C9213CF4-E2E0-30F8-FCA0-646DBA738A1F}"/>
              </a:ext>
            </a:extLst>
          </p:cNvPr>
          <p:cNvSpPr>
            <a:spLocks noChangeShapeType="1"/>
          </p:cNvSpPr>
          <p:nvPr/>
        </p:nvSpPr>
        <p:spPr bwMode="auto">
          <a:xfrm flipV="1">
            <a:off x="8551864" y="2339975"/>
            <a:ext cx="301625" cy="0"/>
          </a:xfrm>
          <a:prstGeom prst="line">
            <a:avLst/>
          </a:prstGeom>
          <a:noFill/>
          <a:ln w="38100">
            <a:solidFill>
              <a:schemeClr val="hlink"/>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BE"/>
          </a:p>
        </p:txBody>
      </p:sp>
      <p:sp>
        <p:nvSpPr>
          <p:cNvPr id="65583" name="Line 53">
            <a:extLst>
              <a:ext uri="{FF2B5EF4-FFF2-40B4-BE49-F238E27FC236}">
                <a16:creationId xmlns:a16="http://schemas.microsoft.com/office/drawing/2014/main" id="{132C1B15-405A-D261-92B7-CD21D535907C}"/>
              </a:ext>
            </a:extLst>
          </p:cNvPr>
          <p:cNvSpPr>
            <a:spLocks noChangeShapeType="1"/>
          </p:cNvSpPr>
          <p:nvPr/>
        </p:nvSpPr>
        <p:spPr bwMode="auto">
          <a:xfrm flipV="1">
            <a:off x="8551864" y="2784475"/>
            <a:ext cx="301625" cy="0"/>
          </a:xfrm>
          <a:prstGeom prst="line">
            <a:avLst/>
          </a:prstGeom>
          <a:noFill/>
          <a:ln w="38100">
            <a:solidFill>
              <a:schemeClr val="hlink"/>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BE"/>
          </a:p>
        </p:txBody>
      </p:sp>
      <p:sp>
        <p:nvSpPr>
          <p:cNvPr id="65584" name="Line 54">
            <a:extLst>
              <a:ext uri="{FF2B5EF4-FFF2-40B4-BE49-F238E27FC236}">
                <a16:creationId xmlns:a16="http://schemas.microsoft.com/office/drawing/2014/main" id="{DFB8D737-8ABE-419F-3E4B-0A1788CD6599}"/>
              </a:ext>
            </a:extLst>
          </p:cNvPr>
          <p:cNvSpPr>
            <a:spLocks noChangeShapeType="1"/>
          </p:cNvSpPr>
          <p:nvPr/>
        </p:nvSpPr>
        <p:spPr bwMode="auto">
          <a:xfrm flipV="1">
            <a:off x="8551864" y="3213100"/>
            <a:ext cx="301625" cy="0"/>
          </a:xfrm>
          <a:prstGeom prst="line">
            <a:avLst/>
          </a:prstGeom>
          <a:noFill/>
          <a:ln w="38100">
            <a:solidFill>
              <a:schemeClr val="hlink"/>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BE"/>
          </a:p>
        </p:txBody>
      </p:sp>
      <p:sp>
        <p:nvSpPr>
          <p:cNvPr id="65585" name="Line 55">
            <a:extLst>
              <a:ext uri="{FF2B5EF4-FFF2-40B4-BE49-F238E27FC236}">
                <a16:creationId xmlns:a16="http://schemas.microsoft.com/office/drawing/2014/main" id="{58950D0E-7BB2-02B8-E200-F2CA98D1284B}"/>
              </a:ext>
            </a:extLst>
          </p:cNvPr>
          <p:cNvSpPr>
            <a:spLocks noChangeShapeType="1"/>
          </p:cNvSpPr>
          <p:nvPr/>
        </p:nvSpPr>
        <p:spPr bwMode="auto">
          <a:xfrm flipV="1">
            <a:off x="8551864" y="4079875"/>
            <a:ext cx="301625" cy="0"/>
          </a:xfrm>
          <a:prstGeom prst="line">
            <a:avLst/>
          </a:prstGeom>
          <a:noFill/>
          <a:ln w="38100">
            <a:solidFill>
              <a:schemeClr val="hlink"/>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BE"/>
          </a:p>
        </p:txBody>
      </p:sp>
      <p:sp>
        <p:nvSpPr>
          <p:cNvPr id="65586" name="Line 56">
            <a:extLst>
              <a:ext uri="{FF2B5EF4-FFF2-40B4-BE49-F238E27FC236}">
                <a16:creationId xmlns:a16="http://schemas.microsoft.com/office/drawing/2014/main" id="{DBD6FF05-A882-C7EE-CE80-3C33BA06BFF3}"/>
              </a:ext>
            </a:extLst>
          </p:cNvPr>
          <p:cNvSpPr>
            <a:spLocks noChangeShapeType="1"/>
          </p:cNvSpPr>
          <p:nvPr/>
        </p:nvSpPr>
        <p:spPr bwMode="auto">
          <a:xfrm flipV="1">
            <a:off x="8551864" y="4545013"/>
            <a:ext cx="301625" cy="0"/>
          </a:xfrm>
          <a:prstGeom prst="line">
            <a:avLst/>
          </a:prstGeom>
          <a:noFill/>
          <a:ln w="38100">
            <a:solidFill>
              <a:schemeClr val="hlink"/>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BE"/>
          </a:p>
        </p:txBody>
      </p:sp>
      <p:sp>
        <p:nvSpPr>
          <p:cNvPr id="65587" name="Line 57">
            <a:extLst>
              <a:ext uri="{FF2B5EF4-FFF2-40B4-BE49-F238E27FC236}">
                <a16:creationId xmlns:a16="http://schemas.microsoft.com/office/drawing/2014/main" id="{734DB862-41DD-BF4E-F55F-87DCA4B9BDF4}"/>
              </a:ext>
            </a:extLst>
          </p:cNvPr>
          <p:cNvSpPr>
            <a:spLocks noChangeShapeType="1"/>
          </p:cNvSpPr>
          <p:nvPr/>
        </p:nvSpPr>
        <p:spPr bwMode="auto">
          <a:xfrm flipV="1">
            <a:off x="8551864" y="4973638"/>
            <a:ext cx="301625" cy="0"/>
          </a:xfrm>
          <a:prstGeom prst="line">
            <a:avLst/>
          </a:prstGeom>
          <a:noFill/>
          <a:ln w="38100">
            <a:solidFill>
              <a:schemeClr val="hlink"/>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BE"/>
          </a:p>
        </p:txBody>
      </p:sp>
      <p:grpSp>
        <p:nvGrpSpPr>
          <p:cNvPr id="65588" name="Group 58">
            <a:extLst>
              <a:ext uri="{FF2B5EF4-FFF2-40B4-BE49-F238E27FC236}">
                <a16:creationId xmlns:a16="http://schemas.microsoft.com/office/drawing/2014/main" id="{8E932ADE-E972-BD78-3B4E-8C2A65D6D43D}"/>
              </a:ext>
            </a:extLst>
          </p:cNvPr>
          <p:cNvGrpSpPr>
            <a:grpSpLocks/>
          </p:cNvGrpSpPr>
          <p:nvPr/>
        </p:nvGrpSpPr>
        <p:grpSpPr bwMode="auto">
          <a:xfrm>
            <a:off x="8594726" y="1508126"/>
            <a:ext cx="1755775" cy="841375"/>
            <a:chOff x="4470" y="950"/>
            <a:chExt cx="1106" cy="530"/>
          </a:xfrm>
        </p:grpSpPr>
        <p:sp>
          <p:nvSpPr>
            <p:cNvPr id="65601" name="Line 59">
              <a:extLst>
                <a:ext uri="{FF2B5EF4-FFF2-40B4-BE49-F238E27FC236}">
                  <a16:creationId xmlns:a16="http://schemas.microsoft.com/office/drawing/2014/main" id="{78631D37-DA9C-4186-8484-FDD29EA1D8DD}"/>
                </a:ext>
              </a:extLst>
            </p:cNvPr>
            <p:cNvSpPr>
              <a:spLocks noChangeShapeType="1"/>
            </p:cNvSpPr>
            <p:nvPr/>
          </p:nvSpPr>
          <p:spPr bwMode="auto">
            <a:xfrm>
              <a:off x="4470" y="1032"/>
              <a:ext cx="0" cy="355"/>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BE"/>
            </a:p>
          </p:txBody>
        </p:sp>
        <p:sp>
          <p:nvSpPr>
            <p:cNvPr id="65602" name="Line 60">
              <a:extLst>
                <a:ext uri="{FF2B5EF4-FFF2-40B4-BE49-F238E27FC236}">
                  <a16:creationId xmlns:a16="http://schemas.microsoft.com/office/drawing/2014/main" id="{0AD7D2A5-2E50-2F64-53E5-64E5210202B7}"/>
                </a:ext>
              </a:extLst>
            </p:cNvPr>
            <p:cNvSpPr>
              <a:spLocks noChangeShapeType="1"/>
            </p:cNvSpPr>
            <p:nvPr/>
          </p:nvSpPr>
          <p:spPr bwMode="auto">
            <a:xfrm>
              <a:off x="4470" y="1041"/>
              <a:ext cx="174" cy="0"/>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BE"/>
            </a:p>
          </p:txBody>
        </p:sp>
        <p:sp>
          <p:nvSpPr>
            <p:cNvPr id="65603" name="Line 61">
              <a:extLst>
                <a:ext uri="{FF2B5EF4-FFF2-40B4-BE49-F238E27FC236}">
                  <a16:creationId xmlns:a16="http://schemas.microsoft.com/office/drawing/2014/main" id="{8EEDEE75-5B09-DF5C-103A-DC117AF15F2E}"/>
                </a:ext>
              </a:extLst>
            </p:cNvPr>
            <p:cNvSpPr>
              <a:spLocks noChangeShapeType="1"/>
            </p:cNvSpPr>
            <p:nvPr/>
          </p:nvSpPr>
          <p:spPr bwMode="auto">
            <a:xfrm>
              <a:off x="4472" y="1381"/>
              <a:ext cx="174" cy="0"/>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BE"/>
            </a:p>
          </p:txBody>
        </p:sp>
        <p:sp>
          <p:nvSpPr>
            <p:cNvPr id="65604" name="Text Box 62">
              <a:extLst>
                <a:ext uri="{FF2B5EF4-FFF2-40B4-BE49-F238E27FC236}">
                  <a16:creationId xmlns:a16="http://schemas.microsoft.com/office/drawing/2014/main" id="{CD2B4533-E0DC-2448-95C3-7D33CDC9C3F4}"/>
                </a:ext>
              </a:extLst>
            </p:cNvPr>
            <p:cNvSpPr txBox="1">
              <a:spLocks noChangeArrowheads="1"/>
            </p:cNvSpPr>
            <p:nvPr/>
          </p:nvSpPr>
          <p:spPr bwMode="auto">
            <a:xfrm>
              <a:off x="4628" y="950"/>
              <a:ext cx="94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fr-BE" sz="1200" b="1">
                  <a:solidFill>
                    <a:schemeClr val="folHlink"/>
                  </a:solidFill>
                </a:rPr>
                <a:t>Plan Development</a:t>
              </a:r>
            </a:p>
          </p:txBody>
        </p:sp>
        <p:sp>
          <p:nvSpPr>
            <p:cNvPr id="65605" name="Text Box 63">
              <a:extLst>
                <a:ext uri="{FF2B5EF4-FFF2-40B4-BE49-F238E27FC236}">
                  <a16:creationId xmlns:a16="http://schemas.microsoft.com/office/drawing/2014/main" id="{358104E0-544C-389A-746C-0C2BD1355870}"/>
                </a:ext>
              </a:extLst>
            </p:cNvPr>
            <p:cNvSpPr txBox="1">
              <a:spLocks noChangeArrowheads="1"/>
            </p:cNvSpPr>
            <p:nvPr/>
          </p:nvSpPr>
          <p:spPr bwMode="auto">
            <a:xfrm>
              <a:off x="4628" y="1125"/>
              <a:ext cx="805"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fr-BE" sz="1200" b="1">
                  <a:solidFill>
                    <a:schemeClr val="folHlink"/>
                  </a:solidFill>
                </a:rPr>
                <a:t>Plan Execution</a:t>
              </a:r>
            </a:p>
          </p:txBody>
        </p:sp>
        <p:sp>
          <p:nvSpPr>
            <p:cNvPr id="65606" name="Text Box 64">
              <a:extLst>
                <a:ext uri="{FF2B5EF4-FFF2-40B4-BE49-F238E27FC236}">
                  <a16:creationId xmlns:a16="http://schemas.microsoft.com/office/drawing/2014/main" id="{7343A28C-9407-9E56-EB28-8B2A7E7286A7}"/>
                </a:ext>
              </a:extLst>
            </p:cNvPr>
            <p:cNvSpPr txBox="1">
              <a:spLocks noChangeArrowheads="1"/>
            </p:cNvSpPr>
            <p:nvPr/>
          </p:nvSpPr>
          <p:spPr bwMode="auto">
            <a:xfrm>
              <a:off x="4628" y="1307"/>
              <a:ext cx="837"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fr-BE" sz="1200" b="1">
                  <a:solidFill>
                    <a:schemeClr val="folHlink"/>
                  </a:solidFill>
                </a:rPr>
                <a:t>Change Control</a:t>
              </a:r>
            </a:p>
          </p:txBody>
        </p:sp>
      </p:grpSp>
      <p:sp>
        <p:nvSpPr>
          <p:cNvPr id="65589" name="Line 65">
            <a:extLst>
              <a:ext uri="{FF2B5EF4-FFF2-40B4-BE49-F238E27FC236}">
                <a16:creationId xmlns:a16="http://schemas.microsoft.com/office/drawing/2014/main" id="{B40C4876-7A93-BB53-DDE6-75D3F79E992D}"/>
              </a:ext>
            </a:extLst>
          </p:cNvPr>
          <p:cNvSpPr>
            <a:spLocks noChangeShapeType="1"/>
          </p:cNvSpPr>
          <p:nvPr/>
        </p:nvSpPr>
        <p:spPr bwMode="auto">
          <a:xfrm>
            <a:off x="9439275" y="2513014"/>
            <a:ext cx="0" cy="547687"/>
          </a:xfrm>
          <a:prstGeom prst="line">
            <a:avLst/>
          </a:prstGeom>
          <a:noFill/>
          <a:ln w="38100">
            <a:solidFill>
              <a:schemeClr val="hlink"/>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BE"/>
          </a:p>
        </p:txBody>
      </p:sp>
      <p:sp>
        <p:nvSpPr>
          <p:cNvPr id="65590" name="Line 66">
            <a:extLst>
              <a:ext uri="{FF2B5EF4-FFF2-40B4-BE49-F238E27FC236}">
                <a16:creationId xmlns:a16="http://schemas.microsoft.com/office/drawing/2014/main" id="{56FE0040-B40D-E4BB-4807-3433BDC81EF1}"/>
              </a:ext>
            </a:extLst>
          </p:cNvPr>
          <p:cNvSpPr>
            <a:spLocks noChangeShapeType="1"/>
          </p:cNvSpPr>
          <p:nvPr/>
        </p:nvSpPr>
        <p:spPr bwMode="auto">
          <a:xfrm>
            <a:off x="9467850" y="4448175"/>
            <a:ext cx="0" cy="547688"/>
          </a:xfrm>
          <a:prstGeom prst="line">
            <a:avLst/>
          </a:prstGeom>
          <a:noFill/>
          <a:ln w="38100">
            <a:solidFill>
              <a:schemeClr val="hlink"/>
            </a:solidFill>
            <a:prstDash val="sysDot"/>
            <a:round/>
            <a:headEnd/>
            <a:tailEnd/>
          </a:ln>
          <a:extLst>
            <a:ext uri="{909E8E84-426E-40DD-AFC4-6F175D3DCCD1}">
              <a14:hiddenFill xmlns:a14="http://schemas.microsoft.com/office/drawing/2010/main">
                <a:noFill/>
              </a14:hiddenFill>
            </a:ext>
          </a:extLst>
        </p:spPr>
        <p:txBody>
          <a:bodyPr wrap="none" anchor="ctr"/>
          <a:lstStyle/>
          <a:p>
            <a:endParaRPr lang="en-BE"/>
          </a:p>
        </p:txBody>
      </p:sp>
      <p:grpSp>
        <p:nvGrpSpPr>
          <p:cNvPr id="65591" name="Group 67">
            <a:extLst>
              <a:ext uri="{FF2B5EF4-FFF2-40B4-BE49-F238E27FC236}">
                <a16:creationId xmlns:a16="http://schemas.microsoft.com/office/drawing/2014/main" id="{82B9CDA0-8C31-7FF1-4663-08E35A5B1E2F}"/>
              </a:ext>
            </a:extLst>
          </p:cNvPr>
          <p:cNvGrpSpPr>
            <a:grpSpLocks/>
          </p:cNvGrpSpPr>
          <p:nvPr/>
        </p:nvGrpSpPr>
        <p:grpSpPr bwMode="auto">
          <a:xfrm>
            <a:off x="8594725" y="5016501"/>
            <a:ext cx="2057400" cy="841375"/>
            <a:chOff x="4470" y="950"/>
            <a:chExt cx="1296" cy="530"/>
          </a:xfrm>
        </p:grpSpPr>
        <p:sp>
          <p:nvSpPr>
            <p:cNvPr id="65595" name="Line 68">
              <a:extLst>
                <a:ext uri="{FF2B5EF4-FFF2-40B4-BE49-F238E27FC236}">
                  <a16:creationId xmlns:a16="http://schemas.microsoft.com/office/drawing/2014/main" id="{BE70DBC7-0921-9776-5EC3-26F6355C26F6}"/>
                </a:ext>
              </a:extLst>
            </p:cNvPr>
            <p:cNvSpPr>
              <a:spLocks noChangeShapeType="1"/>
            </p:cNvSpPr>
            <p:nvPr/>
          </p:nvSpPr>
          <p:spPr bwMode="auto">
            <a:xfrm>
              <a:off x="4470" y="1032"/>
              <a:ext cx="0" cy="355"/>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BE"/>
            </a:p>
          </p:txBody>
        </p:sp>
        <p:sp>
          <p:nvSpPr>
            <p:cNvPr id="65596" name="Line 69">
              <a:extLst>
                <a:ext uri="{FF2B5EF4-FFF2-40B4-BE49-F238E27FC236}">
                  <a16:creationId xmlns:a16="http://schemas.microsoft.com/office/drawing/2014/main" id="{3C9C27E8-F1F1-FC07-9046-C55B6BC36C25}"/>
                </a:ext>
              </a:extLst>
            </p:cNvPr>
            <p:cNvSpPr>
              <a:spLocks noChangeShapeType="1"/>
            </p:cNvSpPr>
            <p:nvPr/>
          </p:nvSpPr>
          <p:spPr bwMode="auto">
            <a:xfrm>
              <a:off x="4470" y="1041"/>
              <a:ext cx="174" cy="0"/>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BE"/>
            </a:p>
          </p:txBody>
        </p:sp>
        <p:sp>
          <p:nvSpPr>
            <p:cNvPr id="65597" name="Line 70">
              <a:extLst>
                <a:ext uri="{FF2B5EF4-FFF2-40B4-BE49-F238E27FC236}">
                  <a16:creationId xmlns:a16="http://schemas.microsoft.com/office/drawing/2014/main" id="{1BEB94CB-50D8-5A88-94F6-56DD82849CA9}"/>
                </a:ext>
              </a:extLst>
            </p:cNvPr>
            <p:cNvSpPr>
              <a:spLocks noChangeShapeType="1"/>
            </p:cNvSpPr>
            <p:nvPr/>
          </p:nvSpPr>
          <p:spPr bwMode="auto">
            <a:xfrm>
              <a:off x="4472" y="1381"/>
              <a:ext cx="174" cy="0"/>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BE"/>
            </a:p>
          </p:txBody>
        </p:sp>
        <p:sp>
          <p:nvSpPr>
            <p:cNvPr id="65598" name="Text Box 71">
              <a:extLst>
                <a:ext uri="{FF2B5EF4-FFF2-40B4-BE49-F238E27FC236}">
                  <a16:creationId xmlns:a16="http://schemas.microsoft.com/office/drawing/2014/main" id="{044F204D-866B-2362-C286-DBF28D4CEA16}"/>
                </a:ext>
              </a:extLst>
            </p:cNvPr>
            <p:cNvSpPr txBox="1">
              <a:spLocks noChangeArrowheads="1"/>
            </p:cNvSpPr>
            <p:nvPr/>
          </p:nvSpPr>
          <p:spPr bwMode="auto">
            <a:xfrm>
              <a:off x="4628" y="950"/>
              <a:ext cx="113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buClrTx/>
                <a:buFontTx/>
                <a:buNone/>
              </a:pPr>
              <a:r>
                <a:rPr lang="en-US" altLang="fr-BE" sz="1200" b="1">
                  <a:solidFill>
                    <a:schemeClr val="folHlink"/>
                  </a:solidFill>
                </a:rPr>
                <a:t>Organization Planning</a:t>
              </a:r>
            </a:p>
          </p:txBody>
        </p:sp>
        <p:sp>
          <p:nvSpPr>
            <p:cNvPr id="65599" name="Text Box 72">
              <a:extLst>
                <a:ext uri="{FF2B5EF4-FFF2-40B4-BE49-F238E27FC236}">
                  <a16:creationId xmlns:a16="http://schemas.microsoft.com/office/drawing/2014/main" id="{42C19894-FD83-947E-EE11-F537F9D66601}"/>
                </a:ext>
              </a:extLst>
            </p:cNvPr>
            <p:cNvSpPr txBox="1">
              <a:spLocks noChangeArrowheads="1"/>
            </p:cNvSpPr>
            <p:nvPr/>
          </p:nvSpPr>
          <p:spPr bwMode="auto">
            <a:xfrm>
              <a:off x="4628" y="1125"/>
              <a:ext cx="88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buClrTx/>
                <a:buFontTx/>
                <a:buNone/>
              </a:pPr>
              <a:r>
                <a:rPr lang="en-US" altLang="fr-BE" sz="1200" b="1">
                  <a:solidFill>
                    <a:schemeClr val="folHlink"/>
                  </a:solidFill>
                </a:rPr>
                <a:t>Staff Acquisition</a:t>
              </a:r>
            </a:p>
          </p:txBody>
        </p:sp>
        <p:sp>
          <p:nvSpPr>
            <p:cNvPr id="65600" name="Text Box 73">
              <a:extLst>
                <a:ext uri="{FF2B5EF4-FFF2-40B4-BE49-F238E27FC236}">
                  <a16:creationId xmlns:a16="http://schemas.microsoft.com/office/drawing/2014/main" id="{BB157E4B-21C1-4FE5-CD18-6AC4C8347FD5}"/>
                </a:ext>
              </a:extLst>
            </p:cNvPr>
            <p:cNvSpPr txBox="1">
              <a:spLocks noChangeArrowheads="1"/>
            </p:cNvSpPr>
            <p:nvPr/>
          </p:nvSpPr>
          <p:spPr bwMode="auto">
            <a:xfrm>
              <a:off x="4628" y="1307"/>
              <a:ext cx="995"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buClrTx/>
                <a:buFontTx/>
                <a:buNone/>
              </a:pPr>
              <a:r>
                <a:rPr lang="en-US" altLang="fr-BE" sz="1200" b="1">
                  <a:solidFill>
                    <a:schemeClr val="folHlink"/>
                  </a:solidFill>
                </a:rPr>
                <a:t>Team Development</a:t>
              </a:r>
            </a:p>
          </p:txBody>
        </p:sp>
      </p:grpSp>
      <p:sp>
        <p:nvSpPr>
          <p:cNvPr id="2" name="Footer Placeholder 1">
            <a:extLst>
              <a:ext uri="{FF2B5EF4-FFF2-40B4-BE49-F238E27FC236}">
                <a16:creationId xmlns:a16="http://schemas.microsoft.com/office/drawing/2014/main" id="{C1AA1B6D-F70E-4EDC-B70B-59D1D06898E0}"/>
              </a:ext>
            </a:extLst>
          </p:cNvPr>
          <p:cNvSpPr>
            <a:spLocks noGrp="1"/>
          </p:cNvSpPr>
          <p:nvPr>
            <p:ph type="ftr" sz="quarter" idx="10"/>
          </p:nvPr>
        </p:nvSpPr>
        <p:spPr/>
        <p:txBody>
          <a:bodyPr/>
          <a:lstStyle/>
          <a:p>
            <a:pPr>
              <a:defRPr/>
            </a:pPr>
            <a:endParaRPr lang="en-US"/>
          </a:p>
        </p:txBody>
      </p:sp>
      <p:sp>
        <p:nvSpPr>
          <p:cNvPr id="65594" name="Slide Number Placeholder 2">
            <a:extLst>
              <a:ext uri="{FF2B5EF4-FFF2-40B4-BE49-F238E27FC236}">
                <a16:creationId xmlns:a16="http://schemas.microsoft.com/office/drawing/2014/main" id="{51F756A5-FA54-C267-FA66-B005D2132C6D}"/>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buClrTx/>
              <a:buFontTx/>
              <a:buNone/>
            </a:pPr>
            <a:fld id="{A7DBA4B5-4F80-144D-9D8C-6F9B15F80E60}" type="slidenum">
              <a:rPr lang="en-US" altLang="fr-BE" sz="1000"/>
              <a:pPr>
                <a:spcBef>
                  <a:spcPct val="0"/>
                </a:spcBef>
                <a:buClrTx/>
                <a:buFontTx/>
                <a:buNone/>
              </a:pPr>
              <a:t>36</a:t>
            </a:fld>
            <a:endParaRPr lang="en-US" altLang="fr-BE" sz="1400">
              <a:latin typeface="Times" charset="0"/>
            </a:endParaRPr>
          </a:p>
        </p:txBody>
      </p:sp>
      <p:sp>
        <p:nvSpPr>
          <p:cNvPr id="3" name="Text Box 9">
            <a:extLst>
              <a:ext uri="{FF2B5EF4-FFF2-40B4-BE49-F238E27FC236}">
                <a16:creationId xmlns:a16="http://schemas.microsoft.com/office/drawing/2014/main" id="{802C6616-6435-1CFF-34FC-D38F659966CF}"/>
              </a:ext>
            </a:extLst>
          </p:cNvPr>
          <p:cNvSpPr txBox="1">
            <a:spLocks noChangeArrowheads="1"/>
          </p:cNvSpPr>
          <p:nvPr/>
        </p:nvSpPr>
        <p:spPr bwMode="auto">
          <a:xfrm>
            <a:off x="4527002" y="5641503"/>
            <a:ext cx="30091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fr-BE" sz="1400" b="1" dirty="0"/>
              <a:t>Project Stakeholder Management</a:t>
            </a:r>
          </a:p>
        </p:txBody>
      </p:sp>
      <p:sp>
        <p:nvSpPr>
          <p:cNvPr id="4" name="Line 31">
            <a:extLst>
              <a:ext uri="{FF2B5EF4-FFF2-40B4-BE49-F238E27FC236}">
                <a16:creationId xmlns:a16="http://schemas.microsoft.com/office/drawing/2014/main" id="{F21A001B-7069-1C2A-BA56-48891737F7BC}"/>
              </a:ext>
            </a:extLst>
          </p:cNvPr>
          <p:cNvSpPr>
            <a:spLocks noChangeShapeType="1"/>
          </p:cNvSpPr>
          <p:nvPr/>
        </p:nvSpPr>
        <p:spPr bwMode="auto">
          <a:xfrm>
            <a:off x="3935760" y="5805264"/>
            <a:ext cx="560388" cy="0"/>
          </a:xfrm>
          <a:prstGeom prst="line">
            <a:avLst/>
          </a:prstGeom>
          <a:noFill/>
          <a:ln w="381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BE"/>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27971FAF-B6E0-DF65-A9FA-18B5939E0934}"/>
              </a:ext>
            </a:extLst>
          </p:cNvPr>
          <p:cNvSpPr>
            <a:spLocks noGrp="1" noChangeArrowheads="1"/>
          </p:cNvSpPr>
          <p:nvPr>
            <p:ph type="title"/>
          </p:nvPr>
        </p:nvSpPr>
        <p:spPr/>
        <p:txBody>
          <a:bodyPr/>
          <a:lstStyle/>
          <a:p>
            <a:pPr eaLnBrk="1" hangingPunct="1"/>
            <a:r>
              <a:rPr lang="en-US" altLang="fr-BE"/>
              <a:t>PMI PMBOK: Focus over Time</a:t>
            </a:r>
          </a:p>
        </p:txBody>
      </p:sp>
      <p:grpSp>
        <p:nvGrpSpPr>
          <p:cNvPr id="3" name="Group 2">
            <a:extLst>
              <a:ext uri="{FF2B5EF4-FFF2-40B4-BE49-F238E27FC236}">
                <a16:creationId xmlns:a16="http://schemas.microsoft.com/office/drawing/2014/main" id="{C2111E37-D26E-FEE8-7D43-FFE71480D5C9}"/>
              </a:ext>
            </a:extLst>
          </p:cNvPr>
          <p:cNvGrpSpPr/>
          <p:nvPr/>
        </p:nvGrpSpPr>
        <p:grpSpPr>
          <a:xfrm>
            <a:off x="1343472" y="1268414"/>
            <a:ext cx="8794303" cy="5284786"/>
            <a:chOff x="1884363" y="1268414"/>
            <a:chExt cx="8253412" cy="4757737"/>
          </a:xfrm>
        </p:grpSpPr>
        <p:grpSp>
          <p:nvGrpSpPr>
            <p:cNvPr id="67587" name="Group 3">
              <a:extLst>
                <a:ext uri="{FF2B5EF4-FFF2-40B4-BE49-F238E27FC236}">
                  <a16:creationId xmlns:a16="http://schemas.microsoft.com/office/drawing/2014/main" id="{6F3F8375-BB01-2CAA-65FC-C4748E3C1324}"/>
                </a:ext>
              </a:extLst>
            </p:cNvPr>
            <p:cNvGrpSpPr>
              <a:grpSpLocks/>
            </p:cNvGrpSpPr>
            <p:nvPr/>
          </p:nvGrpSpPr>
          <p:grpSpPr bwMode="auto">
            <a:xfrm>
              <a:off x="1884363" y="1268414"/>
              <a:ext cx="8253412" cy="4757737"/>
              <a:chOff x="227" y="799"/>
              <a:chExt cx="5199" cy="2997"/>
            </a:xfrm>
          </p:grpSpPr>
          <p:grpSp>
            <p:nvGrpSpPr>
              <p:cNvPr id="67598" name="Group 4">
                <a:extLst>
                  <a:ext uri="{FF2B5EF4-FFF2-40B4-BE49-F238E27FC236}">
                    <a16:creationId xmlns:a16="http://schemas.microsoft.com/office/drawing/2014/main" id="{8B9AF4E9-21A7-321F-CFC6-EC5EC387479B}"/>
                  </a:ext>
                </a:extLst>
              </p:cNvPr>
              <p:cNvGrpSpPr>
                <a:grpSpLocks/>
              </p:cNvGrpSpPr>
              <p:nvPr/>
            </p:nvGrpSpPr>
            <p:grpSpPr bwMode="auto">
              <a:xfrm>
                <a:off x="1059" y="1136"/>
                <a:ext cx="3894" cy="2410"/>
                <a:chOff x="1059" y="1016"/>
                <a:chExt cx="3894" cy="2410"/>
              </a:xfrm>
            </p:grpSpPr>
            <p:sp>
              <p:nvSpPr>
                <p:cNvPr id="67617" name="Freeform 5">
                  <a:extLst>
                    <a:ext uri="{FF2B5EF4-FFF2-40B4-BE49-F238E27FC236}">
                      <a16:creationId xmlns:a16="http://schemas.microsoft.com/office/drawing/2014/main" id="{B6EC79AE-BCDD-0AC3-F244-29B4FAE04161}"/>
                    </a:ext>
                  </a:extLst>
                </p:cNvPr>
                <p:cNvSpPr>
                  <a:spLocks/>
                </p:cNvSpPr>
                <p:nvPr/>
              </p:nvSpPr>
              <p:spPr bwMode="auto">
                <a:xfrm>
                  <a:off x="1059" y="1209"/>
                  <a:ext cx="3894" cy="2217"/>
                </a:xfrm>
                <a:custGeom>
                  <a:avLst/>
                  <a:gdLst>
                    <a:gd name="T0" fmla="*/ 0 w 2580"/>
                    <a:gd name="T1" fmla="*/ 2147483646 h 840"/>
                    <a:gd name="T2" fmla="*/ 328459 w 2580"/>
                    <a:gd name="T3" fmla="*/ 2147483646 h 840"/>
                    <a:gd name="T4" fmla="*/ 656782 w 2580"/>
                    <a:gd name="T5" fmla="*/ 2147483646 h 840"/>
                    <a:gd name="T6" fmla="*/ 837451 w 2580"/>
                    <a:gd name="T7" fmla="*/ 2147483646 h 840"/>
                    <a:gd name="T8" fmla="*/ 898056 w 2580"/>
                    <a:gd name="T9" fmla="*/ 2147483646 h 840"/>
                    <a:gd name="T10" fmla="*/ 949908 w 2580"/>
                    <a:gd name="T11" fmla="*/ 2147483646 h 840"/>
                    <a:gd name="T12" fmla="*/ 1001256 w 2580"/>
                    <a:gd name="T13" fmla="*/ 2147483646 h 840"/>
                    <a:gd name="T14" fmla="*/ 1087609 w 2580"/>
                    <a:gd name="T15" fmla="*/ 2147483646 h 840"/>
                    <a:gd name="T16" fmla="*/ 1165018 w 2580"/>
                    <a:gd name="T17" fmla="*/ 1901126834 h 840"/>
                    <a:gd name="T18" fmla="*/ 1252550 w 2580"/>
                    <a:gd name="T19" fmla="*/ 1081549604 h 840"/>
                    <a:gd name="T20" fmla="*/ 1381182 w 2580"/>
                    <a:gd name="T21" fmla="*/ 510214122 h 840"/>
                    <a:gd name="T22" fmla="*/ 1580123 w 2580"/>
                    <a:gd name="T23" fmla="*/ 43760363 h 840"/>
                    <a:gd name="T24" fmla="*/ 1769924 w 2580"/>
                    <a:gd name="T25" fmla="*/ 276814029 h 840"/>
                    <a:gd name="T26" fmla="*/ 1968779 w 2580"/>
                    <a:gd name="T27" fmla="*/ 626312083 h 840"/>
                    <a:gd name="T28" fmla="*/ 2088788 w 2580"/>
                    <a:gd name="T29" fmla="*/ 1318636587 h 840"/>
                    <a:gd name="T30" fmla="*/ 2158221 w 2580"/>
                    <a:gd name="T31" fmla="*/ 2147483646 h 840"/>
                    <a:gd name="T32" fmla="*/ 2228213 w 2580"/>
                    <a:gd name="T33" fmla="*/ 2147483646 h 840"/>
                    <a:gd name="T34" fmla="*/ 2322513 w 2580"/>
                    <a:gd name="T35" fmla="*/ 2147483646 h 840"/>
                    <a:gd name="T36" fmla="*/ 2408996 w 2580"/>
                    <a:gd name="T37" fmla="*/ 2147483646 h 840"/>
                    <a:gd name="T38" fmla="*/ 2521410 w 2580"/>
                    <a:gd name="T39" fmla="*/ 2147483646 h 840"/>
                    <a:gd name="T40" fmla="*/ 2632821 w 2580"/>
                    <a:gd name="T41" fmla="*/ 2147483646 h 840"/>
                    <a:gd name="T42" fmla="*/ 2711176 w 2580"/>
                    <a:gd name="T43" fmla="*/ 2147483646 h 840"/>
                    <a:gd name="T44" fmla="*/ 2823683 w 2580"/>
                    <a:gd name="T45" fmla="*/ 2147483646 h 84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580"/>
                    <a:gd name="T70" fmla="*/ 0 h 840"/>
                    <a:gd name="T71" fmla="*/ 2580 w 2580"/>
                    <a:gd name="T72" fmla="*/ 840 h 84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580" h="840">
                      <a:moveTo>
                        <a:pt x="0" y="832"/>
                      </a:moveTo>
                      <a:cubicBezTo>
                        <a:pt x="100" y="802"/>
                        <a:pt x="200" y="773"/>
                        <a:pt x="300" y="737"/>
                      </a:cubicBezTo>
                      <a:cubicBezTo>
                        <a:pt x="400" y="701"/>
                        <a:pt x="523" y="654"/>
                        <a:pt x="600" y="619"/>
                      </a:cubicBezTo>
                      <a:cubicBezTo>
                        <a:pt x="677" y="584"/>
                        <a:pt x="729" y="546"/>
                        <a:pt x="765" y="524"/>
                      </a:cubicBezTo>
                      <a:cubicBezTo>
                        <a:pt x="801" y="502"/>
                        <a:pt x="803" y="499"/>
                        <a:pt x="820" y="485"/>
                      </a:cubicBezTo>
                      <a:cubicBezTo>
                        <a:pt x="837" y="471"/>
                        <a:pt x="852" y="458"/>
                        <a:pt x="868" y="437"/>
                      </a:cubicBezTo>
                      <a:cubicBezTo>
                        <a:pt x="884" y="416"/>
                        <a:pt x="894" y="392"/>
                        <a:pt x="915" y="358"/>
                      </a:cubicBezTo>
                      <a:cubicBezTo>
                        <a:pt x="936" y="324"/>
                        <a:pt x="969" y="270"/>
                        <a:pt x="994" y="232"/>
                      </a:cubicBezTo>
                      <a:cubicBezTo>
                        <a:pt x="1019" y="194"/>
                        <a:pt x="1040" y="156"/>
                        <a:pt x="1065" y="130"/>
                      </a:cubicBezTo>
                      <a:cubicBezTo>
                        <a:pt x="1090" y="104"/>
                        <a:pt x="1111" y="90"/>
                        <a:pt x="1144" y="74"/>
                      </a:cubicBezTo>
                      <a:cubicBezTo>
                        <a:pt x="1177" y="58"/>
                        <a:pt x="1212" y="47"/>
                        <a:pt x="1262" y="35"/>
                      </a:cubicBezTo>
                      <a:cubicBezTo>
                        <a:pt x="1312" y="23"/>
                        <a:pt x="1385" y="6"/>
                        <a:pt x="1444" y="3"/>
                      </a:cubicBezTo>
                      <a:cubicBezTo>
                        <a:pt x="1503" y="0"/>
                        <a:pt x="1558" y="12"/>
                        <a:pt x="1617" y="19"/>
                      </a:cubicBezTo>
                      <a:cubicBezTo>
                        <a:pt x="1676" y="26"/>
                        <a:pt x="1750" y="31"/>
                        <a:pt x="1799" y="43"/>
                      </a:cubicBezTo>
                      <a:cubicBezTo>
                        <a:pt x="1848" y="55"/>
                        <a:pt x="1880" y="70"/>
                        <a:pt x="1909" y="90"/>
                      </a:cubicBezTo>
                      <a:cubicBezTo>
                        <a:pt x="1938" y="110"/>
                        <a:pt x="1951" y="123"/>
                        <a:pt x="1972" y="161"/>
                      </a:cubicBezTo>
                      <a:cubicBezTo>
                        <a:pt x="1993" y="199"/>
                        <a:pt x="2011" y="268"/>
                        <a:pt x="2036" y="319"/>
                      </a:cubicBezTo>
                      <a:cubicBezTo>
                        <a:pt x="2061" y="370"/>
                        <a:pt x="2095" y="432"/>
                        <a:pt x="2122" y="469"/>
                      </a:cubicBezTo>
                      <a:cubicBezTo>
                        <a:pt x="2149" y="506"/>
                        <a:pt x="2171" y="512"/>
                        <a:pt x="2201" y="540"/>
                      </a:cubicBezTo>
                      <a:cubicBezTo>
                        <a:pt x="2231" y="568"/>
                        <a:pt x="2270" y="606"/>
                        <a:pt x="2304" y="635"/>
                      </a:cubicBezTo>
                      <a:cubicBezTo>
                        <a:pt x="2338" y="664"/>
                        <a:pt x="2377" y="689"/>
                        <a:pt x="2406" y="713"/>
                      </a:cubicBezTo>
                      <a:cubicBezTo>
                        <a:pt x="2435" y="737"/>
                        <a:pt x="2448" y="756"/>
                        <a:pt x="2477" y="777"/>
                      </a:cubicBezTo>
                      <a:cubicBezTo>
                        <a:pt x="2506" y="798"/>
                        <a:pt x="2543" y="819"/>
                        <a:pt x="2580" y="840"/>
                      </a:cubicBezTo>
                    </a:path>
                  </a:pathLst>
                </a:custGeom>
                <a:solidFill>
                  <a:srgbClr val="33CC33"/>
                </a:solidFill>
                <a:ln w="38100">
                  <a:solidFill>
                    <a:srgbClr val="33CC33"/>
                  </a:solidFill>
                  <a:round/>
                  <a:headEnd/>
                  <a:tailEnd/>
                </a:ln>
              </p:spPr>
              <p:txBody>
                <a:bodyPr wrap="none" anchor="ctr"/>
                <a:lstStyle/>
                <a:p>
                  <a:endParaRPr lang="en-BE"/>
                </a:p>
              </p:txBody>
            </p:sp>
            <p:sp>
              <p:nvSpPr>
                <p:cNvPr id="67618" name="Text Box 6">
                  <a:extLst>
                    <a:ext uri="{FF2B5EF4-FFF2-40B4-BE49-F238E27FC236}">
                      <a16:creationId xmlns:a16="http://schemas.microsoft.com/office/drawing/2014/main" id="{DB8E8306-A7D0-D427-27D5-F643F999E600}"/>
                    </a:ext>
                  </a:extLst>
                </p:cNvPr>
                <p:cNvSpPr txBox="1">
                  <a:spLocks noChangeArrowheads="1"/>
                </p:cNvSpPr>
                <p:nvPr/>
              </p:nvSpPr>
              <p:spPr bwMode="auto">
                <a:xfrm>
                  <a:off x="2729" y="1016"/>
                  <a:ext cx="649"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fr-BE" sz="1400" b="1"/>
                    <a:t>Executing</a:t>
                  </a:r>
                </a:p>
              </p:txBody>
            </p:sp>
          </p:grpSp>
          <p:sp>
            <p:nvSpPr>
              <p:cNvPr id="67599" name="Line 7">
                <a:extLst>
                  <a:ext uri="{FF2B5EF4-FFF2-40B4-BE49-F238E27FC236}">
                    <a16:creationId xmlns:a16="http://schemas.microsoft.com/office/drawing/2014/main" id="{BAF9C6D7-7A7D-F308-DC8E-F0FDAE9FE245}"/>
                  </a:ext>
                </a:extLst>
              </p:cNvPr>
              <p:cNvSpPr>
                <a:spLocks noChangeShapeType="1"/>
              </p:cNvSpPr>
              <p:nvPr/>
            </p:nvSpPr>
            <p:spPr bwMode="auto">
              <a:xfrm flipV="1">
                <a:off x="694" y="3546"/>
                <a:ext cx="4430" cy="3"/>
              </a:xfrm>
              <a:prstGeom prst="line">
                <a:avLst/>
              </a:prstGeom>
              <a:noFill/>
              <a:ln w="76200">
                <a:solidFill>
                  <a:schemeClr val="hlink"/>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BE"/>
              </a:p>
            </p:txBody>
          </p:sp>
          <p:sp>
            <p:nvSpPr>
              <p:cNvPr id="67600" name="Line 8">
                <a:extLst>
                  <a:ext uri="{FF2B5EF4-FFF2-40B4-BE49-F238E27FC236}">
                    <a16:creationId xmlns:a16="http://schemas.microsoft.com/office/drawing/2014/main" id="{FFF90021-A190-A380-55AF-CE37EEAF19A4}"/>
                  </a:ext>
                </a:extLst>
              </p:cNvPr>
              <p:cNvSpPr>
                <a:spLocks noChangeShapeType="1"/>
              </p:cNvSpPr>
              <p:nvPr/>
            </p:nvSpPr>
            <p:spPr bwMode="auto">
              <a:xfrm flipV="1">
                <a:off x="694" y="799"/>
                <a:ext cx="0" cy="2771"/>
              </a:xfrm>
              <a:prstGeom prst="line">
                <a:avLst/>
              </a:prstGeom>
              <a:noFill/>
              <a:ln w="76200">
                <a:solidFill>
                  <a:schemeClr val="hlink"/>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BE"/>
              </a:p>
            </p:txBody>
          </p:sp>
          <p:grpSp>
            <p:nvGrpSpPr>
              <p:cNvPr id="67601" name="Group 9">
                <a:extLst>
                  <a:ext uri="{FF2B5EF4-FFF2-40B4-BE49-F238E27FC236}">
                    <a16:creationId xmlns:a16="http://schemas.microsoft.com/office/drawing/2014/main" id="{46A9F4A0-2599-6F25-96AE-9A47423ECA1A}"/>
                  </a:ext>
                </a:extLst>
              </p:cNvPr>
              <p:cNvGrpSpPr>
                <a:grpSpLocks/>
              </p:cNvGrpSpPr>
              <p:nvPr/>
            </p:nvGrpSpPr>
            <p:grpSpPr bwMode="auto">
              <a:xfrm>
                <a:off x="840" y="1968"/>
                <a:ext cx="3237" cy="1570"/>
                <a:chOff x="840" y="1856"/>
                <a:chExt cx="3237" cy="1570"/>
              </a:xfrm>
            </p:grpSpPr>
            <p:sp>
              <p:nvSpPr>
                <p:cNvPr id="67615" name="Freeform 10">
                  <a:extLst>
                    <a:ext uri="{FF2B5EF4-FFF2-40B4-BE49-F238E27FC236}">
                      <a16:creationId xmlns:a16="http://schemas.microsoft.com/office/drawing/2014/main" id="{A930E4BF-3A8A-E4F0-6773-4715DD3C76EE}"/>
                    </a:ext>
                  </a:extLst>
                </p:cNvPr>
                <p:cNvSpPr>
                  <a:spLocks/>
                </p:cNvSpPr>
                <p:nvPr/>
              </p:nvSpPr>
              <p:spPr bwMode="auto">
                <a:xfrm>
                  <a:off x="840" y="2049"/>
                  <a:ext cx="3237" cy="1377"/>
                </a:xfrm>
                <a:custGeom>
                  <a:avLst/>
                  <a:gdLst>
                    <a:gd name="T0" fmla="*/ 0 w 2099"/>
                    <a:gd name="T1" fmla="*/ 2147483646 h 522"/>
                    <a:gd name="T2" fmla="*/ 99369 w 2099"/>
                    <a:gd name="T3" fmla="*/ 2147483646 h 522"/>
                    <a:gd name="T4" fmla="*/ 150825 w 2099"/>
                    <a:gd name="T5" fmla="*/ 2147483646 h 522"/>
                    <a:gd name="T6" fmla="*/ 249550 w 2099"/>
                    <a:gd name="T7" fmla="*/ 2147483646 h 522"/>
                    <a:gd name="T8" fmla="*/ 297642 w 2099"/>
                    <a:gd name="T9" fmla="*/ 2147483646 h 522"/>
                    <a:gd name="T10" fmla="*/ 373742 w 2099"/>
                    <a:gd name="T11" fmla="*/ 2147483646 h 522"/>
                    <a:gd name="T12" fmla="*/ 460569 w 2099"/>
                    <a:gd name="T13" fmla="*/ 2147483646 h 522"/>
                    <a:gd name="T14" fmla="*/ 560373 w 2099"/>
                    <a:gd name="T15" fmla="*/ 1957019969 h 522"/>
                    <a:gd name="T16" fmla="*/ 611148 w 2099"/>
                    <a:gd name="T17" fmla="*/ 1389744560 h 522"/>
                    <a:gd name="T18" fmla="*/ 710272 w 2099"/>
                    <a:gd name="T19" fmla="*/ 698534909 h 522"/>
                    <a:gd name="T20" fmla="*/ 809643 w 2099"/>
                    <a:gd name="T21" fmla="*/ 247967799 h 522"/>
                    <a:gd name="T22" fmla="*/ 970619 w 2099"/>
                    <a:gd name="T23" fmla="*/ 16446025 h 522"/>
                    <a:gd name="T24" fmla="*/ 1108109 w 2099"/>
                    <a:gd name="T25" fmla="*/ 362750755 h 522"/>
                    <a:gd name="T26" fmla="*/ 1194572 w 2099"/>
                    <a:gd name="T27" fmla="*/ 812854256 h 522"/>
                    <a:gd name="T28" fmla="*/ 1257416 w 2099"/>
                    <a:gd name="T29" fmla="*/ 1611084906 h 522"/>
                    <a:gd name="T30" fmla="*/ 1357358 w 2099"/>
                    <a:gd name="T31" fmla="*/ 2147483646 h 522"/>
                    <a:gd name="T32" fmla="*/ 1431423 w 2099"/>
                    <a:gd name="T33" fmla="*/ 2147483646 h 522"/>
                    <a:gd name="T34" fmla="*/ 1494610 w 2099"/>
                    <a:gd name="T35" fmla="*/ 2147483646 h 522"/>
                    <a:gd name="T36" fmla="*/ 1569266 w 2099"/>
                    <a:gd name="T37" fmla="*/ 2147483646 h 522"/>
                    <a:gd name="T38" fmla="*/ 1693882 w 2099"/>
                    <a:gd name="T39" fmla="*/ 2147483646 h 522"/>
                    <a:gd name="T40" fmla="*/ 1793252 w 2099"/>
                    <a:gd name="T41" fmla="*/ 2147483646 h 522"/>
                    <a:gd name="T42" fmla="*/ 1892163 w 2099"/>
                    <a:gd name="T43" fmla="*/ 2147483646 h 522"/>
                    <a:gd name="T44" fmla="*/ 2017589 w 2099"/>
                    <a:gd name="T45" fmla="*/ 2147483646 h 522"/>
                    <a:gd name="T46" fmla="*/ 2204847 w 2099"/>
                    <a:gd name="T47" fmla="*/ 2147483646 h 522"/>
                    <a:gd name="T48" fmla="*/ 2328057 w 2099"/>
                    <a:gd name="T49" fmla="*/ 2147483646 h 522"/>
                    <a:gd name="T50" fmla="*/ 2477921 w 2099"/>
                    <a:gd name="T51" fmla="*/ 2147483646 h 522"/>
                    <a:gd name="T52" fmla="*/ 2814561 w 2099"/>
                    <a:gd name="T53" fmla="*/ 2147483646 h 522"/>
                    <a:gd name="T54" fmla="*/ 2963795 w 2099"/>
                    <a:gd name="T55" fmla="*/ 2147483646 h 522"/>
                    <a:gd name="T56" fmla="*/ 3137699 w 2099"/>
                    <a:gd name="T57" fmla="*/ 2147483646 h 522"/>
                    <a:gd name="T58" fmla="*/ 3312959 w 2099"/>
                    <a:gd name="T59" fmla="*/ 2147483646 h 52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099"/>
                    <a:gd name="T91" fmla="*/ 0 h 522"/>
                    <a:gd name="T92" fmla="*/ 2099 w 2099"/>
                    <a:gd name="T93" fmla="*/ 522 h 52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099" h="522">
                      <a:moveTo>
                        <a:pt x="0" y="514"/>
                      </a:moveTo>
                      <a:cubicBezTo>
                        <a:pt x="23" y="494"/>
                        <a:pt x="47" y="475"/>
                        <a:pt x="63" y="459"/>
                      </a:cubicBezTo>
                      <a:cubicBezTo>
                        <a:pt x="79" y="443"/>
                        <a:pt x="79" y="439"/>
                        <a:pt x="95" y="419"/>
                      </a:cubicBezTo>
                      <a:cubicBezTo>
                        <a:pt x="111" y="399"/>
                        <a:pt x="142" y="360"/>
                        <a:pt x="158" y="340"/>
                      </a:cubicBezTo>
                      <a:cubicBezTo>
                        <a:pt x="174" y="320"/>
                        <a:pt x="176" y="319"/>
                        <a:pt x="189" y="301"/>
                      </a:cubicBezTo>
                      <a:cubicBezTo>
                        <a:pt x="202" y="283"/>
                        <a:pt x="220" y="250"/>
                        <a:pt x="237" y="230"/>
                      </a:cubicBezTo>
                      <a:cubicBezTo>
                        <a:pt x="254" y="210"/>
                        <a:pt x="272" y="198"/>
                        <a:pt x="292" y="182"/>
                      </a:cubicBezTo>
                      <a:cubicBezTo>
                        <a:pt x="312" y="166"/>
                        <a:pt x="339" y="149"/>
                        <a:pt x="355" y="135"/>
                      </a:cubicBezTo>
                      <a:cubicBezTo>
                        <a:pt x="371" y="121"/>
                        <a:pt x="371" y="110"/>
                        <a:pt x="387" y="96"/>
                      </a:cubicBezTo>
                      <a:cubicBezTo>
                        <a:pt x="403" y="82"/>
                        <a:pt x="429" y="61"/>
                        <a:pt x="450" y="48"/>
                      </a:cubicBezTo>
                      <a:cubicBezTo>
                        <a:pt x="471" y="35"/>
                        <a:pt x="486" y="25"/>
                        <a:pt x="513" y="17"/>
                      </a:cubicBezTo>
                      <a:cubicBezTo>
                        <a:pt x="540" y="9"/>
                        <a:pt x="584" y="0"/>
                        <a:pt x="615" y="1"/>
                      </a:cubicBezTo>
                      <a:cubicBezTo>
                        <a:pt x="646" y="2"/>
                        <a:pt x="678" y="16"/>
                        <a:pt x="702" y="25"/>
                      </a:cubicBezTo>
                      <a:cubicBezTo>
                        <a:pt x="726" y="34"/>
                        <a:pt x="741" y="42"/>
                        <a:pt x="757" y="56"/>
                      </a:cubicBezTo>
                      <a:cubicBezTo>
                        <a:pt x="773" y="70"/>
                        <a:pt x="780" y="95"/>
                        <a:pt x="797" y="111"/>
                      </a:cubicBezTo>
                      <a:cubicBezTo>
                        <a:pt x="814" y="127"/>
                        <a:pt x="842" y="141"/>
                        <a:pt x="860" y="151"/>
                      </a:cubicBezTo>
                      <a:cubicBezTo>
                        <a:pt x="878" y="161"/>
                        <a:pt x="893" y="162"/>
                        <a:pt x="907" y="174"/>
                      </a:cubicBezTo>
                      <a:cubicBezTo>
                        <a:pt x="921" y="186"/>
                        <a:pt x="933" y="208"/>
                        <a:pt x="947" y="222"/>
                      </a:cubicBezTo>
                      <a:cubicBezTo>
                        <a:pt x="961" y="236"/>
                        <a:pt x="973" y="245"/>
                        <a:pt x="994" y="261"/>
                      </a:cubicBezTo>
                      <a:cubicBezTo>
                        <a:pt x="1015" y="277"/>
                        <a:pt x="1049" y="303"/>
                        <a:pt x="1073" y="316"/>
                      </a:cubicBezTo>
                      <a:cubicBezTo>
                        <a:pt x="1097" y="329"/>
                        <a:pt x="1115" y="335"/>
                        <a:pt x="1136" y="340"/>
                      </a:cubicBezTo>
                      <a:cubicBezTo>
                        <a:pt x="1157" y="345"/>
                        <a:pt x="1175" y="344"/>
                        <a:pt x="1199" y="348"/>
                      </a:cubicBezTo>
                      <a:cubicBezTo>
                        <a:pt x="1223" y="352"/>
                        <a:pt x="1245" y="356"/>
                        <a:pt x="1278" y="364"/>
                      </a:cubicBezTo>
                      <a:cubicBezTo>
                        <a:pt x="1311" y="372"/>
                        <a:pt x="1364" y="387"/>
                        <a:pt x="1397" y="395"/>
                      </a:cubicBezTo>
                      <a:cubicBezTo>
                        <a:pt x="1430" y="403"/>
                        <a:pt x="1446" y="404"/>
                        <a:pt x="1475" y="411"/>
                      </a:cubicBezTo>
                      <a:cubicBezTo>
                        <a:pt x="1504" y="418"/>
                        <a:pt x="1519" y="426"/>
                        <a:pt x="1570" y="435"/>
                      </a:cubicBezTo>
                      <a:cubicBezTo>
                        <a:pt x="1621" y="444"/>
                        <a:pt x="1732" y="458"/>
                        <a:pt x="1783" y="466"/>
                      </a:cubicBezTo>
                      <a:cubicBezTo>
                        <a:pt x="1834" y="474"/>
                        <a:pt x="1844" y="474"/>
                        <a:pt x="1878" y="482"/>
                      </a:cubicBezTo>
                      <a:cubicBezTo>
                        <a:pt x="1912" y="490"/>
                        <a:pt x="1951" y="507"/>
                        <a:pt x="1988" y="514"/>
                      </a:cubicBezTo>
                      <a:cubicBezTo>
                        <a:pt x="2025" y="521"/>
                        <a:pt x="2082" y="521"/>
                        <a:pt x="2099" y="522"/>
                      </a:cubicBezTo>
                    </a:path>
                  </a:pathLst>
                </a:custGeom>
                <a:solidFill>
                  <a:srgbClr val="FFCC00"/>
                </a:solidFill>
                <a:ln w="38100">
                  <a:solidFill>
                    <a:srgbClr val="FFCC00"/>
                  </a:solidFill>
                  <a:round/>
                  <a:headEnd/>
                  <a:tailEnd/>
                </a:ln>
              </p:spPr>
              <p:txBody>
                <a:bodyPr wrap="none" anchor="ctr"/>
                <a:lstStyle/>
                <a:p>
                  <a:endParaRPr lang="en-BE"/>
                </a:p>
              </p:txBody>
            </p:sp>
            <p:sp>
              <p:nvSpPr>
                <p:cNvPr id="67616" name="Text Box 11">
                  <a:extLst>
                    <a:ext uri="{FF2B5EF4-FFF2-40B4-BE49-F238E27FC236}">
                      <a16:creationId xmlns:a16="http://schemas.microsoft.com/office/drawing/2014/main" id="{B6EF5082-6358-35B9-4B42-9B6A3AC9D66C}"/>
                    </a:ext>
                  </a:extLst>
                </p:cNvPr>
                <p:cNvSpPr txBox="1">
                  <a:spLocks noChangeArrowheads="1"/>
                </p:cNvSpPr>
                <p:nvPr/>
              </p:nvSpPr>
              <p:spPr bwMode="auto">
                <a:xfrm>
                  <a:off x="1184" y="1856"/>
                  <a:ext cx="58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fr-BE" sz="1400" b="1"/>
                    <a:t>Planning</a:t>
                  </a:r>
                </a:p>
              </p:txBody>
            </p:sp>
          </p:grpSp>
          <p:grpSp>
            <p:nvGrpSpPr>
              <p:cNvPr id="67602" name="Group 12">
                <a:extLst>
                  <a:ext uri="{FF2B5EF4-FFF2-40B4-BE49-F238E27FC236}">
                    <a16:creationId xmlns:a16="http://schemas.microsoft.com/office/drawing/2014/main" id="{FF92E9CD-C9F1-4386-5101-D46D1DDC3C12}"/>
                  </a:ext>
                </a:extLst>
              </p:cNvPr>
              <p:cNvGrpSpPr>
                <a:grpSpLocks/>
              </p:cNvGrpSpPr>
              <p:nvPr/>
            </p:nvGrpSpPr>
            <p:grpSpPr bwMode="auto">
              <a:xfrm>
                <a:off x="853" y="2932"/>
                <a:ext cx="4087" cy="607"/>
                <a:chOff x="853" y="2804"/>
                <a:chExt cx="4087" cy="607"/>
              </a:xfrm>
            </p:grpSpPr>
            <p:sp>
              <p:nvSpPr>
                <p:cNvPr id="67613" name="Freeform 13">
                  <a:extLst>
                    <a:ext uri="{FF2B5EF4-FFF2-40B4-BE49-F238E27FC236}">
                      <a16:creationId xmlns:a16="http://schemas.microsoft.com/office/drawing/2014/main" id="{BE496937-6DA0-E3EE-0758-1E34A3529365}"/>
                    </a:ext>
                  </a:extLst>
                </p:cNvPr>
                <p:cNvSpPr>
                  <a:spLocks/>
                </p:cNvSpPr>
                <p:nvPr/>
              </p:nvSpPr>
              <p:spPr bwMode="auto">
                <a:xfrm>
                  <a:off x="853" y="2804"/>
                  <a:ext cx="4087" cy="607"/>
                </a:xfrm>
                <a:custGeom>
                  <a:avLst/>
                  <a:gdLst>
                    <a:gd name="T0" fmla="*/ 0 w 2737"/>
                    <a:gd name="T1" fmla="*/ 2147483646 h 230"/>
                    <a:gd name="T2" fmla="*/ 323718 w 2737"/>
                    <a:gd name="T3" fmla="*/ 2147483646 h 230"/>
                    <a:gd name="T4" fmla="*/ 553613 w 2737"/>
                    <a:gd name="T5" fmla="*/ 1622148800 h 230"/>
                    <a:gd name="T6" fmla="*/ 956631 w 2737"/>
                    <a:gd name="T7" fmla="*/ 587493052 h 230"/>
                    <a:gd name="T8" fmla="*/ 1151114 w 2737"/>
                    <a:gd name="T9" fmla="*/ 131980765 h 230"/>
                    <a:gd name="T10" fmla="*/ 1288425 w 2737"/>
                    <a:gd name="T11" fmla="*/ 16569736 h 230"/>
                    <a:gd name="T12" fmla="*/ 1381446 w 2737"/>
                    <a:gd name="T13" fmla="*/ 249768534 h 230"/>
                    <a:gd name="T14" fmla="*/ 1468292 w 2737"/>
                    <a:gd name="T15" fmla="*/ 249768534 h 230"/>
                    <a:gd name="T16" fmla="*/ 1576559 w 2737"/>
                    <a:gd name="T17" fmla="*/ 249768534 h 230"/>
                    <a:gd name="T18" fmla="*/ 1647830 w 2737"/>
                    <a:gd name="T19" fmla="*/ 466144758 h 230"/>
                    <a:gd name="T20" fmla="*/ 1705862 w 2737"/>
                    <a:gd name="T21" fmla="*/ 466144758 h 230"/>
                    <a:gd name="T22" fmla="*/ 1842390 w 2737"/>
                    <a:gd name="T23" fmla="*/ 820738848 h 230"/>
                    <a:gd name="T24" fmla="*/ 2001087 w 2737"/>
                    <a:gd name="T25" fmla="*/ 1389275707 h 230"/>
                    <a:gd name="T26" fmla="*/ 2180656 w 2737"/>
                    <a:gd name="T27" fmla="*/ 1972885174 h 230"/>
                    <a:gd name="T28" fmla="*/ 2339675 w 2737"/>
                    <a:gd name="T29" fmla="*/ 2147483646 h 230"/>
                    <a:gd name="T30" fmla="*/ 2497359 w 2737"/>
                    <a:gd name="T31" fmla="*/ 2147483646 h 23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737"/>
                    <a:gd name="T49" fmla="*/ 0 h 230"/>
                    <a:gd name="T50" fmla="*/ 2737 w 2737"/>
                    <a:gd name="T51" fmla="*/ 230 h 23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737" h="230">
                      <a:moveTo>
                        <a:pt x="0" y="230"/>
                      </a:moveTo>
                      <a:cubicBezTo>
                        <a:pt x="127" y="200"/>
                        <a:pt x="254" y="171"/>
                        <a:pt x="355" y="151"/>
                      </a:cubicBezTo>
                      <a:cubicBezTo>
                        <a:pt x="456" y="131"/>
                        <a:pt x="491" y="129"/>
                        <a:pt x="607" y="111"/>
                      </a:cubicBezTo>
                      <a:cubicBezTo>
                        <a:pt x="723" y="93"/>
                        <a:pt x="940" y="57"/>
                        <a:pt x="1049" y="40"/>
                      </a:cubicBezTo>
                      <a:cubicBezTo>
                        <a:pt x="1158" y="23"/>
                        <a:pt x="1202" y="15"/>
                        <a:pt x="1262" y="9"/>
                      </a:cubicBezTo>
                      <a:cubicBezTo>
                        <a:pt x="1322" y="3"/>
                        <a:pt x="1370" y="0"/>
                        <a:pt x="1412" y="1"/>
                      </a:cubicBezTo>
                      <a:cubicBezTo>
                        <a:pt x="1454" y="2"/>
                        <a:pt x="1481" y="14"/>
                        <a:pt x="1514" y="17"/>
                      </a:cubicBezTo>
                      <a:cubicBezTo>
                        <a:pt x="1547" y="20"/>
                        <a:pt x="1573" y="17"/>
                        <a:pt x="1609" y="17"/>
                      </a:cubicBezTo>
                      <a:cubicBezTo>
                        <a:pt x="1645" y="17"/>
                        <a:pt x="1695" y="15"/>
                        <a:pt x="1728" y="17"/>
                      </a:cubicBezTo>
                      <a:cubicBezTo>
                        <a:pt x="1761" y="19"/>
                        <a:pt x="1782" y="29"/>
                        <a:pt x="1806" y="32"/>
                      </a:cubicBezTo>
                      <a:cubicBezTo>
                        <a:pt x="1830" y="35"/>
                        <a:pt x="1835" y="28"/>
                        <a:pt x="1870" y="32"/>
                      </a:cubicBezTo>
                      <a:cubicBezTo>
                        <a:pt x="1905" y="36"/>
                        <a:pt x="1965" y="46"/>
                        <a:pt x="2019" y="56"/>
                      </a:cubicBezTo>
                      <a:cubicBezTo>
                        <a:pt x="2073" y="66"/>
                        <a:pt x="2131" y="82"/>
                        <a:pt x="2193" y="95"/>
                      </a:cubicBezTo>
                      <a:cubicBezTo>
                        <a:pt x="2255" y="108"/>
                        <a:pt x="2328" y="121"/>
                        <a:pt x="2390" y="135"/>
                      </a:cubicBezTo>
                      <a:cubicBezTo>
                        <a:pt x="2452" y="149"/>
                        <a:pt x="2506" y="166"/>
                        <a:pt x="2564" y="182"/>
                      </a:cubicBezTo>
                      <a:cubicBezTo>
                        <a:pt x="2622" y="198"/>
                        <a:pt x="2679" y="214"/>
                        <a:pt x="2737" y="230"/>
                      </a:cubicBezTo>
                    </a:path>
                  </a:pathLst>
                </a:custGeom>
                <a:solidFill>
                  <a:srgbClr val="0066CC"/>
                </a:solidFill>
                <a:ln w="38100">
                  <a:solidFill>
                    <a:srgbClr val="0066CC"/>
                  </a:solidFill>
                  <a:round/>
                  <a:headEnd/>
                  <a:tailEnd/>
                </a:ln>
              </p:spPr>
              <p:txBody>
                <a:bodyPr wrap="none" anchor="ctr"/>
                <a:lstStyle/>
                <a:p>
                  <a:endParaRPr lang="en-BE"/>
                </a:p>
              </p:txBody>
            </p:sp>
            <p:sp>
              <p:nvSpPr>
                <p:cNvPr id="67614" name="AutoShape 14">
                  <a:extLst>
                    <a:ext uri="{FF2B5EF4-FFF2-40B4-BE49-F238E27FC236}">
                      <a16:creationId xmlns:a16="http://schemas.microsoft.com/office/drawing/2014/main" id="{39A93CB6-BDFD-8199-6AB8-37787A420618}"/>
                    </a:ext>
                  </a:extLst>
                </p:cNvPr>
                <p:cNvSpPr>
                  <a:spLocks noChangeArrowheads="1"/>
                </p:cNvSpPr>
                <p:nvPr/>
              </p:nvSpPr>
              <p:spPr bwMode="auto">
                <a:xfrm>
                  <a:off x="2769" y="2894"/>
                  <a:ext cx="731" cy="215"/>
                </a:xfrm>
                <a:prstGeom prst="roundRect">
                  <a:avLst>
                    <a:gd name="adj" fmla="val 16667"/>
                  </a:avLst>
                </a:prstGeom>
                <a:solidFill>
                  <a:srgbClr val="0066CC"/>
                </a:solidFill>
                <a:ln>
                  <a:noFill/>
                </a:ln>
                <a:extLst>
                  <a:ext uri="{91240B29-F687-4F45-9708-019B960494DF}">
                    <a14:hiddenLine xmlns:a14="http://schemas.microsoft.com/office/drawing/2010/main" w="38100">
                      <a:solidFill>
                        <a:srgbClr val="000000"/>
                      </a:solidFill>
                      <a:round/>
                      <a:headEnd/>
                      <a:tailEnd/>
                    </a14:hiddenLine>
                  </a:ext>
                </a:extLst>
              </p:spPr>
              <p:txBody>
                <a:bodyPr wrap="none">
                  <a:spAutoFit/>
                </a:bodyP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fr-BE" sz="1400" b="1"/>
                    <a:t>Controlling</a:t>
                  </a:r>
                </a:p>
              </p:txBody>
            </p:sp>
          </p:grpSp>
          <p:grpSp>
            <p:nvGrpSpPr>
              <p:cNvPr id="67603" name="Group 15">
                <a:extLst>
                  <a:ext uri="{FF2B5EF4-FFF2-40B4-BE49-F238E27FC236}">
                    <a16:creationId xmlns:a16="http://schemas.microsoft.com/office/drawing/2014/main" id="{A6C694FD-2C2A-CE74-3260-249C32423E2A}"/>
                  </a:ext>
                </a:extLst>
              </p:cNvPr>
              <p:cNvGrpSpPr>
                <a:grpSpLocks/>
              </p:cNvGrpSpPr>
              <p:nvPr/>
            </p:nvGrpSpPr>
            <p:grpSpPr bwMode="auto">
              <a:xfrm>
                <a:off x="3902" y="2639"/>
                <a:ext cx="1191" cy="910"/>
                <a:chOff x="3902" y="2519"/>
                <a:chExt cx="1191" cy="910"/>
              </a:xfrm>
            </p:grpSpPr>
            <p:sp>
              <p:nvSpPr>
                <p:cNvPr id="67611" name="Freeform 16">
                  <a:extLst>
                    <a:ext uri="{FF2B5EF4-FFF2-40B4-BE49-F238E27FC236}">
                      <a16:creationId xmlns:a16="http://schemas.microsoft.com/office/drawing/2014/main" id="{155715C6-2D86-27CA-E139-AEE4DC4AE8E6}"/>
                    </a:ext>
                  </a:extLst>
                </p:cNvPr>
                <p:cNvSpPr>
                  <a:spLocks/>
                </p:cNvSpPr>
                <p:nvPr/>
              </p:nvSpPr>
              <p:spPr bwMode="auto">
                <a:xfrm>
                  <a:off x="3902" y="2616"/>
                  <a:ext cx="1033" cy="813"/>
                </a:xfrm>
                <a:custGeom>
                  <a:avLst/>
                  <a:gdLst>
                    <a:gd name="T0" fmla="*/ 0 w 623"/>
                    <a:gd name="T1" fmla="*/ 2147483646 h 308"/>
                    <a:gd name="T2" fmla="*/ 470449 w 623"/>
                    <a:gd name="T3" fmla="*/ 2147483646 h 308"/>
                    <a:gd name="T4" fmla="*/ 855218 w 623"/>
                    <a:gd name="T5" fmla="*/ 2147483646 h 308"/>
                    <a:gd name="T6" fmla="*/ 1324304 w 623"/>
                    <a:gd name="T7" fmla="*/ 1849491058 h 308"/>
                    <a:gd name="T8" fmla="*/ 1752139 w 623"/>
                    <a:gd name="T9" fmla="*/ 806039780 h 308"/>
                    <a:gd name="T10" fmla="*/ 1964917 w 623"/>
                    <a:gd name="T11" fmla="*/ 115684938 h 308"/>
                    <a:gd name="T12" fmla="*/ 2220693 w 623"/>
                    <a:gd name="T13" fmla="*/ 115684938 h 308"/>
                    <a:gd name="T14" fmla="*/ 2479024 w 623"/>
                    <a:gd name="T15" fmla="*/ 806039780 h 308"/>
                    <a:gd name="T16" fmla="*/ 2689730 w 623"/>
                    <a:gd name="T17" fmla="*/ 2082901729 h 308"/>
                    <a:gd name="T18" fmla="*/ 2863027 w 623"/>
                    <a:gd name="T19" fmla="*/ 2147483646 h 308"/>
                    <a:gd name="T20" fmla="*/ 3117077 w 623"/>
                    <a:gd name="T21" fmla="*/ 2147483646 h 308"/>
                    <a:gd name="T22" fmla="*/ 3371906 w 623"/>
                    <a:gd name="T23" fmla="*/ 2147483646 h 30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23"/>
                    <a:gd name="T37" fmla="*/ 0 h 308"/>
                    <a:gd name="T38" fmla="*/ 623 w 623"/>
                    <a:gd name="T39" fmla="*/ 308 h 30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23" h="308">
                      <a:moveTo>
                        <a:pt x="0" y="308"/>
                      </a:moveTo>
                      <a:cubicBezTo>
                        <a:pt x="30" y="292"/>
                        <a:pt x="61" y="276"/>
                        <a:pt x="87" y="260"/>
                      </a:cubicBezTo>
                      <a:cubicBezTo>
                        <a:pt x="113" y="244"/>
                        <a:pt x="132" y="235"/>
                        <a:pt x="158" y="213"/>
                      </a:cubicBezTo>
                      <a:cubicBezTo>
                        <a:pt x="184" y="191"/>
                        <a:pt x="217" y="152"/>
                        <a:pt x="245" y="126"/>
                      </a:cubicBezTo>
                      <a:cubicBezTo>
                        <a:pt x="273" y="100"/>
                        <a:pt x="304" y="75"/>
                        <a:pt x="324" y="55"/>
                      </a:cubicBezTo>
                      <a:cubicBezTo>
                        <a:pt x="344" y="35"/>
                        <a:pt x="349" y="16"/>
                        <a:pt x="363" y="8"/>
                      </a:cubicBezTo>
                      <a:cubicBezTo>
                        <a:pt x="377" y="0"/>
                        <a:pt x="394" y="0"/>
                        <a:pt x="410" y="8"/>
                      </a:cubicBezTo>
                      <a:cubicBezTo>
                        <a:pt x="426" y="16"/>
                        <a:pt x="444" y="33"/>
                        <a:pt x="458" y="55"/>
                      </a:cubicBezTo>
                      <a:cubicBezTo>
                        <a:pt x="472" y="77"/>
                        <a:pt x="485" y="118"/>
                        <a:pt x="497" y="142"/>
                      </a:cubicBezTo>
                      <a:cubicBezTo>
                        <a:pt x="509" y="166"/>
                        <a:pt x="516" y="177"/>
                        <a:pt x="529" y="197"/>
                      </a:cubicBezTo>
                      <a:cubicBezTo>
                        <a:pt x="542" y="217"/>
                        <a:pt x="560" y="243"/>
                        <a:pt x="576" y="260"/>
                      </a:cubicBezTo>
                      <a:cubicBezTo>
                        <a:pt x="592" y="277"/>
                        <a:pt x="613" y="293"/>
                        <a:pt x="623" y="300"/>
                      </a:cubicBezTo>
                    </a:path>
                  </a:pathLst>
                </a:custGeom>
                <a:solidFill>
                  <a:srgbClr val="CC0099"/>
                </a:solidFill>
                <a:ln w="38100">
                  <a:solidFill>
                    <a:srgbClr val="CC0099"/>
                  </a:solidFill>
                  <a:round/>
                  <a:headEnd/>
                  <a:tailEnd/>
                </a:ln>
              </p:spPr>
              <p:txBody>
                <a:bodyPr wrap="none" anchor="ctr"/>
                <a:lstStyle/>
                <a:p>
                  <a:endParaRPr lang="en-BE"/>
                </a:p>
              </p:txBody>
            </p:sp>
            <p:sp>
              <p:nvSpPr>
                <p:cNvPr id="67612" name="Text Box 17">
                  <a:extLst>
                    <a:ext uri="{FF2B5EF4-FFF2-40B4-BE49-F238E27FC236}">
                      <a16:creationId xmlns:a16="http://schemas.microsoft.com/office/drawing/2014/main" id="{BF37A8C5-7C61-065E-D622-BD04C3BFEF19}"/>
                    </a:ext>
                  </a:extLst>
                </p:cNvPr>
                <p:cNvSpPr txBox="1">
                  <a:spLocks noChangeArrowheads="1"/>
                </p:cNvSpPr>
                <p:nvPr/>
              </p:nvSpPr>
              <p:spPr bwMode="auto">
                <a:xfrm>
                  <a:off x="4568" y="2519"/>
                  <a:ext cx="525"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fr-BE" sz="1400" b="1"/>
                    <a:t>Closing</a:t>
                  </a:r>
                </a:p>
              </p:txBody>
            </p:sp>
          </p:grpSp>
          <p:sp>
            <p:nvSpPr>
              <p:cNvPr id="67604" name="Text Box 18">
                <a:extLst>
                  <a:ext uri="{FF2B5EF4-FFF2-40B4-BE49-F238E27FC236}">
                    <a16:creationId xmlns:a16="http://schemas.microsoft.com/office/drawing/2014/main" id="{E56A8688-3C5B-7577-5DEF-C926920233A4}"/>
                  </a:ext>
                </a:extLst>
              </p:cNvPr>
              <p:cNvSpPr txBox="1">
                <a:spLocks noChangeArrowheads="1"/>
              </p:cNvSpPr>
              <p:nvPr/>
            </p:nvSpPr>
            <p:spPr bwMode="auto">
              <a:xfrm>
                <a:off x="2617" y="3623"/>
                <a:ext cx="34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fr-BE" sz="1200" b="1"/>
                  <a:t>Time</a:t>
                </a:r>
              </a:p>
            </p:txBody>
          </p:sp>
          <p:sp>
            <p:nvSpPr>
              <p:cNvPr id="67605" name="Text Box 19">
                <a:extLst>
                  <a:ext uri="{FF2B5EF4-FFF2-40B4-BE49-F238E27FC236}">
                    <a16:creationId xmlns:a16="http://schemas.microsoft.com/office/drawing/2014/main" id="{1D05E83C-B93C-204C-F74B-14CBB673261D}"/>
                  </a:ext>
                </a:extLst>
              </p:cNvPr>
              <p:cNvSpPr txBox="1">
                <a:spLocks noChangeArrowheads="1"/>
              </p:cNvSpPr>
              <p:nvPr/>
            </p:nvSpPr>
            <p:spPr bwMode="auto">
              <a:xfrm>
                <a:off x="227" y="1967"/>
                <a:ext cx="466"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fr-BE" sz="1200" b="1"/>
                  <a:t>Level</a:t>
                </a:r>
              </a:p>
              <a:p>
                <a:pPr algn="ctr" eaLnBrk="1" hangingPunct="1">
                  <a:spcBef>
                    <a:spcPct val="0"/>
                  </a:spcBef>
                  <a:buClrTx/>
                  <a:buFontTx/>
                  <a:buNone/>
                </a:pPr>
                <a:r>
                  <a:rPr lang="en-US" altLang="fr-BE" sz="1200" b="1"/>
                  <a:t>of</a:t>
                </a:r>
              </a:p>
              <a:p>
                <a:pPr algn="ctr" eaLnBrk="1" hangingPunct="1">
                  <a:spcBef>
                    <a:spcPct val="0"/>
                  </a:spcBef>
                  <a:buClrTx/>
                  <a:buFontTx/>
                  <a:buNone/>
                </a:pPr>
                <a:r>
                  <a:rPr lang="en-US" altLang="fr-BE" sz="1200" b="1"/>
                  <a:t>Activity</a:t>
                </a:r>
              </a:p>
            </p:txBody>
          </p:sp>
          <p:sp>
            <p:nvSpPr>
              <p:cNvPr id="67606" name="Text Box 20">
                <a:extLst>
                  <a:ext uri="{FF2B5EF4-FFF2-40B4-BE49-F238E27FC236}">
                    <a16:creationId xmlns:a16="http://schemas.microsoft.com/office/drawing/2014/main" id="{2544C7AF-4DC5-9534-667B-87CAD039E6BF}"/>
                  </a:ext>
                </a:extLst>
              </p:cNvPr>
              <p:cNvSpPr txBox="1">
                <a:spLocks noChangeArrowheads="1"/>
              </p:cNvSpPr>
              <p:nvPr/>
            </p:nvSpPr>
            <p:spPr bwMode="auto">
              <a:xfrm>
                <a:off x="345" y="3623"/>
                <a:ext cx="643"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fr-BE" sz="1200" b="1"/>
                  <a:t>Phase Start</a:t>
                </a:r>
              </a:p>
            </p:txBody>
          </p:sp>
          <p:sp>
            <p:nvSpPr>
              <p:cNvPr id="67607" name="Text Box 21">
                <a:extLst>
                  <a:ext uri="{FF2B5EF4-FFF2-40B4-BE49-F238E27FC236}">
                    <a16:creationId xmlns:a16="http://schemas.microsoft.com/office/drawing/2014/main" id="{61E30555-C57E-CEF8-84C8-CF02C64523EF}"/>
                  </a:ext>
                </a:extLst>
              </p:cNvPr>
              <p:cNvSpPr txBox="1">
                <a:spLocks noChangeArrowheads="1"/>
              </p:cNvSpPr>
              <p:nvPr/>
            </p:nvSpPr>
            <p:spPr bwMode="auto">
              <a:xfrm>
                <a:off x="4819" y="3623"/>
                <a:ext cx="607"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fr-BE" sz="1200" b="1"/>
                  <a:t>Phase End</a:t>
                </a:r>
              </a:p>
            </p:txBody>
          </p:sp>
          <p:grpSp>
            <p:nvGrpSpPr>
              <p:cNvPr id="67608" name="Group 22">
                <a:extLst>
                  <a:ext uri="{FF2B5EF4-FFF2-40B4-BE49-F238E27FC236}">
                    <a16:creationId xmlns:a16="http://schemas.microsoft.com/office/drawing/2014/main" id="{F897F33A-54E9-1F02-E542-A888A101FD5C}"/>
                  </a:ext>
                </a:extLst>
              </p:cNvPr>
              <p:cNvGrpSpPr>
                <a:grpSpLocks/>
              </p:cNvGrpSpPr>
              <p:nvPr/>
            </p:nvGrpSpPr>
            <p:grpSpPr bwMode="auto">
              <a:xfrm>
                <a:off x="654" y="2656"/>
                <a:ext cx="1281" cy="882"/>
                <a:chOff x="654" y="2536"/>
                <a:chExt cx="1281" cy="882"/>
              </a:xfrm>
            </p:grpSpPr>
            <p:sp>
              <p:nvSpPr>
                <p:cNvPr id="67609" name="Text Box 23">
                  <a:extLst>
                    <a:ext uri="{FF2B5EF4-FFF2-40B4-BE49-F238E27FC236}">
                      <a16:creationId xmlns:a16="http://schemas.microsoft.com/office/drawing/2014/main" id="{49AC453D-2E17-99EB-C976-B049269287A8}"/>
                    </a:ext>
                  </a:extLst>
                </p:cNvPr>
                <p:cNvSpPr txBox="1">
                  <a:spLocks noChangeArrowheads="1"/>
                </p:cNvSpPr>
                <p:nvPr/>
              </p:nvSpPr>
              <p:spPr bwMode="auto">
                <a:xfrm>
                  <a:off x="654" y="2536"/>
                  <a:ext cx="580"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fr-BE" sz="1400" b="1"/>
                    <a:t>Initiating</a:t>
                  </a:r>
                </a:p>
              </p:txBody>
            </p:sp>
            <p:sp>
              <p:nvSpPr>
                <p:cNvPr id="67610" name="Freeform 24">
                  <a:extLst>
                    <a:ext uri="{FF2B5EF4-FFF2-40B4-BE49-F238E27FC236}">
                      <a16:creationId xmlns:a16="http://schemas.microsoft.com/office/drawing/2014/main" id="{362A9A72-6D8B-DE85-EBD5-C801F04D4D0B}"/>
                    </a:ext>
                  </a:extLst>
                </p:cNvPr>
                <p:cNvSpPr>
                  <a:spLocks/>
                </p:cNvSpPr>
                <p:nvPr/>
              </p:nvSpPr>
              <p:spPr bwMode="auto">
                <a:xfrm>
                  <a:off x="694" y="2658"/>
                  <a:ext cx="1241" cy="760"/>
                </a:xfrm>
                <a:custGeom>
                  <a:avLst/>
                  <a:gdLst>
                    <a:gd name="T0" fmla="*/ 0 w 805"/>
                    <a:gd name="T1" fmla="*/ 2147483646 h 288"/>
                    <a:gd name="T2" fmla="*/ 87806 w 805"/>
                    <a:gd name="T3" fmla="*/ 2147483646 h 288"/>
                    <a:gd name="T4" fmla="*/ 174275 w 805"/>
                    <a:gd name="T5" fmla="*/ 2147483646 h 288"/>
                    <a:gd name="T6" fmla="*/ 234905 w 805"/>
                    <a:gd name="T7" fmla="*/ 1430975212 h 288"/>
                    <a:gd name="T8" fmla="*/ 310709 w 805"/>
                    <a:gd name="T9" fmla="*/ 863038884 h 288"/>
                    <a:gd name="T10" fmla="*/ 396881 w 805"/>
                    <a:gd name="T11" fmla="*/ 509200536 h 288"/>
                    <a:gd name="T12" fmla="*/ 470277 w 805"/>
                    <a:gd name="T13" fmla="*/ 276185119 h 288"/>
                    <a:gd name="T14" fmla="*/ 556549 w 805"/>
                    <a:gd name="T15" fmla="*/ 176322525 h 288"/>
                    <a:gd name="T16" fmla="*/ 645038 w 805"/>
                    <a:gd name="T17" fmla="*/ 176322525 h 288"/>
                    <a:gd name="T18" fmla="*/ 817471 w 805"/>
                    <a:gd name="T19" fmla="*/ 1210966971 h 288"/>
                    <a:gd name="T20" fmla="*/ 903587 w 805"/>
                    <a:gd name="T21" fmla="*/ 1548641914 h 288"/>
                    <a:gd name="T22" fmla="*/ 1002000 w 805"/>
                    <a:gd name="T23" fmla="*/ 2147483646 h 288"/>
                    <a:gd name="T24" fmla="*/ 1065555 w 805"/>
                    <a:gd name="T25" fmla="*/ 2147483646 h 288"/>
                    <a:gd name="T26" fmla="*/ 1176355 w 805"/>
                    <a:gd name="T27" fmla="*/ 2147483646 h 288"/>
                    <a:gd name="T28" fmla="*/ 1262772 w 805"/>
                    <a:gd name="T29" fmla="*/ 2147483646 h 28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805"/>
                    <a:gd name="T46" fmla="*/ 0 h 288"/>
                    <a:gd name="T47" fmla="*/ 805 w 805"/>
                    <a:gd name="T48" fmla="*/ 288 h 28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805" h="288">
                      <a:moveTo>
                        <a:pt x="0" y="288"/>
                      </a:moveTo>
                      <a:cubicBezTo>
                        <a:pt x="19" y="271"/>
                        <a:pt x="38" y="255"/>
                        <a:pt x="56" y="233"/>
                      </a:cubicBezTo>
                      <a:cubicBezTo>
                        <a:pt x="74" y="211"/>
                        <a:pt x="95" y="176"/>
                        <a:pt x="111" y="154"/>
                      </a:cubicBezTo>
                      <a:cubicBezTo>
                        <a:pt x="127" y="132"/>
                        <a:pt x="136" y="114"/>
                        <a:pt x="150" y="98"/>
                      </a:cubicBezTo>
                      <a:cubicBezTo>
                        <a:pt x="164" y="82"/>
                        <a:pt x="181" y="69"/>
                        <a:pt x="198" y="59"/>
                      </a:cubicBezTo>
                      <a:cubicBezTo>
                        <a:pt x="215" y="49"/>
                        <a:pt x="236" y="42"/>
                        <a:pt x="253" y="35"/>
                      </a:cubicBezTo>
                      <a:cubicBezTo>
                        <a:pt x="270" y="28"/>
                        <a:pt x="283" y="23"/>
                        <a:pt x="300" y="19"/>
                      </a:cubicBezTo>
                      <a:cubicBezTo>
                        <a:pt x="317" y="15"/>
                        <a:pt x="337" y="13"/>
                        <a:pt x="355" y="12"/>
                      </a:cubicBezTo>
                      <a:cubicBezTo>
                        <a:pt x="373" y="11"/>
                        <a:pt x="383" y="0"/>
                        <a:pt x="411" y="12"/>
                      </a:cubicBezTo>
                      <a:cubicBezTo>
                        <a:pt x="439" y="24"/>
                        <a:pt x="494" y="67"/>
                        <a:pt x="521" y="83"/>
                      </a:cubicBezTo>
                      <a:cubicBezTo>
                        <a:pt x="548" y="99"/>
                        <a:pt x="556" y="93"/>
                        <a:pt x="576" y="106"/>
                      </a:cubicBezTo>
                      <a:cubicBezTo>
                        <a:pt x="596" y="119"/>
                        <a:pt x="622" y="147"/>
                        <a:pt x="639" y="161"/>
                      </a:cubicBezTo>
                      <a:cubicBezTo>
                        <a:pt x="656" y="175"/>
                        <a:pt x="661" y="180"/>
                        <a:pt x="679" y="193"/>
                      </a:cubicBezTo>
                      <a:cubicBezTo>
                        <a:pt x="697" y="206"/>
                        <a:pt x="729" y="224"/>
                        <a:pt x="750" y="240"/>
                      </a:cubicBezTo>
                      <a:cubicBezTo>
                        <a:pt x="771" y="256"/>
                        <a:pt x="794" y="280"/>
                        <a:pt x="805" y="288"/>
                      </a:cubicBezTo>
                    </a:path>
                  </a:pathLst>
                </a:custGeom>
                <a:solidFill>
                  <a:srgbClr val="FF0000"/>
                </a:solidFill>
                <a:ln w="38100">
                  <a:solidFill>
                    <a:srgbClr val="FF0000"/>
                  </a:solidFill>
                  <a:round/>
                  <a:headEnd/>
                  <a:tailEnd/>
                </a:ln>
              </p:spPr>
              <p:txBody>
                <a:bodyPr wrap="none" anchor="ctr"/>
                <a:lstStyle/>
                <a:p>
                  <a:endParaRPr lang="en-BE"/>
                </a:p>
              </p:txBody>
            </p:sp>
          </p:grpSp>
        </p:grpSp>
        <p:grpSp>
          <p:nvGrpSpPr>
            <p:cNvPr id="8" name="Group 25">
              <a:extLst>
                <a:ext uri="{FF2B5EF4-FFF2-40B4-BE49-F238E27FC236}">
                  <a16:creationId xmlns:a16="http://schemas.microsoft.com/office/drawing/2014/main" id="{C07C2C10-D95F-B3A5-56C8-C5C1DDC3A660}"/>
                </a:ext>
              </a:extLst>
            </p:cNvPr>
            <p:cNvGrpSpPr>
              <a:grpSpLocks/>
            </p:cNvGrpSpPr>
            <p:nvPr/>
          </p:nvGrpSpPr>
          <p:grpSpPr bwMode="auto">
            <a:xfrm>
              <a:off x="5775325" y="2389189"/>
              <a:ext cx="2286000" cy="2300287"/>
              <a:chOff x="957" y="366"/>
              <a:chExt cx="1440" cy="1449"/>
            </a:xfrm>
          </p:grpSpPr>
          <p:sp>
            <p:nvSpPr>
              <p:cNvPr id="67593" name="Text Box 26">
                <a:extLst>
                  <a:ext uri="{FF2B5EF4-FFF2-40B4-BE49-F238E27FC236}">
                    <a16:creationId xmlns:a16="http://schemas.microsoft.com/office/drawing/2014/main" id="{87DA95CE-1DD1-B659-9443-270A0A17D16C}"/>
                  </a:ext>
                </a:extLst>
              </p:cNvPr>
              <p:cNvSpPr txBox="1">
                <a:spLocks noChangeArrowheads="1"/>
              </p:cNvSpPr>
              <p:nvPr/>
            </p:nvSpPr>
            <p:spPr bwMode="auto">
              <a:xfrm>
                <a:off x="957" y="366"/>
                <a:ext cx="1388" cy="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buClrTx/>
                  <a:buFontTx/>
                  <a:buChar char="•"/>
                </a:pPr>
                <a:r>
                  <a:rPr lang="en-US" altLang="fr-BE" sz="1100" b="1">
                    <a:solidFill>
                      <a:schemeClr val="bg1"/>
                    </a:solidFill>
                  </a:rPr>
                  <a:t> Project Integration Mgmt</a:t>
                </a:r>
              </a:p>
              <a:p>
                <a:pPr lvl="1" eaLnBrk="1" hangingPunct="1">
                  <a:spcBef>
                    <a:spcPct val="0"/>
                  </a:spcBef>
                  <a:buClrTx/>
                </a:pPr>
                <a:r>
                  <a:rPr lang="en-US" altLang="fr-BE" sz="1100" b="1">
                    <a:solidFill>
                      <a:srgbClr val="996633"/>
                    </a:solidFill>
                    <a:ea typeface="MS PGothic" panose="020B0600070205080204" pitchFamily="34" charset="-128"/>
                  </a:rPr>
                  <a:t>Project Plan Execution</a:t>
                </a:r>
              </a:p>
            </p:txBody>
          </p:sp>
          <p:sp>
            <p:nvSpPr>
              <p:cNvPr id="67594" name="Text Box 27">
                <a:extLst>
                  <a:ext uri="{FF2B5EF4-FFF2-40B4-BE49-F238E27FC236}">
                    <a16:creationId xmlns:a16="http://schemas.microsoft.com/office/drawing/2014/main" id="{5060D257-BDA4-272E-2687-12D51E02F9CD}"/>
                  </a:ext>
                </a:extLst>
              </p:cNvPr>
              <p:cNvSpPr txBox="1">
                <a:spLocks noChangeArrowheads="1"/>
              </p:cNvSpPr>
              <p:nvPr/>
            </p:nvSpPr>
            <p:spPr bwMode="auto">
              <a:xfrm>
                <a:off x="957" y="608"/>
                <a:ext cx="1207" cy="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buClrTx/>
                  <a:buFontTx/>
                  <a:buChar char="•"/>
                </a:pPr>
                <a:r>
                  <a:rPr lang="en-US" altLang="fr-BE" sz="1100" b="1">
                    <a:solidFill>
                      <a:schemeClr val="bg1"/>
                    </a:solidFill>
                  </a:rPr>
                  <a:t> Project Quality Mgmt</a:t>
                </a:r>
              </a:p>
              <a:p>
                <a:pPr lvl="1" eaLnBrk="1" hangingPunct="1">
                  <a:spcBef>
                    <a:spcPct val="0"/>
                  </a:spcBef>
                  <a:buClrTx/>
                </a:pPr>
                <a:r>
                  <a:rPr lang="en-US" altLang="fr-BE" sz="1100" b="1">
                    <a:solidFill>
                      <a:srgbClr val="996633"/>
                    </a:solidFill>
                    <a:ea typeface="MS PGothic" panose="020B0600070205080204" pitchFamily="34" charset="-128"/>
                  </a:rPr>
                  <a:t>Quality Assurance</a:t>
                </a:r>
              </a:p>
            </p:txBody>
          </p:sp>
          <p:sp>
            <p:nvSpPr>
              <p:cNvPr id="67595" name="Text Box 28">
                <a:extLst>
                  <a:ext uri="{FF2B5EF4-FFF2-40B4-BE49-F238E27FC236}">
                    <a16:creationId xmlns:a16="http://schemas.microsoft.com/office/drawing/2014/main" id="{CC0D5E61-8783-0D94-E07F-8C168BD462C1}"/>
                  </a:ext>
                </a:extLst>
              </p:cNvPr>
              <p:cNvSpPr txBox="1">
                <a:spLocks noChangeArrowheads="1"/>
              </p:cNvSpPr>
              <p:nvPr/>
            </p:nvSpPr>
            <p:spPr bwMode="auto">
              <a:xfrm>
                <a:off x="957" y="850"/>
                <a:ext cx="1242" cy="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buClrTx/>
                  <a:buFontTx/>
                  <a:buChar char="•"/>
                </a:pPr>
                <a:r>
                  <a:rPr lang="en-US" altLang="fr-BE" sz="1100" b="1" dirty="0">
                    <a:solidFill>
                      <a:schemeClr val="bg1"/>
                    </a:solidFill>
                  </a:rPr>
                  <a:t> Project </a:t>
                </a:r>
                <a:r>
                  <a:rPr lang="en-US" altLang="fr-BE" sz="1100" b="1" dirty="0" err="1">
                    <a:solidFill>
                      <a:schemeClr val="bg1"/>
                    </a:solidFill>
                  </a:rPr>
                  <a:t>Ressource</a:t>
                </a:r>
                <a:r>
                  <a:rPr lang="en-US" altLang="fr-BE" sz="1100" b="1" dirty="0">
                    <a:solidFill>
                      <a:schemeClr val="bg1"/>
                    </a:solidFill>
                  </a:rPr>
                  <a:t> </a:t>
                </a:r>
                <a:r>
                  <a:rPr lang="en-US" altLang="fr-BE" sz="1100" b="1" dirty="0" err="1">
                    <a:solidFill>
                      <a:schemeClr val="bg1"/>
                    </a:solidFill>
                  </a:rPr>
                  <a:t>Mgmt</a:t>
                </a:r>
                <a:endParaRPr lang="en-US" altLang="fr-BE" sz="1100" b="1" dirty="0">
                  <a:solidFill>
                    <a:schemeClr val="bg1"/>
                  </a:solidFill>
                </a:endParaRPr>
              </a:p>
              <a:p>
                <a:pPr lvl="1" eaLnBrk="1" hangingPunct="1">
                  <a:spcBef>
                    <a:spcPct val="0"/>
                  </a:spcBef>
                  <a:buClrTx/>
                </a:pPr>
                <a:r>
                  <a:rPr lang="en-US" altLang="fr-BE" sz="1100" b="1" dirty="0">
                    <a:solidFill>
                      <a:srgbClr val="996633"/>
                    </a:solidFill>
                    <a:ea typeface="MS PGothic" panose="020B0600070205080204" pitchFamily="34" charset="-128"/>
                  </a:rPr>
                  <a:t>Team Development</a:t>
                </a:r>
              </a:p>
            </p:txBody>
          </p:sp>
          <p:sp>
            <p:nvSpPr>
              <p:cNvPr id="67596" name="Text Box 29">
                <a:extLst>
                  <a:ext uri="{FF2B5EF4-FFF2-40B4-BE49-F238E27FC236}">
                    <a16:creationId xmlns:a16="http://schemas.microsoft.com/office/drawing/2014/main" id="{FC531809-EE11-9502-7987-02D76164139F}"/>
                  </a:ext>
                </a:extLst>
              </p:cNvPr>
              <p:cNvSpPr txBox="1">
                <a:spLocks noChangeArrowheads="1"/>
              </p:cNvSpPr>
              <p:nvPr/>
            </p:nvSpPr>
            <p:spPr bwMode="auto">
              <a:xfrm>
                <a:off x="957" y="1092"/>
                <a:ext cx="1440" cy="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buClrTx/>
                  <a:buFontTx/>
                  <a:buChar char="•"/>
                </a:pPr>
                <a:r>
                  <a:rPr lang="en-US" altLang="fr-BE" sz="1100" b="1">
                    <a:solidFill>
                      <a:schemeClr val="bg1"/>
                    </a:solidFill>
                  </a:rPr>
                  <a:t> Project Communication  Mgmt</a:t>
                </a:r>
              </a:p>
              <a:p>
                <a:pPr lvl="1" eaLnBrk="1" hangingPunct="1">
                  <a:spcBef>
                    <a:spcPct val="0"/>
                  </a:spcBef>
                  <a:buClrTx/>
                </a:pPr>
                <a:r>
                  <a:rPr lang="en-US" altLang="fr-BE" sz="1100" b="1">
                    <a:solidFill>
                      <a:srgbClr val="996633"/>
                    </a:solidFill>
                    <a:ea typeface="MS PGothic" panose="020B0600070205080204" pitchFamily="34" charset="-128"/>
                  </a:rPr>
                  <a:t>Information Distribution</a:t>
                </a:r>
              </a:p>
            </p:txBody>
          </p:sp>
          <p:sp>
            <p:nvSpPr>
              <p:cNvPr id="67597" name="Text Box 30">
                <a:extLst>
                  <a:ext uri="{FF2B5EF4-FFF2-40B4-BE49-F238E27FC236}">
                    <a16:creationId xmlns:a16="http://schemas.microsoft.com/office/drawing/2014/main" id="{D6015EBD-00F7-0B8D-89EA-B9FF4B9273C1}"/>
                  </a:ext>
                </a:extLst>
              </p:cNvPr>
              <p:cNvSpPr txBox="1">
                <a:spLocks noChangeArrowheads="1"/>
              </p:cNvSpPr>
              <p:nvPr/>
            </p:nvSpPr>
            <p:spPr bwMode="auto">
              <a:xfrm>
                <a:off x="957" y="1333"/>
                <a:ext cx="1294" cy="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buClrTx/>
                  <a:buFontTx/>
                  <a:buChar char="•"/>
                </a:pPr>
                <a:r>
                  <a:rPr lang="en-US" altLang="fr-BE" sz="1100" b="1" dirty="0">
                    <a:solidFill>
                      <a:schemeClr val="bg1"/>
                    </a:solidFill>
                  </a:rPr>
                  <a:t> Project Procurement </a:t>
                </a:r>
                <a:r>
                  <a:rPr lang="en-US" altLang="fr-BE" sz="1100" b="1" dirty="0" err="1">
                    <a:solidFill>
                      <a:schemeClr val="bg1"/>
                    </a:solidFill>
                  </a:rPr>
                  <a:t>Mgmt</a:t>
                </a:r>
                <a:endParaRPr lang="en-US" altLang="fr-BE" sz="1100" b="1" dirty="0">
                  <a:solidFill>
                    <a:schemeClr val="bg1"/>
                  </a:solidFill>
                </a:endParaRPr>
              </a:p>
              <a:p>
                <a:pPr lvl="1" eaLnBrk="1" hangingPunct="1">
                  <a:spcBef>
                    <a:spcPct val="0"/>
                  </a:spcBef>
                  <a:buClrTx/>
                </a:pPr>
                <a:r>
                  <a:rPr lang="en-US" altLang="fr-BE" sz="1100" b="1" dirty="0">
                    <a:solidFill>
                      <a:srgbClr val="996633"/>
                    </a:solidFill>
                    <a:ea typeface="MS PGothic" panose="020B0600070205080204" pitchFamily="34" charset="-128"/>
                  </a:rPr>
                  <a:t>Solicitation</a:t>
                </a:r>
              </a:p>
              <a:p>
                <a:pPr lvl="1" eaLnBrk="1" hangingPunct="1">
                  <a:spcBef>
                    <a:spcPct val="0"/>
                  </a:spcBef>
                  <a:buClrTx/>
                </a:pPr>
                <a:r>
                  <a:rPr lang="en-US" altLang="fr-BE" sz="1100" b="1" dirty="0">
                    <a:solidFill>
                      <a:srgbClr val="996633"/>
                    </a:solidFill>
                    <a:ea typeface="MS PGothic" panose="020B0600070205080204" pitchFamily="34" charset="-128"/>
                  </a:rPr>
                  <a:t>Source Selection</a:t>
                </a:r>
              </a:p>
              <a:p>
                <a:pPr lvl="1" eaLnBrk="1" hangingPunct="1">
                  <a:spcBef>
                    <a:spcPct val="0"/>
                  </a:spcBef>
                  <a:buClrTx/>
                </a:pPr>
                <a:r>
                  <a:rPr lang="en-US" altLang="fr-BE" sz="1100" b="1" dirty="0">
                    <a:solidFill>
                      <a:srgbClr val="996633"/>
                    </a:solidFill>
                    <a:ea typeface="MS PGothic" panose="020B0600070205080204" pitchFamily="34" charset="-128"/>
                  </a:rPr>
                  <a:t>Contract Admin</a:t>
                </a:r>
              </a:p>
            </p:txBody>
          </p:sp>
        </p:grpSp>
      </p:grpSp>
      <p:sp>
        <p:nvSpPr>
          <p:cNvPr id="67589" name="Text Box 31">
            <a:extLst>
              <a:ext uri="{FF2B5EF4-FFF2-40B4-BE49-F238E27FC236}">
                <a16:creationId xmlns:a16="http://schemas.microsoft.com/office/drawing/2014/main" id="{82A062C9-0A6F-B869-0FE8-3A544577B452}"/>
              </a:ext>
            </a:extLst>
          </p:cNvPr>
          <p:cNvSpPr txBox="1">
            <a:spLocks noChangeArrowheads="1"/>
          </p:cNvSpPr>
          <p:nvPr/>
        </p:nvSpPr>
        <p:spPr bwMode="auto">
          <a:xfrm>
            <a:off x="1693864" y="6196014"/>
            <a:ext cx="340518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fr-BE" sz="1000">
                <a:solidFill>
                  <a:schemeClr val="bg1"/>
                </a:solidFill>
              </a:rPr>
              <a:t>PMBOK® Guide 2000, Project Management Institute, Inc.</a:t>
            </a:r>
          </a:p>
        </p:txBody>
      </p:sp>
      <p:sp>
        <p:nvSpPr>
          <p:cNvPr id="2" name="Footer Placeholder 1">
            <a:extLst>
              <a:ext uri="{FF2B5EF4-FFF2-40B4-BE49-F238E27FC236}">
                <a16:creationId xmlns:a16="http://schemas.microsoft.com/office/drawing/2014/main" id="{6CD295B3-CE8A-487E-80F3-4D84032DE92B}"/>
              </a:ext>
            </a:extLst>
          </p:cNvPr>
          <p:cNvSpPr>
            <a:spLocks noGrp="1"/>
          </p:cNvSpPr>
          <p:nvPr>
            <p:ph type="ftr" sz="quarter" idx="10"/>
          </p:nvPr>
        </p:nvSpPr>
        <p:spPr/>
        <p:txBody>
          <a:bodyPr/>
          <a:lstStyle/>
          <a:p>
            <a:pPr>
              <a:defRPr/>
            </a:pPr>
            <a:endParaRPr lang="en-US"/>
          </a:p>
        </p:txBody>
      </p:sp>
      <p:sp>
        <p:nvSpPr>
          <p:cNvPr id="67592" name="Slide Number Placeholder 2">
            <a:extLst>
              <a:ext uri="{FF2B5EF4-FFF2-40B4-BE49-F238E27FC236}">
                <a16:creationId xmlns:a16="http://schemas.microsoft.com/office/drawing/2014/main" id="{C40A580E-C3F8-9AD2-D7DE-5B44CC72F90C}"/>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buClrTx/>
              <a:buFontTx/>
              <a:buNone/>
            </a:pPr>
            <a:fld id="{D234417A-84DD-4045-82C5-F4F8CFD52EDB}" type="slidenum">
              <a:rPr lang="en-US" altLang="fr-BE" sz="1000"/>
              <a:pPr>
                <a:spcBef>
                  <a:spcPct val="0"/>
                </a:spcBef>
                <a:buClrTx/>
                <a:buFontTx/>
                <a:buNone/>
              </a:pPr>
              <a:t>37</a:t>
            </a:fld>
            <a:endParaRPr lang="en-US" altLang="fr-BE" sz="1400">
              <a:latin typeface="Times"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8" name="Group 1">
            <a:extLst>
              <a:ext uri="{FF2B5EF4-FFF2-40B4-BE49-F238E27FC236}">
                <a16:creationId xmlns:a16="http://schemas.microsoft.com/office/drawing/2014/main" id="{0AE00115-5FAF-B652-D574-FC748AD2E4D1}"/>
              </a:ext>
            </a:extLst>
          </p:cNvPr>
          <p:cNvGrpSpPr>
            <a:grpSpLocks/>
          </p:cNvGrpSpPr>
          <p:nvPr/>
        </p:nvGrpSpPr>
        <p:grpSpPr bwMode="auto">
          <a:xfrm>
            <a:off x="407368" y="2898775"/>
            <a:ext cx="5167312" cy="3043238"/>
            <a:chOff x="826224" y="1037066"/>
            <a:chExt cx="7685951" cy="4838495"/>
          </a:xfrm>
        </p:grpSpPr>
        <p:sp>
          <p:nvSpPr>
            <p:cNvPr id="3" name="Rectangle 2">
              <a:extLst>
                <a:ext uri="{FF2B5EF4-FFF2-40B4-BE49-F238E27FC236}">
                  <a16:creationId xmlns:a16="http://schemas.microsoft.com/office/drawing/2014/main" id="{59DEF042-248F-4AC7-B0A7-C4F6A2242D23}"/>
                </a:ext>
              </a:extLst>
            </p:cNvPr>
            <p:cNvSpPr/>
            <p:nvPr/>
          </p:nvSpPr>
          <p:spPr>
            <a:xfrm>
              <a:off x="838030" y="1054735"/>
              <a:ext cx="3218419" cy="198638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ZA" sz="1050" dirty="0">
                  <a:solidFill>
                    <a:srgbClr val="000000"/>
                  </a:solidFill>
                </a:rPr>
                <a:t>Project Management Processes</a:t>
              </a:r>
            </a:p>
          </p:txBody>
        </p:sp>
        <p:sp>
          <p:nvSpPr>
            <p:cNvPr id="6" name="Rectangle 7">
              <a:extLst>
                <a:ext uri="{FF2B5EF4-FFF2-40B4-BE49-F238E27FC236}">
                  <a16:creationId xmlns:a16="http://schemas.microsoft.com/office/drawing/2014/main" id="{C0584BFC-ECBF-23EF-88CF-23E4548DAF9D}"/>
                </a:ext>
              </a:extLst>
            </p:cNvPr>
            <p:cNvSpPr>
              <a:spLocks noChangeArrowheads="1"/>
            </p:cNvSpPr>
            <p:nvPr/>
          </p:nvSpPr>
          <p:spPr bwMode="auto">
            <a:xfrm>
              <a:off x="2448420" y="3444955"/>
              <a:ext cx="1612752" cy="406364"/>
            </a:xfrm>
            <a:prstGeom prst="rect">
              <a:avLst/>
            </a:prstGeom>
            <a:solidFill>
              <a:srgbClr val="CEC5F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r>
                <a:rPr lang="en-ZA" sz="1050">
                  <a:solidFill>
                    <a:srgbClr val="000000"/>
                  </a:solidFill>
                  <a:latin typeface="Arial" charset="0"/>
                  <a:cs typeface="Arial" charset="0"/>
                </a:rPr>
                <a:t>Initiating</a:t>
              </a:r>
              <a:endParaRPr lang="en-GB" sz="1050">
                <a:solidFill>
                  <a:srgbClr val="000000"/>
                </a:solidFill>
                <a:latin typeface="Arial" charset="0"/>
                <a:cs typeface="Arial" charset="0"/>
              </a:endParaRPr>
            </a:p>
          </p:txBody>
        </p:sp>
        <p:sp>
          <p:nvSpPr>
            <p:cNvPr id="7" name="Rectangle 8">
              <a:extLst>
                <a:ext uri="{FF2B5EF4-FFF2-40B4-BE49-F238E27FC236}">
                  <a16:creationId xmlns:a16="http://schemas.microsoft.com/office/drawing/2014/main" id="{0EECB278-2B34-B6C9-D94C-9A66C9787C94}"/>
                </a:ext>
              </a:extLst>
            </p:cNvPr>
            <p:cNvSpPr>
              <a:spLocks noChangeArrowheads="1"/>
            </p:cNvSpPr>
            <p:nvPr/>
          </p:nvSpPr>
          <p:spPr bwMode="auto">
            <a:xfrm>
              <a:off x="2448420" y="3851319"/>
              <a:ext cx="1612752" cy="406362"/>
            </a:xfrm>
            <a:prstGeom prst="rect">
              <a:avLst/>
            </a:prstGeom>
            <a:solidFill>
              <a:srgbClr val="CEC5F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r>
                <a:rPr lang="en-ZA" sz="1050">
                  <a:solidFill>
                    <a:srgbClr val="000000"/>
                  </a:solidFill>
                  <a:latin typeface="Arial" charset="0"/>
                  <a:cs typeface="Arial" charset="0"/>
                </a:rPr>
                <a:t>Planning</a:t>
              </a:r>
              <a:endParaRPr lang="en-GB" sz="1050">
                <a:solidFill>
                  <a:srgbClr val="000000"/>
                </a:solidFill>
                <a:latin typeface="Arial" charset="0"/>
                <a:cs typeface="Arial" charset="0"/>
              </a:endParaRPr>
            </a:p>
          </p:txBody>
        </p:sp>
        <p:sp>
          <p:nvSpPr>
            <p:cNvPr id="8" name="Rectangle 9">
              <a:extLst>
                <a:ext uri="{FF2B5EF4-FFF2-40B4-BE49-F238E27FC236}">
                  <a16:creationId xmlns:a16="http://schemas.microsoft.com/office/drawing/2014/main" id="{A51DCCF3-ADCD-0F31-DBA6-F0644462BD27}"/>
                </a:ext>
              </a:extLst>
            </p:cNvPr>
            <p:cNvSpPr>
              <a:spLocks noChangeArrowheads="1"/>
            </p:cNvSpPr>
            <p:nvPr/>
          </p:nvSpPr>
          <p:spPr bwMode="auto">
            <a:xfrm>
              <a:off x="2448420" y="4257681"/>
              <a:ext cx="1612752" cy="406364"/>
            </a:xfrm>
            <a:prstGeom prst="rect">
              <a:avLst/>
            </a:prstGeom>
            <a:solidFill>
              <a:srgbClr val="CEC5F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r>
                <a:rPr lang="en-ZA" sz="1050">
                  <a:solidFill>
                    <a:srgbClr val="000000"/>
                  </a:solidFill>
                  <a:latin typeface="Arial" charset="0"/>
                  <a:cs typeface="Arial" charset="0"/>
                </a:rPr>
                <a:t>Executing</a:t>
              </a:r>
              <a:endParaRPr lang="en-GB" sz="1050">
                <a:solidFill>
                  <a:srgbClr val="000000"/>
                </a:solidFill>
                <a:latin typeface="Arial" charset="0"/>
                <a:cs typeface="Arial" charset="0"/>
              </a:endParaRPr>
            </a:p>
          </p:txBody>
        </p:sp>
        <p:sp>
          <p:nvSpPr>
            <p:cNvPr id="9" name="Rectangle 10">
              <a:extLst>
                <a:ext uri="{FF2B5EF4-FFF2-40B4-BE49-F238E27FC236}">
                  <a16:creationId xmlns:a16="http://schemas.microsoft.com/office/drawing/2014/main" id="{FD7A670B-504B-5377-74D8-28F0BE08628D}"/>
                </a:ext>
              </a:extLst>
            </p:cNvPr>
            <p:cNvSpPr>
              <a:spLocks noChangeArrowheads="1"/>
            </p:cNvSpPr>
            <p:nvPr/>
          </p:nvSpPr>
          <p:spPr bwMode="auto">
            <a:xfrm>
              <a:off x="2448420" y="4664044"/>
              <a:ext cx="1612752" cy="406362"/>
            </a:xfrm>
            <a:prstGeom prst="rect">
              <a:avLst/>
            </a:prstGeom>
            <a:solidFill>
              <a:srgbClr val="CEC5F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r>
                <a:rPr lang="en-ZA" sz="1050">
                  <a:solidFill>
                    <a:srgbClr val="000000"/>
                  </a:solidFill>
                  <a:latin typeface="Arial" charset="0"/>
                  <a:cs typeface="Arial" charset="0"/>
                </a:rPr>
                <a:t>Mon &amp; Contr.</a:t>
              </a:r>
              <a:endParaRPr lang="en-GB" sz="1050">
                <a:solidFill>
                  <a:srgbClr val="000000"/>
                </a:solidFill>
                <a:latin typeface="Arial" charset="0"/>
                <a:cs typeface="Arial" charset="0"/>
              </a:endParaRPr>
            </a:p>
          </p:txBody>
        </p:sp>
        <p:sp>
          <p:nvSpPr>
            <p:cNvPr id="10" name="Rectangle 11">
              <a:extLst>
                <a:ext uri="{FF2B5EF4-FFF2-40B4-BE49-F238E27FC236}">
                  <a16:creationId xmlns:a16="http://schemas.microsoft.com/office/drawing/2014/main" id="{AB57A7B0-DC9A-AC93-6061-F6A605ACA39E}"/>
                </a:ext>
              </a:extLst>
            </p:cNvPr>
            <p:cNvSpPr>
              <a:spLocks noChangeArrowheads="1"/>
            </p:cNvSpPr>
            <p:nvPr/>
          </p:nvSpPr>
          <p:spPr bwMode="auto">
            <a:xfrm>
              <a:off x="2448420" y="5065359"/>
              <a:ext cx="1612752" cy="406364"/>
            </a:xfrm>
            <a:prstGeom prst="rect">
              <a:avLst/>
            </a:prstGeom>
            <a:solidFill>
              <a:srgbClr val="CEC5F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r>
                <a:rPr lang="en-ZA" sz="1050">
                  <a:solidFill>
                    <a:srgbClr val="000000"/>
                  </a:solidFill>
                  <a:latin typeface="Arial" charset="0"/>
                  <a:cs typeface="Arial" charset="0"/>
                </a:rPr>
                <a:t>Closing</a:t>
              </a:r>
              <a:endParaRPr lang="en-GB" sz="1050">
                <a:solidFill>
                  <a:srgbClr val="000000"/>
                </a:solidFill>
                <a:latin typeface="Arial" charset="0"/>
                <a:cs typeface="Arial" charset="0"/>
              </a:endParaRPr>
            </a:p>
          </p:txBody>
        </p:sp>
        <p:sp>
          <p:nvSpPr>
            <p:cNvPr id="4107" name="Rectangle 12">
              <a:extLst>
                <a:ext uri="{FF2B5EF4-FFF2-40B4-BE49-F238E27FC236}">
                  <a16:creationId xmlns:a16="http://schemas.microsoft.com/office/drawing/2014/main" id="{9E96CEDA-2EDE-D1E4-AB72-99D7F80D5C65}"/>
                </a:ext>
              </a:extLst>
            </p:cNvPr>
            <p:cNvSpPr>
              <a:spLocks noChangeArrowheads="1"/>
            </p:cNvSpPr>
            <p:nvPr/>
          </p:nvSpPr>
          <p:spPr bwMode="auto">
            <a:xfrm rot="-5400000">
              <a:off x="3254376" y="2229075"/>
              <a:ext cx="2025651" cy="406400"/>
            </a:xfrm>
            <a:prstGeom prst="rect">
              <a:avLst/>
            </a:prstGeom>
            <a:solidFill>
              <a:srgbClr val="E4E4D2"/>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ZA" altLang="en-BE" sz="1000">
                  <a:solidFill>
                    <a:srgbClr val="000000"/>
                  </a:solidFill>
                </a:rPr>
                <a:t>4. Integration</a:t>
              </a:r>
              <a:endParaRPr lang="en-GB" altLang="en-BE" sz="1000">
                <a:solidFill>
                  <a:srgbClr val="000000"/>
                </a:solidFill>
              </a:endParaRPr>
            </a:p>
          </p:txBody>
        </p:sp>
        <p:sp>
          <p:nvSpPr>
            <p:cNvPr id="4108" name="Rectangle 13">
              <a:extLst>
                <a:ext uri="{FF2B5EF4-FFF2-40B4-BE49-F238E27FC236}">
                  <a16:creationId xmlns:a16="http://schemas.microsoft.com/office/drawing/2014/main" id="{E625732E-8838-BB57-74FD-6E500CFC202E}"/>
                </a:ext>
              </a:extLst>
            </p:cNvPr>
            <p:cNvSpPr>
              <a:spLocks noChangeArrowheads="1"/>
            </p:cNvSpPr>
            <p:nvPr/>
          </p:nvSpPr>
          <p:spPr bwMode="auto">
            <a:xfrm rot="-5400000">
              <a:off x="3659189" y="2229075"/>
              <a:ext cx="2025651" cy="406400"/>
            </a:xfrm>
            <a:prstGeom prst="rect">
              <a:avLst/>
            </a:prstGeom>
            <a:solidFill>
              <a:srgbClr val="E4E4D2"/>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ZA" altLang="en-BE" sz="1000">
                  <a:solidFill>
                    <a:srgbClr val="000000"/>
                  </a:solidFill>
                </a:rPr>
                <a:t>5. Scope</a:t>
              </a:r>
              <a:endParaRPr lang="en-GB" altLang="en-BE" sz="1000">
                <a:solidFill>
                  <a:srgbClr val="000000"/>
                </a:solidFill>
              </a:endParaRPr>
            </a:p>
          </p:txBody>
        </p:sp>
        <p:sp>
          <p:nvSpPr>
            <p:cNvPr id="4109" name="Rectangle 14">
              <a:extLst>
                <a:ext uri="{FF2B5EF4-FFF2-40B4-BE49-F238E27FC236}">
                  <a16:creationId xmlns:a16="http://schemas.microsoft.com/office/drawing/2014/main" id="{25086EFB-C0F7-3BBD-553C-F3645C4D8A0B}"/>
                </a:ext>
              </a:extLst>
            </p:cNvPr>
            <p:cNvSpPr>
              <a:spLocks noChangeArrowheads="1"/>
            </p:cNvSpPr>
            <p:nvPr/>
          </p:nvSpPr>
          <p:spPr bwMode="auto">
            <a:xfrm rot="-5400000">
              <a:off x="4064001" y="2229075"/>
              <a:ext cx="2025651" cy="406400"/>
            </a:xfrm>
            <a:prstGeom prst="rect">
              <a:avLst/>
            </a:prstGeom>
            <a:solidFill>
              <a:srgbClr val="E4E4D2"/>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n-BE" sz="1000">
                  <a:solidFill>
                    <a:srgbClr val="000000"/>
                  </a:solidFill>
                </a:rPr>
                <a:t>6. Schedule</a:t>
              </a:r>
            </a:p>
          </p:txBody>
        </p:sp>
        <p:sp>
          <p:nvSpPr>
            <p:cNvPr id="4110" name="Rectangle 15">
              <a:extLst>
                <a:ext uri="{FF2B5EF4-FFF2-40B4-BE49-F238E27FC236}">
                  <a16:creationId xmlns:a16="http://schemas.microsoft.com/office/drawing/2014/main" id="{FB315C51-2B5D-EA74-380A-569774A0CBA9}"/>
                </a:ext>
              </a:extLst>
            </p:cNvPr>
            <p:cNvSpPr>
              <a:spLocks noChangeArrowheads="1"/>
            </p:cNvSpPr>
            <p:nvPr/>
          </p:nvSpPr>
          <p:spPr bwMode="auto">
            <a:xfrm rot="-5400000">
              <a:off x="4462464" y="2229075"/>
              <a:ext cx="2025651" cy="406400"/>
            </a:xfrm>
            <a:prstGeom prst="rect">
              <a:avLst/>
            </a:prstGeom>
            <a:solidFill>
              <a:srgbClr val="E4E4D2"/>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ZA" altLang="en-BE" sz="1000">
                  <a:solidFill>
                    <a:srgbClr val="000000"/>
                  </a:solidFill>
                </a:rPr>
                <a:t>7. Cost</a:t>
              </a:r>
              <a:endParaRPr lang="en-GB" altLang="en-BE" sz="1000">
                <a:solidFill>
                  <a:srgbClr val="000000"/>
                </a:solidFill>
              </a:endParaRPr>
            </a:p>
          </p:txBody>
        </p:sp>
        <p:sp>
          <p:nvSpPr>
            <p:cNvPr id="4111" name="Rectangle 16">
              <a:extLst>
                <a:ext uri="{FF2B5EF4-FFF2-40B4-BE49-F238E27FC236}">
                  <a16:creationId xmlns:a16="http://schemas.microsoft.com/office/drawing/2014/main" id="{0E3BF8D6-2C42-9A0E-36B0-E4250A13E36F}"/>
                </a:ext>
              </a:extLst>
            </p:cNvPr>
            <p:cNvSpPr>
              <a:spLocks noChangeArrowheads="1"/>
            </p:cNvSpPr>
            <p:nvPr/>
          </p:nvSpPr>
          <p:spPr bwMode="auto">
            <a:xfrm rot="-5400000">
              <a:off x="4870450" y="2229075"/>
              <a:ext cx="2025651" cy="406400"/>
            </a:xfrm>
            <a:prstGeom prst="rect">
              <a:avLst/>
            </a:prstGeom>
            <a:solidFill>
              <a:srgbClr val="E4E4D2"/>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ZA" altLang="en-BE" sz="1000">
                  <a:solidFill>
                    <a:srgbClr val="000000"/>
                  </a:solidFill>
                </a:rPr>
                <a:t>8. Quality</a:t>
              </a:r>
              <a:endParaRPr lang="en-GB" altLang="en-BE" sz="1000">
                <a:solidFill>
                  <a:srgbClr val="000000"/>
                </a:solidFill>
              </a:endParaRPr>
            </a:p>
          </p:txBody>
        </p:sp>
        <p:sp>
          <p:nvSpPr>
            <p:cNvPr id="4112" name="Rectangle 17">
              <a:extLst>
                <a:ext uri="{FF2B5EF4-FFF2-40B4-BE49-F238E27FC236}">
                  <a16:creationId xmlns:a16="http://schemas.microsoft.com/office/drawing/2014/main" id="{734EDEF3-ACB9-AAED-2854-106C85D45513}"/>
                </a:ext>
              </a:extLst>
            </p:cNvPr>
            <p:cNvSpPr>
              <a:spLocks noChangeArrowheads="1"/>
            </p:cNvSpPr>
            <p:nvPr/>
          </p:nvSpPr>
          <p:spPr bwMode="auto">
            <a:xfrm rot="-5400000">
              <a:off x="5275264" y="2229075"/>
              <a:ext cx="2025651" cy="406400"/>
            </a:xfrm>
            <a:prstGeom prst="rect">
              <a:avLst/>
            </a:prstGeom>
            <a:solidFill>
              <a:srgbClr val="E4E4D2"/>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ZA" altLang="en-BE" sz="1000">
                  <a:solidFill>
                    <a:srgbClr val="000000"/>
                  </a:solidFill>
                </a:rPr>
                <a:t>9. Resources</a:t>
              </a:r>
              <a:endParaRPr lang="en-GB" altLang="en-BE" sz="1000">
                <a:solidFill>
                  <a:srgbClr val="000000"/>
                </a:solidFill>
              </a:endParaRPr>
            </a:p>
          </p:txBody>
        </p:sp>
        <p:sp>
          <p:nvSpPr>
            <p:cNvPr id="4113" name="Rectangle 18">
              <a:extLst>
                <a:ext uri="{FF2B5EF4-FFF2-40B4-BE49-F238E27FC236}">
                  <a16:creationId xmlns:a16="http://schemas.microsoft.com/office/drawing/2014/main" id="{BA61D93E-2250-0EC0-CCE5-F8DB9D434518}"/>
                </a:ext>
              </a:extLst>
            </p:cNvPr>
            <p:cNvSpPr>
              <a:spLocks noChangeArrowheads="1"/>
            </p:cNvSpPr>
            <p:nvPr/>
          </p:nvSpPr>
          <p:spPr bwMode="auto">
            <a:xfrm rot="-5400000">
              <a:off x="5668964" y="2229075"/>
              <a:ext cx="2025651" cy="406400"/>
            </a:xfrm>
            <a:prstGeom prst="rect">
              <a:avLst/>
            </a:prstGeom>
            <a:solidFill>
              <a:srgbClr val="E4E4D2"/>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ZA" altLang="en-BE" sz="1000">
                  <a:solidFill>
                    <a:srgbClr val="000000"/>
                  </a:solidFill>
                </a:rPr>
                <a:t>10. Communication</a:t>
              </a:r>
              <a:endParaRPr lang="en-GB" altLang="en-BE" sz="1000">
                <a:solidFill>
                  <a:srgbClr val="000000"/>
                </a:solidFill>
              </a:endParaRPr>
            </a:p>
          </p:txBody>
        </p:sp>
        <p:sp>
          <p:nvSpPr>
            <p:cNvPr id="4114" name="Rectangle 19">
              <a:extLst>
                <a:ext uri="{FF2B5EF4-FFF2-40B4-BE49-F238E27FC236}">
                  <a16:creationId xmlns:a16="http://schemas.microsoft.com/office/drawing/2014/main" id="{A16AFB82-62E5-EE9E-CBBB-3A97DEBE5836}"/>
                </a:ext>
              </a:extLst>
            </p:cNvPr>
            <p:cNvSpPr>
              <a:spLocks noChangeArrowheads="1"/>
            </p:cNvSpPr>
            <p:nvPr/>
          </p:nvSpPr>
          <p:spPr bwMode="auto">
            <a:xfrm rot="-5400000">
              <a:off x="6076950" y="2229075"/>
              <a:ext cx="2025651" cy="406400"/>
            </a:xfrm>
            <a:prstGeom prst="rect">
              <a:avLst/>
            </a:prstGeom>
            <a:solidFill>
              <a:srgbClr val="E4E4D2"/>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ZA" altLang="en-BE" sz="1000">
                  <a:solidFill>
                    <a:srgbClr val="000000"/>
                  </a:solidFill>
                </a:rPr>
                <a:t>11. Risk</a:t>
              </a:r>
              <a:endParaRPr lang="en-GB" altLang="en-BE" sz="1000">
                <a:solidFill>
                  <a:srgbClr val="000000"/>
                </a:solidFill>
              </a:endParaRPr>
            </a:p>
          </p:txBody>
        </p:sp>
        <p:sp>
          <p:nvSpPr>
            <p:cNvPr id="4115" name="Rectangle 26">
              <a:extLst>
                <a:ext uri="{FF2B5EF4-FFF2-40B4-BE49-F238E27FC236}">
                  <a16:creationId xmlns:a16="http://schemas.microsoft.com/office/drawing/2014/main" id="{8A61F862-0627-F5E5-64CD-10012A56088B}"/>
                </a:ext>
              </a:extLst>
            </p:cNvPr>
            <p:cNvSpPr>
              <a:spLocks noChangeArrowheads="1"/>
            </p:cNvSpPr>
            <p:nvPr/>
          </p:nvSpPr>
          <p:spPr bwMode="auto">
            <a:xfrm rot="-5400000">
              <a:off x="6484938" y="2229075"/>
              <a:ext cx="2025651" cy="406400"/>
            </a:xfrm>
            <a:prstGeom prst="rect">
              <a:avLst/>
            </a:prstGeom>
            <a:solidFill>
              <a:srgbClr val="E4E4D2"/>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ZA" altLang="en-BE" sz="1000">
                  <a:solidFill>
                    <a:srgbClr val="000000"/>
                  </a:solidFill>
                </a:rPr>
                <a:t>12. Procurement</a:t>
              </a:r>
              <a:endParaRPr lang="en-GB" altLang="en-BE" sz="1000">
                <a:solidFill>
                  <a:srgbClr val="000000"/>
                </a:solidFill>
              </a:endParaRPr>
            </a:p>
          </p:txBody>
        </p:sp>
        <p:sp>
          <p:nvSpPr>
            <p:cNvPr id="4116" name="Rectangle 26">
              <a:extLst>
                <a:ext uri="{FF2B5EF4-FFF2-40B4-BE49-F238E27FC236}">
                  <a16:creationId xmlns:a16="http://schemas.microsoft.com/office/drawing/2014/main" id="{B0FD8443-3B27-AF61-5324-64F1D12D6B09}"/>
                </a:ext>
              </a:extLst>
            </p:cNvPr>
            <p:cNvSpPr>
              <a:spLocks noChangeArrowheads="1"/>
            </p:cNvSpPr>
            <p:nvPr/>
          </p:nvSpPr>
          <p:spPr bwMode="auto">
            <a:xfrm rot="-5400000">
              <a:off x="6894514" y="2230661"/>
              <a:ext cx="2025651" cy="406400"/>
            </a:xfrm>
            <a:prstGeom prst="rect">
              <a:avLst/>
            </a:prstGeom>
            <a:solidFill>
              <a:srgbClr val="E4E4D2"/>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ZA" altLang="en-BE" sz="1000">
                  <a:solidFill>
                    <a:srgbClr val="000000"/>
                  </a:solidFill>
                </a:rPr>
                <a:t>13. Stakeholder</a:t>
              </a:r>
              <a:endParaRPr lang="en-GB" altLang="en-BE" sz="1000">
                <a:solidFill>
                  <a:srgbClr val="000000"/>
                </a:solidFill>
              </a:endParaRPr>
            </a:p>
          </p:txBody>
        </p:sp>
        <p:sp>
          <p:nvSpPr>
            <p:cNvPr id="98" name="Rectangle 2">
              <a:extLst>
                <a:ext uri="{FF2B5EF4-FFF2-40B4-BE49-F238E27FC236}">
                  <a16:creationId xmlns:a16="http://schemas.microsoft.com/office/drawing/2014/main" id="{346103B9-D513-6BAB-3F35-EB7D626E1E40}"/>
                </a:ext>
              </a:extLst>
            </p:cNvPr>
            <p:cNvSpPr>
              <a:spLocks noChangeArrowheads="1"/>
            </p:cNvSpPr>
            <p:nvPr/>
          </p:nvSpPr>
          <p:spPr bwMode="auto">
            <a:xfrm>
              <a:off x="4061171" y="1037066"/>
              <a:ext cx="4049587" cy="383647"/>
            </a:xfrm>
            <a:prstGeom prst="rect">
              <a:avLst/>
            </a:prstGeom>
            <a:solidFill>
              <a:srgbClr val="E4E4D2"/>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r>
                <a:rPr lang="en-US" sz="1050" dirty="0">
                  <a:solidFill>
                    <a:srgbClr val="000000"/>
                  </a:solidFill>
                  <a:latin typeface="Arial" charset="0"/>
                  <a:cs typeface="Arial" charset="0"/>
                </a:rPr>
                <a:t>Knowledge Areas</a:t>
              </a:r>
              <a:endParaRPr lang="en-ZA" sz="1050" dirty="0">
                <a:solidFill>
                  <a:srgbClr val="000000"/>
                </a:solidFill>
                <a:latin typeface="Arial" charset="0"/>
                <a:cs typeface="Arial" charset="0"/>
              </a:endParaRPr>
            </a:p>
          </p:txBody>
        </p:sp>
        <p:sp>
          <p:nvSpPr>
            <p:cNvPr id="99" name="Rectangle 7">
              <a:extLst>
                <a:ext uri="{FF2B5EF4-FFF2-40B4-BE49-F238E27FC236}">
                  <a16:creationId xmlns:a16="http://schemas.microsoft.com/office/drawing/2014/main" id="{5C0606C7-8F1A-5987-3D51-042C8787CF68}"/>
                </a:ext>
              </a:extLst>
            </p:cNvPr>
            <p:cNvSpPr>
              <a:spLocks noChangeArrowheads="1"/>
            </p:cNvSpPr>
            <p:nvPr/>
          </p:nvSpPr>
          <p:spPr bwMode="auto">
            <a:xfrm>
              <a:off x="2448420" y="3033545"/>
              <a:ext cx="1612752" cy="406362"/>
            </a:xfrm>
            <a:prstGeom prst="rect">
              <a:avLst/>
            </a:prstGeom>
            <a:solidFill>
              <a:srgbClr val="CEC5F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r>
                <a:rPr lang="en-ZA" sz="1050" dirty="0">
                  <a:solidFill>
                    <a:srgbClr val="000000"/>
                  </a:solidFill>
                  <a:latin typeface="Arial" charset="0"/>
                  <a:cs typeface="Arial" charset="0"/>
                </a:rPr>
                <a:t>Groups</a:t>
              </a:r>
              <a:endParaRPr lang="en-GB" sz="1050" dirty="0">
                <a:solidFill>
                  <a:srgbClr val="000000"/>
                </a:solidFill>
                <a:latin typeface="Arial" charset="0"/>
                <a:cs typeface="Arial" charset="0"/>
              </a:endParaRPr>
            </a:p>
          </p:txBody>
        </p:sp>
        <p:sp>
          <p:nvSpPr>
            <p:cNvPr id="100" name="Rectangle 7">
              <a:extLst>
                <a:ext uri="{FF2B5EF4-FFF2-40B4-BE49-F238E27FC236}">
                  <a16:creationId xmlns:a16="http://schemas.microsoft.com/office/drawing/2014/main" id="{E77D12BB-567E-A896-C3B9-FBC82C2FF403}"/>
                </a:ext>
              </a:extLst>
            </p:cNvPr>
            <p:cNvSpPr>
              <a:spLocks noChangeArrowheads="1"/>
            </p:cNvSpPr>
            <p:nvPr/>
          </p:nvSpPr>
          <p:spPr bwMode="auto">
            <a:xfrm>
              <a:off x="826224" y="3447480"/>
              <a:ext cx="1626918" cy="406362"/>
            </a:xfrm>
            <a:prstGeom prst="rect">
              <a:avLst/>
            </a:prstGeom>
            <a:noFill/>
            <a:ln w="9525" algn="ctr">
              <a:solidFill>
                <a:schemeClr val="tx1"/>
              </a:solidFill>
              <a:miter lim="800000"/>
              <a:headEnd/>
              <a:tailEnd/>
            </a:ln>
            <a:effectLst/>
          </p:spPr>
          <p:txBody>
            <a:bodyPr wrap="none" anchor="ctr"/>
            <a:lstStyle/>
            <a:p>
              <a:pPr eaLnBrk="1" hangingPunct="1">
                <a:defRPr/>
              </a:pPr>
              <a:r>
                <a:rPr lang="en-ZA" sz="1050" dirty="0">
                  <a:solidFill>
                    <a:srgbClr val="000000"/>
                  </a:solidFill>
                  <a:latin typeface="Arial" charset="0"/>
                  <a:cs typeface="Arial" charset="0"/>
                </a:rPr>
                <a:t>Initiation</a:t>
              </a:r>
              <a:endParaRPr lang="en-GB" sz="1050" dirty="0">
                <a:solidFill>
                  <a:srgbClr val="000000"/>
                </a:solidFill>
                <a:latin typeface="Arial" charset="0"/>
                <a:cs typeface="Arial" charset="0"/>
              </a:endParaRPr>
            </a:p>
          </p:txBody>
        </p:sp>
        <p:sp>
          <p:nvSpPr>
            <p:cNvPr id="101" name="Rectangle 8">
              <a:extLst>
                <a:ext uri="{FF2B5EF4-FFF2-40B4-BE49-F238E27FC236}">
                  <a16:creationId xmlns:a16="http://schemas.microsoft.com/office/drawing/2014/main" id="{359DE083-7F1B-6FE5-F838-FBA30770C0F7}"/>
                </a:ext>
              </a:extLst>
            </p:cNvPr>
            <p:cNvSpPr>
              <a:spLocks noChangeArrowheads="1"/>
            </p:cNvSpPr>
            <p:nvPr/>
          </p:nvSpPr>
          <p:spPr bwMode="auto">
            <a:xfrm>
              <a:off x="826224" y="3848794"/>
              <a:ext cx="1626918" cy="406364"/>
            </a:xfrm>
            <a:prstGeom prst="rect">
              <a:avLst/>
            </a:prstGeom>
            <a:noFill/>
            <a:ln w="9525" algn="ctr">
              <a:solidFill>
                <a:schemeClr val="tx1"/>
              </a:solidFill>
              <a:miter lim="800000"/>
              <a:headEnd/>
              <a:tailEnd/>
            </a:ln>
            <a:effectLst/>
          </p:spPr>
          <p:txBody>
            <a:bodyPr wrap="none" anchor="ctr"/>
            <a:lstStyle/>
            <a:p>
              <a:pPr eaLnBrk="1" hangingPunct="1">
                <a:defRPr/>
              </a:pPr>
              <a:r>
                <a:rPr lang="en-ZA" sz="1050" dirty="0">
                  <a:solidFill>
                    <a:srgbClr val="000000"/>
                  </a:solidFill>
                  <a:latin typeface="Arial" charset="0"/>
                  <a:cs typeface="Arial" charset="0"/>
                </a:rPr>
                <a:t>Planning</a:t>
              </a:r>
              <a:endParaRPr lang="en-GB" sz="1050" dirty="0">
                <a:solidFill>
                  <a:srgbClr val="000000"/>
                </a:solidFill>
                <a:latin typeface="Arial" charset="0"/>
                <a:cs typeface="Arial" charset="0"/>
              </a:endParaRPr>
            </a:p>
          </p:txBody>
        </p:sp>
        <p:sp>
          <p:nvSpPr>
            <p:cNvPr id="102" name="Rectangle 9">
              <a:extLst>
                <a:ext uri="{FF2B5EF4-FFF2-40B4-BE49-F238E27FC236}">
                  <a16:creationId xmlns:a16="http://schemas.microsoft.com/office/drawing/2014/main" id="{78A519B5-D422-90A2-4360-29DD9053574C}"/>
                </a:ext>
              </a:extLst>
            </p:cNvPr>
            <p:cNvSpPr>
              <a:spLocks noChangeArrowheads="1"/>
            </p:cNvSpPr>
            <p:nvPr/>
          </p:nvSpPr>
          <p:spPr bwMode="auto">
            <a:xfrm>
              <a:off x="826224" y="4255158"/>
              <a:ext cx="1626918" cy="812726"/>
            </a:xfrm>
            <a:prstGeom prst="rect">
              <a:avLst/>
            </a:prstGeom>
            <a:noFill/>
            <a:ln w="9525" algn="ctr">
              <a:solidFill>
                <a:schemeClr val="tx1"/>
              </a:solidFill>
              <a:miter lim="800000"/>
              <a:headEnd/>
              <a:tailEnd/>
            </a:ln>
            <a:effectLst/>
          </p:spPr>
          <p:txBody>
            <a:bodyPr wrap="none" anchor="ctr"/>
            <a:lstStyle/>
            <a:p>
              <a:pPr eaLnBrk="1" hangingPunct="1">
                <a:defRPr/>
              </a:pPr>
              <a:r>
                <a:rPr lang="en-ZA" sz="1050" dirty="0">
                  <a:solidFill>
                    <a:srgbClr val="000000"/>
                  </a:solidFill>
                  <a:latin typeface="Arial" charset="0"/>
                  <a:cs typeface="Arial" charset="0"/>
                </a:rPr>
                <a:t>Execution</a:t>
              </a:r>
              <a:endParaRPr lang="en-GB" sz="1050" dirty="0">
                <a:solidFill>
                  <a:srgbClr val="000000"/>
                </a:solidFill>
                <a:latin typeface="Arial" charset="0"/>
                <a:cs typeface="Arial" charset="0"/>
              </a:endParaRPr>
            </a:p>
          </p:txBody>
        </p:sp>
        <p:sp>
          <p:nvSpPr>
            <p:cNvPr id="103" name="Rectangle 11">
              <a:extLst>
                <a:ext uri="{FF2B5EF4-FFF2-40B4-BE49-F238E27FC236}">
                  <a16:creationId xmlns:a16="http://schemas.microsoft.com/office/drawing/2014/main" id="{5A0F3812-DEC4-7975-F6AB-3B090C8B006D}"/>
                </a:ext>
              </a:extLst>
            </p:cNvPr>
            <p:cNvSpPr>
              <a:spLocks noChangeArrowheads="1"/>
            </p:cNvSpPr>
            <p:nvPr/>
          </p:nvSpPr>
          <p:spPr bwMode="auto">
            <a:xfrm>
              <a:off x="826224" y="5065359"/>
              <a:ext cx="1626918" cy="408887"/>
            </a:xfrm>
            <a:prstGeom prst="rect">
              <a:avLst/>
            </a:prstGeom>
            <a:noFill/>
            <a:ln w="9525" algn="ctr">
              <a:solidFill>
                <a:schemeClr val="tx1"/>
              </a:solidFill>
              <a:miter lim="800000"/>
              <a:headEnd/>
              <a:tailEnd/>
            </a:ln>
            <a:effectLst/>
          </p:spPr>
          <p:txBody>
            <a:bodyPr wrap="none" anchor="ctr"/>
            <a:lstStyle/>
            <a:p>
              <a:pPr eaLnBrk="1" hangingPunct="1">
                <a:defRPr/>
              </a:pPr>
              <a:r>
                <a:rPr lang="en-ZA" sz="1050" dirty="0">
                  <a:solidFill>
                    <a:srgbClr val="000000"/>
                  </a:solidFill>
                  <a:latin typeface="Arial" charset="0"/>
                  <a:cs typeface="Arial" charset="0"/>
                </a:rPr>
                <a:t>Close-out</a:t>
              </a:r>
              <a:endParaRPr lang="en-GB" sz="1050" dirty="0">
                <a:solidFill>
                  <a:srgbClr val="000000"/>
                </a:solidFill>
                <a:latin typeface="Arial" charset="0"/>
                <a:cs typeface="Arial" charset="0"/>
              </a:endParaRPr>
            </a:p>
          </p:txBody>
        </p:sp>
        <p:sp>
          <p:nvSpPr>
            <p:cNvPr id="104" name="Rectangle 7">
              <a:extLst>
                <a:ext uri="{FF2B5EF4-FFF2-40B4-BE49-F238E27FC236}">
                  <a16:creationId xmlns:a16="http://schemas.microsoft.com/office/drawing/2014/main" id="{5E889AB9-C631-FE7A-B3C7-BC8A84544DC0}"/>
                </a:ext>
              </a:extLst>
            </p:cNvPr>
            <p:cNvSpPr>
              <a:spLocks noChangeArrowheads="1"/>
            </p:cNvSpPr>
            <p:nvPr/>
          </p:nvSpPr>
          <p:spPr bwMode="auto">
            <a:xfrm>
              <a:off x="826224" y="3033545"/>
              <a:ext cx="1626918" cy="406362"/>
            </a:xfrm>
            <a:prstGeom prst="rect">
              <a:avLst/>
            </a:prstGeom>
            <a:noFill/>
            <a:ln w="9525" algn="ctr">
              <a:solidFill>
                <a:schemeClr val="tx1"/>
              </a:solidFill>
              <a:miter lim="800000"/>
              <a:headEnd/>
              <a:tailEnd/>
            </a:ln>
            <a:effectLst/>
          </p:spPr>
          <p:txBody>
            <a:bodyPr wrap="none" anchor="ctr"/>
            <a:lstStyle/>
            <a:p>
              <a:pPr eaLnBrk="1" hangingPunct="1">
                <a:defRPr/>
              </a:pPr>
              <a:r>
                <a:rPr lang="en-ZA" sz="1050" dirty="0">
                  <a:solidFill>
                    <a:srgbClr val="000000"/>
                  </a:solidFill>
                  <a:latin typeface="Arial" charset="0"/>
                  <a:cs typeface="Arial" charset="0"/>
                </a:rPr>
                <a:t>Phases</a:t>
              </a:r>
              <a:endParaRPr lang="en-GB" sz="1050" dirty="0">
                <a:solidFill>
                  <a:srgbClr val="000000"/>
                </a:solidFill>
                <a:latin typeface="Arial" charset="0"/>
                <a:cs typeface="Arial" charset="0"/>
              </a:endParaRPr>
            </a:p>
          </p:txBody>
        </p:sp>
        <p:sp>
          <p:nvSpPr>
            <p:cNvPr id="19" name="Rectangle 20">
              <a:extLst>
                <a:ext uri="{FF2B5EF4-FFF2-40B4-BE49-F238E27FC236}">
                  <a16:creationId xmlns:a16="http://schemas.microsoft.com/office/drawing/2014/main" id="{46EBA51D-8DCC-3462-1BC3-1BD6C76CC307}"/>
                </a:ext>
              </a:extLst>
            </p:cNvPr>
            <p:cNvSpPr>
              <a:spLocks noChangeArrowheads="1"/>
            </p:cNvSpPr>
            <p:nvPr/>
          </p:nvSpPr>
          <p:spPr bwMode="auto">
            <a:xfrm>
              <a:off x="4063532" y="3444955"/>
              <a:ext cx="406139" cy="406364"/>
            </a:xfrm>
            <a:prstGeom prst="rect">
              <a:avLst/>
            </a:prstGeom>
            <a:solidFill>
              <a:srgbClr val="F2E3F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050">
                <a:solidFill>
                  <a:srgbClr val="000000"/>
                </a:solidFill>
                <a:latin typeface="Arial" charset="0"/>
                <a:cs typeface="Arial" charset="0"/>
              </a:endParaRPr>
            </a:p>
          </p:txBody>
        </p:sp>
        <p:sp>
          <p:nvSpPr>
            <p:cNvPr id="20" name="Rectangle 21">
              <a:extLst>
                <a:ext uri="{FF2B5EF4-FFF2-40B4-BE49-F238E27FC236}">
                  <a16:creationId xmlns:a16="http://schemas.microsoft.com/office/drawing/2014/main" id="{F01F0C17-1BA3-10DB-1191-FB5E85A3BEA5}"/>
                </a:ext>
              </a:extLst>
            </p:cNvPr>
            <p:cNvSpPr>
              <a:spLocks noChangeArrowheads="1"/>
            </p:cNvSpPr>
            <p:nvPr/>
          </p:nvSpPr>
          <p:spPr bwMode="auto">
            <a:xfrm>
              <a:off x="4063532" y="3851319"/>
              <a:ext cx="406139" cy="406362"/>
            </a:xfrm>
            <a:prstGeom prst="rect">
              <a:avLst/>
            </a:prstGeom>
            <a:solidFill>
              <a:srgbClr val="F2E3F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050">
                <a:solidFill>
                  <a:srgbClr val="000000"/>
                </a:solidFill>
                <a:latin typeface="Arial" charset="0"/>
                <a:cs typeface="Arial" charset="0"/>
              </a:endParaRPr>
            </a:p>
          </p:txBody>
        </p:sp>
        <p:sp>
          <p:nvSpPr>
            <p:cNvPr id="21" name="Rectangle 22">
              <a:extLst>
                <a:ext uri="{FF2B5EF4-FFF2-40B4-BE49-F238E27FC236}">
                  <a16:creationId xmlns:a16="http://schemas.microsoft.com/office/drawing/2014/main" id="{1F3860A2-DDC6-3B1C-AE41-0CBDD54F0D6E}"/>
                </a:ext>
              </a:extLst>
            </p:cNvPr>
            <p:cNvSpPr>
              <a:spLocks noChangeArrowheads="1"/>
            </p:cNvSpPr>
            <p:nvPr/>
          </p:nvSpPr>
          <p:spPr bwMode="auto">
            <a:xfrm>
              <a:off x="4063532" y="4257681"/>
              <a:ext cx="406139" cy="406364"/>
            </a:xfrm>
            <a:prstGeom prst="rect">
              <a:avLst/>
            </a:prstGeom>
            <a:solidFill>
              <a:srgbClr val="F2E3F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050">
                <a:solidFill>
                  <a:srgbClr val="000000"/>
                </a:solidFill>
                <a:latin typeface="Arial" charset="0"/>
                <a:cs typeface="Arial" charset="0"/>
              </a:endParaRPr>
            </a:p>
          </p:txBody>
        </p:sp>
        <p:sp>
          <p:nvSpPr>
            <p:cNvPr id="22" name="Rectangle 23">
              <a:extLst>
                <a:ext uri="{FF2B5EF4-FFF2-40B4-BE49-F238E27FC236}">
                  <a16:creationId xmlns:a16="http://schemas.microsoft.com/office/drawing/2014/main" id="{53D48322-8BAA-1E51-B31D-76572E6869F2}"/>
                </a:ext>
              </a:extLst>
            </p:cNvPr>
            <p:cNvSpPr>
              <a:spLocks noChangeArrowheads="1"/>
            </p:cNvSpPr>
            <p:nvPr/>
          </p:nvSpPr>
          <p:spPr bwMode="auto">
            <a:xfrm>
              <a:off x="4063532" y="4664044"/>
              <a:ext cx="406139" cy="406362"/>
            </a:xfrm>
            <a:prstGeom prst="rect">
              <a:avLst/>
            </a:prstGeom>
            <a:solidFill>
              <a:srgbClr val="F2E3F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050">
                <a:solidFill>
                  <a:srgbClr val="000000"/>
                </a:solidFill>
                <a:latin typeface="Arial" charset="0"/>
                <a:cs typeface="Arial" charset="0"/>
              </a:endParaRPr>
            </a:p>
          </p:txBody>
        </p:sp>
        <p:sp>
          <p:nvSpPr>
            <p:cNvPr id="23" name="Rectangle 24">
              <a:extLst>
                <a:ext uri="{FF2B5EF4-FFF2-40B4-BE49-F238E27FC236}">
                  <a16:creationId xmlns:a16="http://schemas.microsoft.com/office/drawing/2014/main" id="{5EA39204-A369-A79F-C291-2D3CC7F8CE2C}"/>
                </a:ext>
              </a:extLst>
            </p:cNvPr>
            <p:cNvSpPr>
              <a:spLocks noChangeArrowheads="1"/>
            </p:cNvSpPr>
            <p:nvPr/>
          </p:nvSpPr>
          <p:spPr bwMode="auto">
            <a:xfrm>
              <a:off x="4063532" y="5065359"/>
              <a:ext cx="406139" cy="406364"/>
            </a:xfrm>
            <a:prstGeom prst="rect">
              <a:avLst/>
            </a:prstGeom>
            <a:solidFill>
              <a:srgbClr val="F2E3F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050">
                <a:solidFill>
                  <a:srgbClr val="000000"/>
                </a:solidFill>
                <a:latin typeface="Arial" charset="0"/>
                <a:cs typeface="Arial" charset="0"/>
              </a:endParaRPr>
            </a:p>
          </p:txBody>
        </p:sp>
        <p:sp>
          <p:nvSpPr>
            <p:cNvPr id="24" name="Oval 25">
              <a:extLst>
                <a:ext uri="{FF2B5EF4-FFF2-40B4-BE49-F238E27FC236}">
                  <a16:creationId xmlns:a16="http://schemas.microsoft.com/office/drawing/2014/main" id="{5411403F-920D-8157-F700-332E0A2BBAB9}"/>
                </a:ext>
              </a:extLst>
            </p:cNvPr>
            <p:cNvSpPr>
              <a:spLocks noChangeArrowheads="1"/>
            </p:cNvSpPr>
            <p:nvPr/>
          </p:nvSpPr>
          <p:spPr bwMode="auto">
            <a:xfrm>
              <a:off x="4134370" y="3535819"/>
              <a:ext cx="271547" cy="227159"/>
            </a:xfrm>
            <a:prstGeom prst="ellipse">
              <a:avLst/>
            </a:prstGeom>
            <a:gradFill rotWithShape="1">
              <a:gsLst>
                <a:gs pos="0">
                  <a:srgbClr val="6C50D4"/>
                </a:gs>
                <a:gs pos="50000">
                  <a:srgbClr val="322562"/>
                </a:gs>
                <a:gs pos="100000">
                  <a:srgbClr val="6C50D4"/>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r>
                <a:rPr lang="en-US" sz="1050" dirty="0">
                  <a:solidFill>
                    <a:srgbClr val="FFFFFF"/>
                  </a:solidFill>
                  <a:latin typeface="Arial" charset="0"/>
                  <a:cs typeface="Arial" charset="0"/>
                </a:rPr>
                <a:t>1</a:t>
              </a:r>
              <a:endParaRPr lang="en-ZA" sz="1050" dirty="0">
                <a:solidFill>
                  <a:srgbClr val="FFFFFF"/>
                </a:solidFill>
                <a:latin typeface="Arial" charset="0"/>
                <a:cs typeface="Arial" charset="0"/>
              </a:endParaRPr>
            </a:p>
          </p:txBody>
        </p:sp>
        <p:sp>
          <p:nvSpPr>
            <p:cNvPr id="26" name="Oval 29">
              <a:extLst>
                <a:ext uri="{FF2B5EF4-FFF2-40B4-BE49-F238E27FC236}">
                  <a16:creationId xmlns:a16="http://schemas.microsoft.com/office/drawing/2014/main" id="{A94EE5D9-0FBD-E3F3-1C10-BB592AEA1BFB}"/>
                </a:ext>
              </a:extLst>
            </p:cNvPr>
            <p:cNvSpPr>
              <a:spLocks noChangeArrowheads="1"/>
            </p:cNvSpPr>
            <p:nvPr/>
          </p:nvSpPr>
          <p:spPr bwMode="auto">
            <a:xfrm>
              <a:off x="4134370" y="4754908"/>
              <a:ext cx="271547" cy="227159"/>
            </a:xfrm>
            <a:prstGeom prst="ellipse">
              <a:avLst/>
            </a:prstGeom>
            <a:gradFill rotWithShape="1">
              <a:gsLst>
                <a:gs pos="0">
                  <a:srgbClr val="6C50D4"/>
                </a:gs>
                <a:gs pos="50000">
                  <a:srgbClr val="322562"/>
                </a:gs>
                <a:gs pos="100000">
                  <a:srgbClr val="6C50D4"/>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r>
                <a:rPr lang="en-US" sz="1050" dirty="0">
                  <a:solidFill>
                    <a:srgbClr val="FFFFFF"/>
                  </a:solidFill>
                  <a:latin typeface="Arial" charset="0"/>
                  <a:cs typeface="Arial" charset="0"/>
                </a:rPr>
                <a:t>2</a:t>
              </a:r>
              <a:endParaRPr lang="en-ZA" sz="1050" dirty="0">
                <a:solidFill>
                  <a:srgbClr val="FFFFFF"/>
                </a:solidFill>
                <a:latin typeface="Arial" charset="0"/>
                <a:cs typeface="Arial" charset="0"/>
              </a:endParaRPr>
            </a:p>
          </p:txBody>
        </p:sp>
        <p:sp>
          <p:nvSpPr>
            <p:cNvPr id="27" name="Rectangle 31">
              <a:extLst>
                <a:ext uri="{FF2B5EF4-FFF2-40B4-BE49-F238E27FC236}">
                  <a16:creationId xmlns:a16="http://schemas.microsoft.com/office/drawing/2014/main" id="{F1B31CAC-2D83-7C7C-D96D-03A0ABEA22A3}"/>
                </a:ext>
              </a:extLst>
            </p:cNvPr>
            <p:cNvSpPr>
              <a:spLocks noChangeArrowheads="1"/>
            </p:cNvSpPr>
            <p:nvPr/>
          </p:nvSpPr>
          <p:spPr bwMode="auto">
            <a:xfrm>
              <a:off x="4469671" y="3444955"/>
              <a:ext cx="406139" cy="406364"/>
            </a:xfrm>
            <a:prstGeom prst="rect">
              <a:avLst/>
            </a:prstGeom>
            <a:solidFill>
              <a:srgbClr val="F2E3F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050">
                <a:solidFill>
                  <a:srgbClr val="000000"/>
                </a:solidFill>
                <a:latin typeface="Arial" charset="0"/>
                <a:cs typeface="Arial" charset="0"/>
              </a:endParaRPr>
            </a:p>
          </p:txBody>
        </p:sp>
        <p:sp>
          <p:nvSpPr>
            <p:cNvPr id="28" name="Rectangle 32">
              <a:extLst>
                <a:ext uri="{FF2B5EF4-FFF2-40B4-BE49-F238E27FC236}">
                  <a16:creationId xmlns:a16="http://schemas.microsoft.com/office/drawing/2014/main" id="{9B31383E-8020-5AD2-8A3A-7541D28DD061}"/>
                </a:ext>
              </a:extLst>
            </p:cNvPr>
            <p:cNvSpPr>
              <a:spLocks noChangeArrowheads="1"/>
            </p:cNvSpPr>
            <p:nvPr/>
          </p:nvSpPr>
          <p:spPr bwMode="auto">
            <a:xfrm>
              <a:off x="4469671" y="3851319"/>
              <a:ext cx="406139" cy="406362"/>
            </a:xfrm>
            <a:prstGeom prst="rect">
              <a:avLst/>
            </a:prstGeom>
            <a:solidFill>
              <a:srgbClr val="F2E3F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050">
                <a:solidFill>
                  <a:srgbClr val="000000"/>
                </a:solidFill>
                <a:latin typeface="Arial" charset="0"/>
                <a:cs typeface="Arial" charset="0"/>
              </a:endParaRPr>
            </a:p>
          </p:txBody>
        </p:sp>
        <p:sp>
          <p:nvSpPr>
            <p:cNvPr id="29" name="Rectangle 33">
              <a:extLst>
                <a:ext uri="{FF2B5EF4-FFF2-40B4-BE49-F238E27FC236}">
                  <a16:creationId xmlns:a16="http://schemas.microsoft.com/office/drawing/2014/main" id="{7B2188CF-19EF-17B2-9DE8-4B867901360E}"/>
                </a:ext>
              </a:extLst>
            </p:cNvPr>
            <p:cNvSpPr>
              <a:spLocks noChangeArrowheads="1"/>
            </p:cNvSpPr>
            <p:nvPr/>
          </p:nvSpPr>
          <p:spPr bwMode="auto">
            <a:xfrm>
              <a:off x="4469671" y="4257681"/>
              <a:ext cx="406139" cy="406364"/>
            </a:xfrm>
            <a:prstGeom prst="rect">
              <a:avLst/>
            </a:prstGeom>
            <a:solidFill>
              <a:srgbClr val="F2E3F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050">
                <a:solidFill>
                  <a:srgbClr val="000000"/>
                </a:solidFill>
                <a:latin typeface="Arial" charset="0"/>
                <a:cs typeface="Arial" charset="0"/>
              </a:endParaRPr>
            </a:p>
          </p:txBody>
        </p:sp>
        <p:sp>
          <p:nvSpPr>
            <p:cNvPr id="30" name="Rectangle 34">
              <a:extLst>
                <a:ext uri="{FF2B5EF4-FFF2-40B4-BE49-F238E27FC236}">
                  <a16:creationId xmlns:a16="http://schemas.microsoft.com/office/drawing/2014/main" id="{0E51B33F-95B4-E094-2385-D252799470A8}"/>
                </a:ext>
              </a:extLst>
            </p:cNvPr>
            <p:cNvSpPr>
              <a:spLocks noChangeArrowheads="1"/>
            </p:cNvSpPr>
            <p:nvPr/>
          </p:nvSpPr>
          <p:spPr bwMode="auto">
            <a:xfrm>
              <a:off x="4469671" y="4664044"/>
              <a:ext cx="406139" cy="406362"/>
            </a:xfrm>
            <a:prstGeom prst="rect">
              <a:avLst/>
            </a:prstGeom>
            <a:solidFill>
              <a:srgbClr val="F2E3F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endParaRPr lang="en-US" sz="1050" dirty="0">
                <a:solidFill>
                  <a:srgbClr val="000000"/>
                </a:solidFill>
                <a:latin typeface="Arial" charset="0"/>
                <a:cs typeface="Arial" charset="0"/>
              </a:endParaRPr>
            </a:p>
          </p:txBody>
        </p:sp>
        <p:sp>
          <p:nvSpPr>
            <p:cNvPr id="31" name="Rectangle 35">
              <a:extLst>
                <a:ext uri="{FF2B5EF4-FFF2-40B4-BE49-F238E27FC236}">
                  <a16:creationId xmlns:a16="http://schemas.microsoft.com/office/drawing/2014/main" id="{467E79C8-4A2D-D041-928C-FD81F9C2A1F3}"/>
                </a:ext>
              </a:extLst>
            </p:cNvPr>
            <p:cNvSpPr>
              <a:spLocks noChangeArrowheads="1"/>
            </p:cNvSpPr>
            <p:nvPr/>
          </p:nvSpPr>
          <p:spPr bwMode="auto">
            <a:xfrm>
              <a:off x="4469671" y="5065359"/>
              <a:ext cx="406139" cy="406364"/>
            </a:xfrm>
            <a:prstGeom prst="rect">
              <a:avLst/>
            </a:prstGeom>
            <a:solidFill>
              <a:srgbClr val="F2E3F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050">
                <a:solidFill>
                  <a:srgbClr val="000000"/>
                </a:solidFill>
                <a:latin typeface="Arial" charset="0"/>
                <a:cs typeface="Arial" charset="0"/>
              </a:endParaRPr>
            </a:p>
          </p:txBody>
        </p:sp>
        <p:sp>
          <p:nvSpPr>
            <p:cNvPr id="32" name="Oval 36">
              <a:extLst>
                <a:ext uri="{FF2B5EF4-FFF2-40B4-BE49-F238E27FC236}">
                  <a16:creationId xmlns:a16="http://schemas.microsoft.com/office/drawing/2014/main" id="{BE0AD30E-0367-EAE0-950B-71ED5E891A79}"/>
                </a:ext>
              </a:extLst>
            </p:cNvPr>
            <p:cNvSpPr>
              <a:spLocks noChangeArrowheads="1"/>
            </p:cNvSpPr>
            <p:nvPr/>
          </p:nvSpPr>
          <p:spPr bwMode="auto">
            <a:xfrm>
              <a:off x="4538149" y="3942183"/>
              <a:ext cx="269185" cy="227159"/>
            </a:xfrm>
            <a:prstGeom prst="ellipse">
              <a:avLst/>
            </a:prstGeom>
            <a:gradFill rotWithShape="1">
              <a:gsLst>
                <a:gs pos="0">
                  <a:srgbClr val="6C50D4"/>
                </a:gs>
                <a:gs pos="50000">
                  <a:srgbClr val="322562"/>
                </a:gs>
                <a:gs pos="100000">
                  <a:srgbClr val="6C50D4"/>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r>
                <a:rPr lang="en-US" sz="1050" dirty="0">
                  <a:solidFill>
                    <a:srgbClr val="FFFFFF"/>
                  </a:solidFill>
                  <a:latin typeface="Arial" charset="0"/>
                  <a:cs typeface="Arial" charset="0"/>
                </a:rPr>
                <a:t>4</a:t>
              </a:r>
              <a:endParaRPr lang="en-ZA" sz="1050" dirty="0">
                <a:solidFill>
                  <a:srgbClr val="FFFFFF"/>
                </a:solidFill>
                <a:latin typeface="Arial" charset="0"/>
                <a:cs typeface="Arial" charset="0"/>
              </a:endParaRPr>
            </a:p>
          </p:txBody>
        </p:sp>
        <p:sp>
          <p:nvSpPr>
            <p:cNvPr id="33" name="Oval 37">
              <a:extLst>
                <a:ext uri="{FF2B5EF4-FFF2-40B4-BE49-F238E27FC236}">
                  <a16:creationId xmlns:a16="http://schemas.microsoft.com/office/drawing/2014/main" id="{48B46CA9-E62D-09A1-9B1E-9B2EFF31D179}"/>
                </a:ext>
              </a:extLst>
            </p:cNvPr>
            <p:cNvSpPr>
              <a:spLocks noChangeArrowheads="1"/>
            </p:cNvSpPr>
            <p:nvPr/>
          </p:nvSpPr>
          <p:spPr bwMode="auto">
            <a:xfrm>
              <a:off x="4538149" y="4754908"/>
              <a:ext cx="269185" cy="227159"/>
            </a:xfrm>
            <a:prstGeom prst="ellipse">
              <a:avLst/>
            </a:prstGeom>
            <a:gradFill rotWithShape="1">
              <a:gsLst>
                <a:gs pos="0">
                  <a:srgbClr val="6C50D4"/>
                </a:gs>
                <a:gs pos="50000">
                  <a:srgbClr val="322562"/>
                </a:gs>
                <a:gs pos="100000">
                  <a:srgbClr val="6C50D4"/>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r>
                <a:rPr lang="en-US" sz="1050" dirty="0">
                  <a:solidFill>
                    <a:srgbClr val="FFFFFF"/>
                  </a:solidFill>
                  <a:latin typeface="Arial" charset="0"/>
                  <a:cs typeface="Arial" charset="0"/>
                </a:rPr>
                <a:t>2</a:t>
              </a:r>
              <a:endParaRPr lang="en-ZA" sz="1050" dirty="0">
                <a:solidFill>
                  <a:srgbClr val="FFFFFF"/>
                </a:solidFill>
                <a:latin typeface="Arial" charset="0"/>
                <a:cs typeface="Arial" charset="0"/>
              </a:endParaRPr>
            </a:p>
          </p:txBody>
        </p:sp>
        <p:sp>
          <p:nvSpPr>
            <p:cNvPr id="34" name="Rectangle 38">
              <a:extLst>
                <a:ext uri="{FF2B5EF4-FFF2-40B4-BE49-F238E27FC236}">
                  <a16:creationId xmlns:a16="http://schemas.microsoft.com/office/drawing/2014/main" id="{C8E7D989-DF83-DA23-3141-9CCDCB596538}"/>
                </a:ext>
              </a:extLst>
            </p:cNvPr>
            <p:cNvSpPr>
              <a:spLocks noChangeArrowheads="1"/>
            </p:cNvSpPr>
            <p:nvPr/>
          </p:nvSpPr>
          <p:spPr bwMode="auto">
            <a:xfrm>
              <a:off x="4873450" y="3444955"/>
              <a:ext cx="406139" cy="406364"/>
            </a:xfrm>
            <a:prstGeom prst="rect">
              <a:avLst/>
            </a:prstGeom>
            <a:solidFill>
              <a:srgbClr val="F2E3F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050">
                <a:solidFill>
                  <a:srgbClr val="000000"/>
                </a:solidFill>
                <a:latin typeface="Arial" charset="0"/>
                <a:cs typeface="Arial" charset="0"/>
              </a:endParaRPr>
            </a:p>
          </p:txBody>
        </p:sp>
        <p:sp>
          <p:nvSpPr>
            <p:cNvPr id="35" name="Rectangle 39">
              <a:extLst>
                <a:ext uri="{FF2B5EF4-FFF2-40B4-BE49-F238E27FC236}">
                  <a16:creationId xmlns:a16="http://schemas.microsoft.com/office/drawing/2014/main" id="{86FA5B78-9994-FBF3-CA3B-1F72EBA5483F}"/>
                </a:ext>
              </a:extLst>
            </p:cNvPr>
            <p:cNvSpPr>
              <a:spLocks noChangeArrowheads="1"/>
            </p:cNvSpPr>
            <p:nvPr/>
          </p:nvSpPr>
          <p:spPr bwMode="auto">
            <a:xfrm>
              <a:off x="4873450" y="3851319"/>
              <a:ext cx="406139" cy="406362"/>
            </a:xfrm>
            <a:prstGeom prst="rect">
              <a:avLst/>
            </a:prstGeom>
            <a:solidFill>
              <a:srgbClr val="F2E3F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050">
                <a:solidFill>
                  <a:srgbClr val="000000"/>
                </a:solidFill>
                <a:latin typeface="Arial" charset="0"/>
                <a:cs typeface="Arial" charset="0"/>
              </a:endParaRPr>
            </a:p>
          </p:txBody>
        </p:sp>
        <p:sp>
          <p:nvSpPr>
            <p:cNvPr id="36" name="Rectangle 40">
              <a:extLst>
                <a:ext uri="{FF2B5EF4-FFF2-40B4-BE49-F238E27FC236}">
                  <a16:creationId xmlns:a16="http://schemas.microsoft.com/office/drawing/2014/main" id="{120117C5-C605-7980-4A61-ACE7A48F9E7B}"/>
                </a:ext>
              </a:extLst>
            </p:cNvPr>
            <p:cNvSpPr>
              <a:spLocks noChangeArrowheads="1"/>
            </p:cNvSpPr>
            <p:nvPr/>
          </p:nvSpPr>
          <p:spPr bwMode="auto">
            <a:xfrm>
              <a:off x="4873450" y="4257681"/>
              <a:ext cx="406139" cy="406364"/>
            </a:xfrm>
            <a:prstGeom prst="rect">
              <a:avLst/>
            </a:prstGeom>
            <a:solidFill>
              <a:srgbClr val="F2E3F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050">
                <a:solidFill>
                  <a:srgbClr val="000000"/>
                </a:solidFill>
                <a:latin typeface="Arial" charset="0"/>
                <a:cs typeface="Arial" charset="0"/>
              </a:endParaRPr>
            </a:p>
          </p:txBody>
        </p:sp>
        <p:sp>
          <p:nvSpPr>
            <p:cNvPr id="37" name="Rectangle 41">
              <a:extLst>
                <a:ext uri="{FF2B5EF4-FFF2-40B4-BE49-F238E27FC236}">
                  <a16:creationId xmlns:a16="http://schemas.microsoft.com/office/drawing/2014/main" id="{9D41BC9B-2147-D817-5FD8-6147A092F6B4}"/>
                </a:ext>
              </a:extLst>
            </p:cNvPr>
            <p:cNvSpPr>
              <a:spLocks noChangeArrowheads="1"/>
            </p:cNvSpPr>
            <p:nvPr/>
          </p:nvSpPr>
          <p:spPr bwMode="auto">
            <a:xfrm>
              <a:off x="4873450" y="4664044"/>
              <a:ext cx="406139" cy="406362"/>
            </a:xfrm>
            <a:prstGeom prst="rect">
              <a:avLst/>
            </a:prstGeom>
            <a:solidFill>
              <a:srgbClr val="F2E3F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endParaRPr lang="en-US" sz="1050" dirty="0">
                <a:solidFill>
                  <a:srgbClr val="000000"/>
                </a:solidFill>
                <a:latin typeface="Arial" charset="0"/>
                <a:cs typeface="Arial" charset="0"/>
              </a:endParaRPr>
            </a:p>
          </p:txBody>
        </p:sp>
        <p:sp>
          <p:nvSpPr>
            <p:cNvPr id="38" name="Rectangle 42">
              <a:extLst>
                <a:ext uri="{FF2B5EF4-FFF2-40B4-BE49-F238E27FC236}">
                  <a16:creationId xmlns:a16="http://schemas.microsoft.com/office/drawing/2014/main" id="{C3625267-ECA1-2D07-90F8-01B4E92A932F}"/>
                </a:ext>
              </a:extLst>
            </p:cNvPr>
            <p:cNvSpPr>
              <a:spLocks noChangeArrowheads="1"/>
            </p:cNvSpPr>
            <p:nvPr/>
          </p:nvSpPr>
          <p:spPr bwMode="auto">
            <a:xfrm>
              <a:off x="4873450" y="5065359"/>
              <a:ext cx="406139" cy="406364"/>
            </a:xfrm>
            <a:prstGeom prst="rect">
              <a:avLst/>
            </a:prstGeom>
            <a:solidFill>
              <a:srgbClr val="F2E3F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050">
                <a:solidFill>
                  <a:srgbClr val="000000"/>
                </a:solidFill>
                <a:latin typeface="Arial" charset="0"/>
                <a:cs typeface="Arial" charset="0"/>
              </a:endParaRPr>
            </a:p>
          </p:txBody>
        </p:sp>
        <p:sp>
          <p:nvSpPr>
            <p:cNvPr id="39" name="Oval 43">
              <a:extLst>
                <a:ext uri="{FF2B5EF4-FFF2-40B4-BE49-F238E27FC236}">
                  <a16:creationId xmlns:a16="http://schemas.microsoft.com/office/drawing/2014/main" id="{0978181E-B3FB-3062-7CF1-BC0C0CE1F85B}"/>
                </a:ext>
              </a:extLst>
            </p:cNvPr>
            <p:cNvSpPr>
              <a:spLocks noChangeArrowheads="1"/>
            </p:cNvSpPr>
            <p:nvPr/>
          </p:nvSpPr>
          <p:spPr bwMode="auto">
            <a:xfrm>
              <a:off x="4941926" y="3942183"/>
              <a:ext cx="269185" cy="227159"/>
            </a:xfrm>
            <a:prstGeom prst="ellipse">
              <a:avLst/>
            </a:prstGeom>
            <a:gradFill rotWithShape="1">
              <a:gsLst>
                <a:gs pos="0">
                  <a:srgbClr val="6C50D4"/>
                </a:gs>
                <a:gs pos="50000">
                  <a:srgbClr val="322562"/>
                </a:gs>
                <a:gs pos="100000">
                  <a:srgbClr val="6C50D4"/>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r>
                <a:rPr lang="en-US" sz="1050" dirty="0">
                  <a:solidFill>
                    <a:srgbClr val="FFFFFF"/>
                  </a:solidFill>
                  <a:latin typeface="Arial" charset="0"/>
                  <a:cs typeface="Arial" charset="0"/>
                </a:rPr>
                <a:t>5</a:t>
              </a:r>
              <a:endParaRPr lang="en-ZA" sz="1050" dirty="0">
                <a:solidFill>
                  <a:srgbClr val="FFFFFF"/>
                </a:solidFill>
                <a:latin typeface="Arial" charset="0"/>
                <a:cs typeface="Arial" charset="0"/>
              </a:endParaRPr>
            </a:p>
          </p:txBody>
        </p:sp>
        <p:sp>
          <p:nvSpPr>
            <p:cNvPr id="40" name="Oval 44">
              <a:extLst>
                <a:ext uri="{FF2B5EF4-FFF2-40B4-BE49-F238E27FC236}">
                  <a16:creationId xmlns:a16="http://schemas.microsoft.com/office/drawing/2014/main" id="{989EE441-1594-7BE0-2FBA-375E907A213D}"/>
                </a:ext>
              </a:extLst>
            </p:cNvPr>
            <p:cNvSpPr>
              <a:spLocks noChangeArrowheads="1"/>
            </p:cNvSpPr>
            <p:nvPr/>
          </p:nvSpPr>
          <p:spPr bwMode="auto">
            <a:xfrm>
              <a:off x="4941926" y="4754908"/>
              <a:ext cx="269185" cy="227159"/>
            </a:xfrm>
            <a:prstGeom prst="ellipse">
              <a:avLst/>
            </a:prstGeom>
            <a:gradFill rotWithShape="1">
              <a:gsLst>
                <a:gs pos="0">
                  <a:srgbClr val="6C50D4"/>
                </a:gs>
                <a:gs pos="50000">
                  <a:srgbClr val="322562"/>
                </a:gs>
                <a:gs pos="100000">
                  <a:srgbClr val="6C50D4"/>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r>
                <a:rPr lang="en-US" sz="1050" dirty="0">
                  <a:solidFill>
                    <a:srgbClr val="FFFFFF"/>
                  </a:solidFill>
                  <a:latin typeface="Arial" charset="0"/>
                  <a:cs typeface="Arial" charset="0"/>
                </a:rPr>
                <a:t>1</a:t>
              </a:r>
              <a:endParaRPr lang="en-ZA" sz="1050" dirty="0">
                <a:solidFill>
                  <a:srgbClr val="FFFFFF"/>
                </a:solidFill>
                <a:latin typeface="Arial" charset="0"/>
                <a:cs typeface="Arial" charset="0"/>
              </a:endParaRPr>
            </a:p>
          </p:txBody>
        </p:sp>
        <p:sp>
          <p:nvSpPr>
            <p:cNvPr id="41" name="Rectangle 45">
              <a:extLst>
                <a:ext uri="{FF2B5EF4-FFF2-40B4-BE49-F238E27FC236}">
                  <a16:creationId xmlns:a16="http://schemas.microsoft.com/office/drawing/2014/main" id="{4811A502-C463-3818-F952-AF6CF9A2DA1C}"/>
                </a:ext>
              </a:extLst>
            </p:cNvPr>
            <p:cNvSpPr>
              <a:spLocks noChangeArrowheads="1"/>
            </p:cNvSpPr>
            <p:nvPr/>
          </p:nvSpPr>
          <p:spPr bwMode="auto">
            <a:xfrm>
              <a:off x="5272505" y="3444955"/>
              <a:ext cx="406139" cy="406364"/>
            </a:xfrm>
            <a:prstGeom prst="rect">
              <a:avLst/>
            </a:prstGeom>
            <a:solidFill>
              <a:srgbClr val="F2E3F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050">
                <a:solidFill>
                  <a:srgbClr val="000000"/>
                </a:solidFill>
                <a:latin typeface="Arial" charset="0"/>
                <a:cs typeface="Arial" charset="0"/>
              </a:endParaRPr>
            </a:p>
          </p:txBody>
        </p:sp>
        <p:sp>
          <p:nvSpPr>
            <p:cNvPr id="42" name="Rectangle 46">
              <a:extLst>
                <a:ext uri="{FF2B5EF4-FFF2-40B4-BE49-F238E27FC236}">
                  <a16:creationId xmlns:a16="http://schemas.microsoft.com/office/drawing/2014/main" id="{6A9B9802-D7C1-E72B-2575-5601DD927C02}"/>
                </a:ext>
              </a:extLst>
            </p:cNvPr>
            <p:cNvSpPr>
              <a:spLocks noChangeArrowheads="1"/>
            </p:cNvSpPr>
            <p:nvPr/>
          </p:nvSpPr>
          <p:spPr bwMode="auto">
            <a:xfrm>
              <a:off x="5272505" y="3851319"/>
              <a:ext cx="406139" cy="406362"/>
            </a:xfrm>
            <a:prstGeom prst="rect">
              <a:avLst/>
            </a:prstGeom>
            <a:solidFill>
              <a:srgbClr val="F2E3F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050">
                <a:solidFill>
                  <a:srgbClr val="000000"/>
                </a:solidFill>
                <a:latin typeface="Arial" charset="0"/>
                <a:cs typeface="Arial" charset="0"/>
              </a:endParaRPr>
            </a:p>
          </p:txBody>
        </p:sp>
        <p:sp>
          <p:nvSpPr>
            <p:cNvPr id="43" name="Rectangle 47">
              <a:extLst>
                <a:ext uri="{FF2B5EF4-FFF2-40B4-BE49-F238E27FC236}">
                  <a16:creationId xmlns:a16="http://schemas.microsoft.com/office/drawing/2014/main" id="{6C854F96-45B7-5626-604F-6385D8C9B01E}"/>
                </a:ext>
              </a:extLst>
            </p:cNvPr>
            <p:cNvSpPr>
              <a:spLocks noChangeArrowheads="1"/>
            </p:cNvSpPr>
            <p:nvPr/>
          </p:nvSpPr>
          <p:spPr bwMode="auto">
            <a:xfrm>
              <a:off x="5272505" y="4257681"/>
              <a:ext cx="406139" cy="406364"/>
            </a:xfrm>
            <a:prstGeom prst="rect">
              <a:avLst/>
            </a:prstGeom>
            <a:solidFill>
              <a:srgbClr val="F2E3F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050">
                <a:solidFill>
                  <a:srgbClr val="000000"/>
                </a:solidFill>
                <a:latin typeface="Arial" charset="0"/>
                <a:cs typeface="Arial" charset="0"/>
              </a:endParaRPr>
            </a:p>
          </p:txBody>
        </p:sp>
        <p:sp>
          <p:nvSpPr>
            <p:cNvPr id="44" name="Rectangle 48">
              <a:extLst>
                <a:ext uri="{FF2B5EF4-FFF2-40B4-BE49-F238E27FC236}">
                  <a16:creationId xmlns:a16="http://schemas.microsoft.com/office/drawing/2014/main" id="{B1D53FDE-3E70-80D6-7A74-08739FEABF21}"/>
                </a:ext>
              </a:extLst>
            </p:cNvPr>
            <p:cNvSpPr>
              <a:spLocks noChangeArrowheads="1"/>
            </p:cNvSpPr>
            <p:nvPr/>
          </p:nvSpPr>
          <p:spPr bwMode="auto">
            <a:xfrm>
              <a:off x="5272505" y="4664044"/>
              <a:ext cx="406139" cy="406362"/>
            </a:xfrm>
            <a:prstGeom prst="rect">
              <a:avLst/>
            </a:prstGeom>
            <a:solidFill>
              <a:srgbClr val="F2E3F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050">
                <a:solidFill>
                  <a:srgbClr val="000000"/>
                </a:solidFill>
                <a:latin typeface="Arial" charset="0"/>
                <a:cs typeface="Arial" charset="0"/>
              </a:endParaRPr>
            </a:p>
          </p:txBody>
        </p:sp>
        <p:sp>
          <p:nvSpPr>
            <p:cNvPr id="45" name="Rectangle 49">
              <a:extLst>
                <a:ext uri="{FF2B5EF4-FFF2-40B4-BE49-F238E27FC236}">
                  <a16:creationId xmlns:a16="http://schemas.microsoft.com/office/drawing/2014/main" id="{A9561FA1-0AC8-AA8A-DB73-37F4CB0C1D98}"/>
                </a:ext>
              </a:extLst>
            </p:cNvPr>
            <p:cNvSpPr>
              <a:spLocks noChangeArrowheads="1"/>
            </p:cNvSpPr>
            <p:nvPr/>
          </p:nvSpPr>
          <p:spPr bwMode="auto">
            <a:xfrm>
              <a:off x="5272505" y="5065359"/>
              <a:ext cx="406139" cy="406364"/>
            </a:xfrm>
            <a:prstGeom prst="rect">
              <a:avLst/>
            </a:prstGeom>
            <a:solidFill>
              <a:srgbClr val="F2E3F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050">
                <a:solidFill>
                  <a:srgbClr val="000000"/>
                </a:solidFill>
                <a:latin typeface="Arial" charset="0"/>
                <a:cs typeface="Arial" charset="0"/>
              </a:endParaRPr>
            </a:p>
          </p:txBody>
        </p:sp>
        <p:sp>
          <p:nvSpPr>
            <p:cNvPr id="46" name="Oval 50">
              <a:extLst>
                <a:ext uri="{FF2B5EF4-FFF2-40B4-BE49-F238E27FC236}">
                  <a16:creationId xmlns:a16="http://schemas.microsoft.com/office/drawing/2014/main" id="{62C36DF3-549A-377E-5953-C71DE01E5665}"/>
                </a:ext>
              </a:extLst>
            </p:cNvPr>
            <p:cNvSpPr>
              <a:spLocks noChangeArrowheads="1"/>
            </p:cNvSpPr>
            <p:nvPr/>
          </p:nvSpPr>
          <p:spPr bwMode="auto">
            <a:xfrm>
              <a:off x="5340983" y="3939658"/>
              <a:ext cx="269185" cy="227159"/>
            </a:xfrm>
            <a:prstGeom prst="ellipse">
              <a:avLst/>
            </a:prstGeom>
            <a:gradFill rotWithShape="1">
              <a:gsLst>
                <a:gs pos="0">
                  <a:srgbClr val="6C50D4"/>
                </a:gs>
                <a:gs pos="50000">
                  <a:srgbClr val="322562"/>
                </a:gs>
                <a:gs pos="100000">
                  <a:srgbClr val="6C50D4"/>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r>
                <a:rPr lang="en-US" sz="1050" dirty="0">
                  <a:solidFill>
                    <a:srgbClr val="FFFFFF"/>
                  </a:solidFill>
                  <a:latin typeface="Arial" charset="0"/>
                  <a:cs typeface="Arial" charset="0"/>
                </a:rPr>
                <a:t>3</a:t>
              </a:r>
              <a:endParaRPr lang="en-ZA" sz="1050" dirty="0">
                <a:solidFill>
                  <a:srgbClr val="FFFFFF"/>
                </a:solidFill>
                <a:latin typeface="Arial" charset="0"/>
                <a:cs typeface="Arial" charset="0"/>
              </a:endParaRPr>
            </a:p>
          </p:txBody>
        </p:sp>
        <p:sp>
          <p:nvSpPr>
            <p:cNvPr id="47" name="Oval 51">
              <a:extLst>
                <a:ext uri="{FF2B5EF4-FFF2-40B4-BE49-F238E27FC236}">
                  <a16:creationId xmlns:a16="http://schemas.microsoft.com/office/drawing/2014/main" id="{B147847C-685F-663B-91E0-F510CB753CCE}"/>
                </a:ext>
              </a:extLst>
            </p:cNvPr>
            <p:cNvSpPr>
              <a:spLocks noChangeArrowheads="1"/>
            </p:cNvSpPr>
            <p:nvPr/>
          </p:nvSpPr>
          <p:spPr bwMode="auto">
            <a:xfrm>
              <a:off x="5340983" y="4754908"/>
              <a:ext cx="269185" cy="227159"/>
            </a:xfrm>
            <a:prstGeom prst="ellipse">
              <a:avLst/>
            </a:prstGeom>
            <a:gradFill rotWithShape="1">
              <a:gsLst>
                <a:gs pos="0">
                  <a:srgbClr val="6C50D4"/>
                </a:gs>
                <a:gs pos="50000">
                  <a:srgbClr val="322562"/>
                </a:gs>
                <a:gs pos="100000">
                  <a:srgbClr val="6C50D4"/>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r>
                <a:rPr lang="en-US" sz="1050" dirty="0">
                  <a:solidFill>
                    <a:srgbClr val="FFFFFF"/>
                  </a:solidFill>
                  <a:latin typeface="Arial" charset="0"/>
                  <a:cs typeface="Arial" charset="0"/>
                </a:rPr>
                <a:t>1</a:t>
              </a:r>
              <a:endParaRPr lang="en-ZA" sz="1050" dirty="0">
                <a:solidFill>
                  <a:srgbClr val="FFFFFF"/>
                </a:solidFill>
                <a:latin typeface="Arial" charset="0"/>
                <a:cs typeface="Arial" charset="0"/>
              </a:endParaRPr>
            </a:p>
          </p:txBody>
        </p:sp>
        <p:sp>
          <p:nvSpPr>
            <p:cNvPr id="48" name="Rectangle 52">
              <a:extLst>
                <a:ext uri="{FF2B5EF4-FFF2-40B4-BE49-F238E27FC236}">
                  <a16:creationId xmlns:a16="http://schemas.microsoft.com/office/drawing/2014/main" id="{2D4B31E4-696F-B862-DA2E-D739D73E1230}"/>
                </a:ext>
              </a:extLst>
            </p:cNvPr>
            <p:cNvSpPr>
              <a:spLocks noChangeArrowheads="1"/>
            </p:cNvSpPr>
            <p:nvPr/>
          </p:nvSpPr>
          <p:spPr bwMode="auto">
            <a:xfrm>
              <a:off x="5678644" y="3444955"/>
              <a:ext cx="406139" cy="406364"/>
            </a:xfrm>
            <a:prstGeom prst="rect">
              <a:avLst/>
            </a:prstGeom>
            <a:solidFill>
              <a:srgbClr val="F2E3F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050">
                <a:solidFill>
                  <a:srgbClr val="000000"/>
                </a:solidFill>
                <a:latin typeface="Arial" charset="0"/>
                <a:cs typeface="Arial" charset="0"/>
              </a:endParaRPr>
            </a:p>
          </p:txBody>
        </p:sp>
        <p:sp>
          <p:nvSpPr>
            <p:cNvPr id="49" name="Rectangle 53">
              <a:extLst>
                <a:ext uri="{FF2B5EF4-FFF2-40B4-BE49-F238E27FC236}">
                  <a16:creationId xmlns:a16="http://schemas.microsoft.com/office/drawing/2014/main" id="{5F641207-2FCD-28F4-F1EF-0A169B8426B0}"/>
                </a:ext>
              </a:extLst>
            </p:cNvPr>
            <p:cNvSpPr>
              <a:spLocks noChangeArrowheads="1"/>
            </p:cNvSpPr>
            <p:nvPr/>
          </p:nvSpPr>
          <p:spPr bwMode="auto">
            <a:xfrm>
              <a:off x="5678644" y="3851319"/>
              <a:ext cx="406139" cy="406362"/>
            </a:xfrm>
            <a:prstGeom prst="rect">
              <a:avLst/>
            </a:prstGeom>
            <a:solidFill>
              <a:srgbClr val="F2E3F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050">
                <a:solidFill>
                  <a:srgbClr val="000000"/>
                </a:solidFill>
                <a:latin typeface="Arial" charset="0"/>
                <a:cs typeface="Arial" charset="0"/>
              </a:endParaRPr>
            </a:p>
          </p:txBody>
        </p:sp>
        <p:sp>
          <p:nvSpPr>
            <p:cNvPr id="50" name="Rectangle 54">
              <a:extLst>
                <a:ext uri="{FF2B5EF4-FFF2-40B4-BE49-F238E27FC236}">
                  <a16:creationId xmlns:a16="http://schemas.microsoft.com/office/drawing/2014/main" id="{BE23E503-DAF3-B70F-1089-CEAEBE20E282}"/>
                </a:ext>
              </a:extLst>
            </p:cNvPr>
            <p:cNvSpPr>
              <a:spLocks noChangeArrowheads="1"/>
            </p:cNvSpPr>
            <p:nvPr/>
          </p:nvSpPr>
          <p:spPr bwMode="auto">
            <a:xfrm>
              <a:off x="5678644" y="4257681"/>
              <a:ext cx="406139" cy="406364"/>
            </a:xfrm>
            <a:prstGeom prst="rect">
              <a:avLst/>
            </a:prstGeom>
            <a:solidFill>
              <a:srgbClr val="F2E3F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050">
                <a:solidFill>
                  <a:srgbClr val="000000"/>
                </a:solidFill>
                <a:latin typeface="Arial" charset="0"/>
                <a:cs typeface="Arial" charset="0"/>
              </a:endParaRPr>
            </a:p>
          </p:txBody>
        </p:sp>
        <p:sp>
          <p:nvSpPr>
            <p:cNvPr id="51" name="Rectangle 55">
              <a:extLst>
                <a:ext uri="{FF2B5EF4-FFF2-40B4-BE49-F238E27FC236}">
                  <a16:creationId xmlns:a16="http://schemas.microsoft.com/office/drawing/2014/main" id="{559EED10-65DB-8537-04B6-24DD8F46E276}"/>
                </a:ext>
              </a:extLst>
            </p:cNvPr>
            <p:cNvSpPr>
              <a:spLocks noChangeArrowheads="1"/>
            </p:cNvSpPr>
            <p:nvPr/>
          </p:nvSpPr>
          <p:spPr bwMode="auto">
            <a:xfrm>
              <a:off x="5678644" y="4664044"/>
              <a:ext cx="406139" cy="406362"/>
            </a:xfrm>
            <a:prstGeom prst="rect">
              <a:avLst/>
            </a:prstGeom>
            <a:solidFill>
              <a:srgbClr val="F2E3F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050">
                <a:solidFill>
                  <a:srgbClr val="000000"/>
                </a:solidFill>
                <a:latin typeface="Arial" charset="0"/>
                <a:cs typeface="Arial" charset="0"/>
              </a:endParaRPr>
            </a:p>
          </p:txBody>
        </p:sp>
        <p:sp>
          <p:nvSpPr>
            <p:cNvPr id="52" name="Rectangle 56">
              <a:extLst>
                <a:ext uri="{FF2B5EF4-FFF2-40B4-BE49-F238E27FC236}">
                  <a16:creationId xmlns:a16="http://schemas.microsoft.com/office/drawing/2014/main" id="{0A102941-F297-5BFB-2205-9844D01DA33B}"/>
                </a:ext>
              </a:extLst>
            </p:cNvPr>
            <p:cNvSpPr>
              <a:spLocks noChangeArrowheads="1"/>
            </p:cNvSpPr>
            <p:nvPr/>
          </p:nvSpPr>
          <p:spPr bwMode="auto">
            <a:xfrm>
              <a:off x="5678644" y="5065359"/>
              <a:ext cx="406139" cy="406364"/>
            </a:xfrm>
            <a:prstGeom prst="rect">
              <a:avLst/>
            </a:prstGeom>
            <a:solidFill>
              <a:srgbClr val="F2E3F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050">
                <a:solidFill>
                  <a:srgbClr val="000000"/>
                </a:solidFill>
                <a:latin typeface="Arial" charset="0"/>
                <a:cs typeface="Arial" charset="0"/>
              </a:endParaRPr>
            </a:p>
          </p:txBody>
        </p:sp>
        <p:sp>
          <p:nvSpPr>
            <p:cNvPr id="53" name="Oval 57">
              <a:extLst>
                <a:ext uri="{FF2B5EF4-FFF2-40B4-BE49-F238E27FC236}">
                  <a16:creationId xmlns:a16="http://schemas.microsoft.com/office/drawing/2014/main" id="{A7831C27-C43B-4B23-D298-42B256B5D843}"/>
                </a:ext>
              </a:extLst>
            </p:cNvPr>
            <p:cNvSpPr>
              <a:spLocks noChangeArrowheads="1"/>
            </p:cNvSpPr>
            <p:nvPr/>
          </p:nvSpPr>
          <p:spPr bwMode="auto">
            <a:xfrm>
              <a:off x="5747122" y="3942183"/>
              <a:ext cx="269185" cy="227159"/>
            </a:xfrm>
            <a:prstGeom prst="ellipse">
              <a:avLst/>
            </a:prstGeom>
            <a:gradFill rotWithShape="1">
              <a:gsLst>
                <a:gs pos="0">
                  <a:srgbClr val="6C50D4"/>
                </a:gs>
                <a:gs pos="50000">
                  <a:srgbClr val="322562"/>
                </a:gs>
                <a:gs pos="100000">
                  <a:srgbClr val="6C50D4"/>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r>
                <a:rPr lang="en-US" sz="1050" dirty="0">
                  <a:solidFill>
                    <a:srgbClr val="FFFFFF"/>
                  </a:solidFill>
                  <a:latin typeface="Arial" charset="0"/>
                  <a:cs typeface="Arial" charset="0"/>
                </a:rPr>
                <a:t>1</a:t>
              </a:r>
              <a:endParaRPr lang="en-ZA" sz="1050" dirty="0">
                <a:solidFill>
                  <a:srgbClr val="FFFFFF"/>
                </a:solidFill>
                <a:latin typeface="Arial" charset="0"/>
                <a:cs typeface="Arial" charset="0"/>
              </a:endParaRPr>
            </a:p>
          </p:txBody>
        </p:sp>
        <p:sp>
          <p:nvSpPr>
            <p:cNvPr id="54" name="Oval 58">
              <a:extLst>
                <a:ext uri="{FF2B5EF4-FFF2-40B4-BE49-F238E27FC236}">
                  <a16:creationId xmlns:a16="http://schemas.microsoft.com/office/drawing/2014/main" id="{EF3F41DE-B02C-2AE7-3BBF-500279F2FE94}"/>
                </a:ext>
              </a:extLst>
            </p:cNvPr>
            <p:cNvSpPr>
              <a:spLocks noChangeArrowheads="1"/>
            </p:cNvSpPr>
            <p:nvPr/>
          </p:nvSpPr>
          <p:spPr bwMode="auto">
            <a:xfrm>
              <a:off x="5747122" y="4348545"/>
              <a:ext cx="269185" cy="227159"/>
            </a:xfrm>
            <a:prstGeom prst="ellipse">
              <a:avLst/>
            </a:prstGeom>
            <a:gradFill rotWithShape="1">
              <a:gsLst>
                <a:gs pos="0">
                  <a:srgbClr val="6C50D4"/>
                </a:gs>
                <a:gs pos="50000">
                  <a:srgbClr val="322562"/>
                </a:gs>
                <a:gs pos="100000">
                  <a:srgbClr val="6C50D4"/>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r>
                <a:rPr lang="en-US" sz="1050" dirty="0">
                  <a:solidFill>
                    <a:srgbClr val="FFFFFF"/>
                  </a:solidFill>
                  <a:latin typeface="Arial" charset="0"/>
                  <a:cs typeface="Arial" charset="0"/>
                </a:rPr>
                <a:t>1</a:t>
              </a:r>
              <a:endParaRPr lang="en-ZA" sz="1050" dirty="0">
                <a:solidFill>
                  <a:srgbClr val="FFFFFF"/>
                </a:solidFill>
                <a:latin typeface="Arial" charset="0"/>
                <a:cs typeface="Arial" charset="0"/>
              </a:endParaRPr>
            </a:p>
          </p:txBody>
        </p:sp>
        <p:sp>
          <p:nvSpPr>
            <p:cNvPr id="55" name="Oval 59">
              <a:extLst>
                <a:ext uri="{FF2B5EF4-FFF2-40B4-BE49-F238E27FC236}">
                  <a16:creationId xmlns:a16="http://schemas.microsoft.com/office/drawing/2014/main" id="{BE91AF7A-6511-0BF3-BD38-3357D8BE0D97}"/>
                </a:ext>
              </a:extLst>
            </p:cNvPr>
            <p:cNvSpPr>
              <a:spLocks noChangeArrowheads="1"/>
            </p:cNvSpPr>
            <p:nvPr/>
          </p:nvSpPr>
          <p:spPr bwMode="auto">
            <a:xfrm>
              <a:off x="5747122" y="4754908"/>
              <a:ext cx="269185" cy="227159"/>
            </a:xfrm>
            <a:prstGeom prst="ellipse">
              <a:avLst/>
            </a:prstGeom>
            <a:gradFill rotWithShape="1">
              <a:gsLst>
                <a:gs pos="0">
                  <a:srgbClr val="6C50D4"/>
                </a:gs>
                <a:gs pos="50000">
                  <a:srgbClr val="322562"/>
                </a:gs>
                <a:gs pos="100000">
                  <a:srgbClr val="6C50D4"/>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r>
                <a:rPr lang="en-US" sz="1050" dirty="0">
                  <a:solidFill>
                    <a:srgbClr val="FFFFFF"/>
                  </a:solidFill>
                  <a:latin typeface="Arial" charset="0"/>
                  <a:cs typeface="Arial" charset="0"/>
                </a:rPr>
                <a:t>1</a:t>
              </a:r>
              <a:endParaRPr lang="en-ZA" sz="1050" dirty="0">
                <a:solidFill>
                  <a:srgbClr val="FFFFFF"/>
                </a:solidFill>
                <a:latin typeface="Arial" charset="0"/>
                <a:cs typeface="Arial" charset="0"/>
              </a:endParaRPr>
            </a:p>
          </p:txBody>
        </p:sp>
        <p:sp>
          <p:nvSpPr>
            <p:cNvPr id="56" name="Rectangle 60">
              <a:extLst>
                <a:ext uri="{FF2B5EF4-FFF2-40B4-BE49-F238E27FC236}">
                  <a16:creationId xmlns:a16="http://schemas.microsoft.com/office/drawing/2014/main" id="{06EF8B05-A887-48DC-F03B-DDBAF5252638}"/>
                </a:ext>
              </a:extLst>
            </p:cNvPr>
            <p:cNvSpPr>
              <a:spLocks noChangeArrowheads="1"/>
            </p:cNvSpPr>
            <p:nvPr/>
          </p:nvSpPr>
          <p:spPr bwMode="auto">
            <a:xfrm>
              <a:off x="6072978" y="3444955"/>
              <a:ext cx="406139" cy="406364"/>
            </a:xfrm>
            <a:prstGeom prst="rect">
              <a:avLst/>
            </a:prstGeom>
            <a:solidFill>
              <a:srgbClr val="F2E3F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050">
                <a:solidFill>
                  <a:srgbClr val="000000"/>
                </a:solidFill>
                <a:latin typeface="Arial" charset="0"/>
                <a:cs typeface="Arial" charset="0"/>
              </a:endParaRPr>
            </a:p>
          </p:txBody>
        </p:sp>
        <p:sp>
          <p:nvSpPr>
            <p:cNvPr id="57" name="Rectangle 61">
              <a:extLst>
                <a:ext uri="{FF2B5EF4-FFF2-40B4-BE49-F238E27FC236}">
                  <a16:creationId xmlns:a16="http://schemas.microsoft.com/office/drawing/2014/main" id="{DCF1A9EE-76C4-C6DA-07E9-ABEB00048F7D}"/>
                </a:ext>
              </a:extLst>
            </p:cNvPr>
            <p:cNvSpPr>
              <a:spLocks noChangeArrowheads="1"/>
            </p:cNvSpPr>
            <p:nvPr/>
          </p:nvSpPr>
          <p:spPr bwMode="auto">
            <a:xfrm>
              <a:off x="6072978" y="3851319"/>
              <a:ext cx="406139" cy="406362"/>
            </a:xfrm>
            <a:prstGeom prst="rect">
              <a:avLst/>
            </a:prstGeom>
            <a:solidFill>
              <a:srgbClr val="F2E3F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050">
                <a:solidFill>
                  <a:srgbClr val="000000"/>
                </a:solidFill>
                <a:latin typeface="Arial" charset="0"/>
                <a:cs typeface="Arial" charset="0"/>
              </a:endParaRPr>
            </a:p>
          </p:txBody>
        </p:sp>
        <p:sp>
          <p:nvSpPr>
            <p:cNvPr id="58" name="Rectangle 62">
              <a:extLst>
                <a:ext uri="{FF2B5EF4-FFF2-40B4-BE49-F238E27FC236}">
                  <a16:creationId xmlns:a16="http://schemas.microsoft.com/office/drawing/2014/main" id="{71279427-9B58-9AAC-A100-872DB73AEBBF}"/>
                </a:ext>
              </a:extLst>
            </p:cNvPr>
            <p:cNvSpPr>
              <a:spLocks noChangeArrowheads="1"/>
            </p:cNvSpPr>
            <p:nvPr/>
          </p:nvSpPr>
          <p:spPr bwMode="auto">
            <a:xfrm>
              <a:off x="6072978" y="4257681"/>
              <a:ext cx="406139" cy="406364"/>
            </a:xfrm>
            <a:prstGeom prst="rect">
              <a:avLst/>
            </a:prstGeom>
            <a:solidFill>
              <a:srgbClr val="F2E3F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050">
                <a:solidFill>
                  <a:srgbClr val="000000"/>
                </a:solidFill>
                <a:latin typeface="Arial" charset="0"/>
                <a:cs typeface="Arial" charset="0"/>
              </a:endParaRPr>
            </a:p>
          </p:txBody>
        </p:sp>
        <p:sp>
          <p:nvSpPr>
            <p:cNvPr id="59" name="Rectangle 63">
              <a:extLst>
                <a:ext uri="{FF2B5EF4-FFF2-40B4-BE49-F238E27FC236}">
                  <a16:creationId xmlns:a16="http://schemas.microsoft.com/office/drawing/2014/main" id="{D57F00F9-2EBE-A141-24F3-7E886E471663}"/>
                </a:ext>
              </a:extLst>
            </p:cNvPr>
            <p:cNvSpPr>
              <a:spLocks noChangeArrowheads="1"/>
            </p:cNvSpPr>
            <p:nvPr/>
          </p:nvSpPr>
          <p:spPr bwMode="auto">
            <a:xfrm>
              <a:off x="6072978" y="4664044"/>
              <a:ext cx="406139" cy="406362"/>
            </a:xfrm>
            <a:prstGeom prst="rect">
              <a:avLst/>
            </a:prstGeom>
            <a:solidFill>
              <a:srgbClr val="F2E3F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050">
                <a:solidFill>
                  <a:srgbClr val="000000"/>
                </a:solidFill>
                <a:latin typeface="Arial" charset="0"/>
                <a:cs typeface="Arial" charset="0"/>
              </a:endParaRPr>
            </a:p>
          </p:txBody>
        </p:sp>
        <p:sp>
          <p:nvSpPr>
            <p:cNvPr id="60" name="Rectangle 64">
              <a:extLst>
                <a:ext uri="{FF2B5EF4-FFF2-40B4-BE49-F238E27FC236}">
                  <a16:creationId xmlns:a16="http://schemas.microsoft.com/office/drawing/2014/main" id="{D6D1173B-8C4A-B96F-EF9E-619EABDBFB36}"/>
                </a:ext>
              </a:extLst>
            </p:cNvPr>
            <p:cNvSpPr>
              <a:spLocks noChangeArrowheads="1"/>
            </p:cNvSpPr>
            <p:nvPr/>
          </p:nvSpPr>
          <p:spPr bwMode="auto">
            <a:xfrm>
              <a:off x="6072978" y="5065359"/>
              <a:ext cx="406139" cy="406364"/>
            </a:xfrm>
            <a:prstGeom prst="rect">
              <a:avLst/>
            </a:prstGeom>
            <a:solidFill>
              <a:srgbClr val="F2E3F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050">
                <a:solidFill>
                  <a:srgbClr val="000000"/>
                </a:solidFill>
                <a:latin typeface="Arial" charset="0"/>
                <a:cs typeface="Arial" charset="0"/>
              </a:endParaRPr>
            </a:p>
          </p:txBody>
        </p:sp>
        <p:sp>
          <p:nvSpPr>
            <p:cNvPr id="61" name="Oval 65">
              <a:extLst>
                <a:ext uri="{FF2B5EF4-FFF2-40B4-BE49-F238E27FC236}">
                  <a16:creationId xmlns:a16="http://schemas.microsoft.com/office/drawing/2014/main" id="{677153B6-67F9-DB8C-E415-4313CD47C6CC}"/>
                </a:ext>
              </a:extLst>
            </p:cNvPr>
            <p:cNvSpPr>
              <a:spLocks noChangeArrowheads="1"/>
            </p:cNvSpPr>
            <p:nvPr/>
          </p:nvSpPr>
          <p:spPr bwMode="auto">
            <a:xfrm>
              <a:off x="6141454" y="3939658"/>
              <a:ext cx="269185" cy="227159"/>
            </a:xfrm>
            <a:prstGeom prst="ellipse">
              <a:avLst/>
            </a:prstGeom>
            <a:gradFill rotWithShape="1">
              <a:gsLst>
                <a:gs pos="0">
                  <a:srgbClr val="6C50D4"/>
                </a:gs>
                <a:gs pos="50000">
                  <a:srgbClr val="322562"/>
                </a:gs>
                <a:gs pos="100000">
                  <a:srgbClr val="6C50D4"/>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r>
                <a:rPr lang="en-US" sz="1050" dirty="0">
                  <a:solidFill>
                    <a:srgbClr val="FFFFFF"/>
                  </a:solidFill>
                  <a:latin typeface="Arial" charset="0"/>
                  <a:cs typeface="Arial" charset="0"/>
                </a:rPr>
                <a:t>2</a:t>
              </a:r>
              <a:endParaRPr lang="en-ZA" sz="1050" dirty="0">
                <a:solidFill>
                  <a:srgbClr val="FFFFFF"/>
                </a:solidFill>
                <a:latin typeface="Arial" charset="0"/>
                <a:cs typeface="Arial" charset="0"/>
              </a:endParaRPr>
            </a:p>
          </p:txBody>
        </p:sp>
        <p:sp>
          <p:nvSpPr>
            <p:cNvPr id="62" name="Oval 66">
              <a:extLst>
                <a:ext uri="{FF2B5EF4-FFF2-40B4-BE49-F238E27FC236}">
                  <a16:creationId xmlns:a16="http://schemas.microsoft.com/office/drawing/2014/main" id="{29A504C2-A8B4-5C61-E504-DF29D903ADB1}"/>
                </a:ext>
              </a:extLst>
            </p:cNvPr>
            <p:cNvSpPr>
              <a:spLocks noChangeArrowheads="1"/>
            </p:cNvSpPr>
            <p:nvPr/>
          </p:nvSpPr>
          <p:spPr bwMode="auto">
            <a:xfrm>
              <a:off x="6141454" y="4348545"/>
              <a:ext cx="269185" cy="227159"/>
            </a:xfrm>
            <a:prstGeom prst="ellipse">
              <a:avLst/>
            </a:prstGeom>
            <a:gradFill rotWithShape="1">
              <a:gsLst>
                <a:gs pos="0">
                  <a:srgbClr val="6C50D4"/>
                </a:gs>
                <a:gs pos="50000">
                  <a:srgbClr val="322562"/>
                </a:gs>
                <a:gs pos="100000">
                  <a:srgbClr val="6C50D4"/>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r>
                <a:rPr lang="en-US" sz="1050" dirty="0">
                  <a:solidFill>
                    <a:srgbClr val="FFFFFF"/>
                  </a:solidFill>
                  <a:latin typeface="Arial" charset="0"/>
                  <a:cs typeface="Arial" charset="0"/>
                </a:rPr>
                <a:t>3</a:t>
              </a:r>
              <a:endParaRPr lang="en-ZA" sz="1050" dirty="0">
                <a:solidFill>
                  <a:srgbClr val="FFFFFF"/>
                </a:solidFill>
                <a:latin typeface="Arial" charset="0"/>
                <a:cs typeface="Arial" charset="0"/>
              </a:endParaRPr>
            </a:p>
          </p:txBody>
        </p:sp>
        <p:sp>
          <p:nvSpPr>
            <p:cNvPr id="63" name="Rectangle 67">
              <a:extLst>
                <a:ext uri="{FF2B5EF4-FFF2-40B4-BE49-F238E27FC236}">
                  <a16:creationId xmlns:a16="http://schemas.microsoft.com/office/drawing/2014/main" id="{7EB387E7-33A4-39DF-3D49-F525E9028433}"/>
                </a:ext>
              </a:extLst>
            </p:cNvPr>
            <p:cNvSpPr>
              <a:spLocks noChangeArrowheads="1"/>
            </p:cNvSpPr>
            <p:nvPr/>
          </p:nvSpPr>
          <p:spPr bwMode="auto">
            <a:xfrm>
              <a:off x="6479118" y="3444955"/>
              <a:ext cx="406139" cy="406364"/>
            </a:xfrm>
            <a:prstGeom prst="rect">
              <a:avLst/>
            </a:prstGeom>
            <a:solidFill>
              <a:srgbClr val="F2E3F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050">
                <a:solidFill>
                  <a:srgbClr val="000000"/>
                </a:solidFill>
                <a:latin typeface="Arial" charset="0"/>
                <a:cs typeface="Arial" charset="0"/>
              </a:endParaRPr>
            </a:p>
          </p:txBody>
        </p:sp>
        <p:sp>
          <p:nvSpPr>
            <p:cNvPr id="64" name="Rectangle 68">
              <a:extLst>
                <a:ext uri="{FF2B5EF4-FFF2-40B4-BE49-F238E27FC236}">
                  <a16:creationId xmlns:a16="http://schemas.microsoft.com/office/drawing/2014/main" id="{785241B5-9AC4-4A0A-A39A-16F604F54D3E}"/>
                </a:ext>
              </a:extLst>
            </p:cNvPr>
            <p:cNvSpPr>
              <a:spLocks noChangeArrowheads="1"/>
            </p:cNvSpPr>
            <p:nvPr/>
          </p:nvSpPr>
          <p:spPr bwMode="auto">
            <a:xfrm>
              <a:off x="6479118" y="3851319"/>
              <a:ext cx="406139" cy="406362"/>
            </a:xfrm>
            <a:prstGeom prst="rect">
              <a:avLst/>
            </a:prstGeom>
            <a:solidFill>
              <a:srgbClr val="F2E3F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050">
                <a:solidFill>
                  <a:srgbClr val="000000"/>
                </a:solidFill>
                <a:latin typeface="Arial" charset="0"/>
                <a:cs typeface="Arial" charset="0"/>
              </a:endParaRPr>
            </a:p>
          </p:txBody>
        </p:sp>
        <p:sp>
          <p:nvSpPr>
            <p:cNvPr id="65" name="Rectangle 69">
              <a:extLst>
                <a:ext uri="{FF2B5EF4-FFF2-40B4-BE49-F238E27FC236}">
                  <a16:creationId xmlns:a16="http://schemas.microsoft.com/office/drawing/2014/main" id="{70BE622A-FE17-35A5-F058-7EFF6B124434}"/>
                </a:ext>
              </a:extLst>
            </p:cNvPr>
            <p:cNvSpPr>
              <a:spLocks noChangeArrowheads="1"/>
            </p:cNvSpPr>
            <p:nvPr/>
          </p:nvSpPr>
          <p:spPr bwMode="auto">
            <a:xfrm>
              <a:off x="6479118" y="4257681"/>
              <a:ext cx="406139" cy="406364"/>
            </a:xfrm>
            <a:prstGeom prst="rect">
              <a:avLst/>
            </a:prstGeom>
            <a:solidFill>
              <a:srgbClr val="F2E3F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050">
                <a:solidFill>
                  <a:srgbClr val="000000"/>
                </a:solidFill>
                <a:latin typeface="Arial" charset="0"/>
                <a:cs typeface="Arial" charset="0"/>
              </a:endParaRPr>
            </a:p>
          </p:txBody>
        </p:sp>
        <p:sp>
          <p:nvSpPr>
            <p:cNvPr id="66" name="Rectangle 70">
              <a:extLst>
                <a:ext uri="{FF2B5EF4-FFF2-40B4-BE49-F238E27FC236}">
                  <a16:creationId xmlns:a16="http://schemas.microsoft.com/office/drawing/2014/main" id="{AC0803D6-9A29-761D-245A-8204BE42FD38}"/>
                </a:ext>
              </a:extLst>
            </p:cNvPr>
            <p:cNvSpPr>
              <a:spLocks noChangeArrowheads="1"/>
            </p:cNvSpPr>
            <p:nvPr/>
          </p:nvSpPr>
          <p:spPr bwMode="auto">
            <a:xfrm>
              <a:off x="6479118" y="4664044"/>
              <a:ext cx="406139" cy="406362"/>
            </a:xfrm>
            <a:prstGeom prst="rect">
              <a:avLst/>
            </a:prstGeom>
            <a:solidFill>
              <a:srgbClr val="F2E3F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050">
                <a:solidFill>
                  <a:srgbClr val="000000"/>
                </a:solidFill>
                <a:latin typeface="Arial" charset="0"/>
                <a:cs typeface="Arial" charset="0"/>
              </a:endParaRPr>
            </a:p>
          </p:txBody>
        </p:sp>
        <p:sp>
          <p:nvSpPr>
            <p:cNvPr id="67" name="Rectangle 71">
              <a:extLst>
                <a:ext uri="{FF2B5EF4-FFF2-40B4-BE49-F238E27FC236}">
                  <a16:creationId xmlns:a16="http://schemas.microsoft.com/office/drawing/2014/main" id="{72F080C2-BC4A-7421-DDA6-EF8617FEC352}"/>
                </a:ext>
              </a:extLst>
            </p:cNvPr>
            <p:cNvSpPr>
              <a:spLocks noChangeArrowheads="1"/>
            </p:cNvSpPr>
            <p:nvPr/>
          </p:nvSpPr>
          <p:spPr bwMode="auto">
            <a:xfrm>
              <a:off x="6479118" y="5065359"/>
              <a:ext cx="406139" cy="406364"/>
            </a:xfrm>
            <a:prstGeom prst="rect">
              <a:avLst/>
            </a:prstGeom>
            <a:solidFill>
              <a:srgbClr val="F2E3F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050">
                <a:solidFill>
                  <a:srgbClr val="000000"/>
                </a:solidFill>
                <a:latin typeface="Arial" charset="0"/>
                <a:cs typeface="Arial" charset="0"/>
              </a:endParaRPr>
            </a:p>
          </p:txBody>
        </p:sp>
        <p:sp>
          <p:nvSpPr>
            <p:cNvPr id="68" name="Oval 73">
              <a:extLst>
                <a:ext uri="{FF2B5EF4-FFF2-40B4-BE49-F238E27FC236}">
                  <a16:creationId xmlns:a16="http://schemas.microsoft.com/office/drawing/2014/main" id="{D0544B44-6A15-641C-1842-0FBB3CCE6C0E}"/>
                </a:ext>
              </a:extLst>
            </p:cNvPr>
            <p:cNvSpPr>
              <a:spLocks noChangeArrowheads="1"/>
            </p:cNvSpPr>
            <p:nvPr/>
          </p:nvSpPr>
          <p:spPr bwMode="auto">
            <a:xfrm>
              <a:off x="6547594" y="3939658"/>
              <a:ext cx="269185" cy="227159"/>
            </a:xfrm>
            <a:prstGeom prst="ellipse">
              <a:avLst/>
            </a:prstGeom>
            <a:gradFill rotWithShape="1">
              <a:gsLst>
                <a:gs pos="0">
                  <a:srgbClr val="6C50D4"/>
                </a:gs>
                <a:gs pos="50000">
                  <a:srgbClr val="322562"/>
                </a:gs>
                <a:gs pos="100000">
                  <a:srgbClr val="6C50D4"/>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r>
                <a:rPr lang="en-US" sz="1050" dirty="0">
                  <a:solidFill>
                    <a:srgbClr val="FFFFFF"/>
                  </a:solidFill>
                  <a:latin typeface="Arial" charset="0"/>
                  <a:cs typeface="Arial" charset="0"/>
                </a:rPr>
                <a:t>1</a:t>
              </a:r>
              <a:endParaRPr lang="en-ZA" sz="1050" dirty="0">
                <a:solidFill>
                  <a:srgbClr val="FFFFFF"/>
                </a:solidFill>
                <a:latin typeface="Arial" charset="0"/>
                <a:cs typeface="Arial" charset="0"/>
              </a:endParaRPr>
            </a:p>
          </p:txBody>
        </p:sp>
        <p:sp>
          <p:nvSpPr>
            <p:cNvPr id="69" name="Oval 74">
              <a:extLst>
                <a:ext uri="{FF2B5EF4-FFF2-40B4-BE49-F238E27FC236}">
                  <a16:creationId xmlns:a16="http://schemas.microsoft.com/office/drawing/2014/main" id="{FDDD0141-FDFB-154D-95B3-BE61EDF4B0A5}"/>
                </a:ext>
              </a:extLst>
            </p:cNvPr>
            <p:cNvSpPr>
              <a:spLocks noChangeArrowheads="1"/>
            </p:cNvSpPr>
            <p:nvPr/>
          </p:nvSpPr>
          <p:spPr bwMode="auto">
            <a:xfrm>
              <a:off x="6547594" y="4348545"/>
              <a:ext cx="269185" cy="227159"/>
            </a:xfrm>
            <a:prstGeom prst="ellipse">
              <a:avLst/>
            </a:prstGeom>
            <a:gradFill rotWithShape="1">
              <a:gsLst>
                <a:gs pos="0">
                  <a:srgbClr val="6C50D4"/>
                </a:gs>
                <a:gs pos="50000">
                  <a:srgbClr val="322562"/>
                </a:gs>
                <a:gs pos="100000">
                  <a:srgbClr val="6C50D4"/>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r>
                <a:rPr lang="en-US" sz="1050" dirty="0">
                  <a:solidFill>
                    <a:srgbClr val="FFFFFF"/>
                  </a:solidFill>
                  <a:latin typeface="Arial" charset="0"/>
                  <a:cs typeface="Arial" charset="0"/>
                </a:rPr>
                <a:t>1</a:t>
              </a:r>
              <a:endParaRPr lang="en-ZA" sz="1050" dirty="0">
                <a:solidFill>
                  <a:srgbClr val="FFFFFF"/>
                </a:solidFill>
                <a:latin typeface="Arial" charset="0"/>
                <a:cs typeface="Arial" charset="0"/>
              </a:endParaRPr>
            </a:p>
          </p:txBody>
        </p:sp>
        <p:sp>
          <p:nvSpPr>
            <p:cNvPr id="70" name="Oval 75">
              <a:extLst>
                <a:ext uri="{FF2B5EF4-FFF2-40B4-BE49-F238E27FC236}">
                  <a16:creationId xmlns:a16="http://schemas.microsoft.com/office/drawing/2014/main" id="{397D3D08-34AE-B586-FEC6-F3DD4EB85C83}"/>
                </a:ext>
              </a:extLst>
            </p:cNvPr>
            <p:cNvSpPr>
              <a:spLocks noChangeArrowheads="1"/>
            </p:cNvSpPr>
            <p:nvPr/>
          </p:nvSpPr>
          <p:spPr bwMode="auto">
            <a:xfrm>
              <a:off x="6547594" y="4754908"/>
              <a:ext cx="269185" cy="227159"/>
            </a:xfrm>
            <a:prstGeom prst="ellipse">
              <a:avLst/>
            </a:prstGeom>
            <a:gradFill rotWithShape="1">
              <a:gsLst>
                <a:gs pos="0">
                  <a:srgbClr val="6C50D4"/>
                </a:gs>
                <a:gs pos="50000">
                  <a:srgbClr val="322562"/>
                </a:gs>
                <a:gs pos="100000">
                  <a:srgbClr val="6C50D4"/>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r>
                <a:rPr lang="en-US" sz="1050" dirty="0">
                  <a:solidFill>
                    <a:srgbClr val="FFFFFF"/>
                  </a:solidFill>
                  <a:latin typeface="Arial" charset="0"/>
                  <a:cs typeface="Arial" charset="0"/>
                </a:rPr>
                <a:t>1</a:t>
              </a:r>
              <a:endParaRPr lang="en-ZA" sz="1050" dirty="0">
                <a:solidFill>
                  <a:srgbClr val="FFFFFF"/>
                </a:solidFill>
                <a:latin typeface="Arial" charset="0"/>
                <a:cs typeface="Arial" charset="0"/>
              </a:endParaRPr>
            </a:p>
          </p:txBody>
        </p:sp>
        <p:sp>
          <p:nvSpPr>
            <p:cNvPr id="71" name="Rectangle 76">
              <a:extLst>
                <a:ext uri="{FF2B5EF4-FFF2-40B4-BE49-F238E27FC236}">
                  <a16:creationId xmlns:a16="http://schemas.microsoft.com/office/drawing/2014/main" id="{4AFB8E04-5BD6-83FE-E669-37BE89029D21}"/>
                </a:ext>
              </a:extLst>
            </p:cNvPr>
            <p:cNvSpPr>
              <a:spLocks noChangeArrowheads="1"/>
            </p:cNvSpPr>
            <p:nvPr/>
          </p:nvSpPr>
          <p:spPr bwMode="auto">
            <a:xfrm>
              <a:off x="6887617" y="3444955"/>
              <a:ext cx="406139" cy="406364"/>
            </a:xfrm>
            <a:prstGeom prst="rect">
              <a:avLst/>
            </a:prstGeom>
            <a:solidFill>
              <a:srgbClr val="F2E3F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050">
                <a:solidFill>
                  <a:srgbClr val="000000"/>
                </a:solidFill>
                <a:latin typeface="Arial" charset="0"/>
                <a:cs typeface="Arial" charset="0"/>
              </a:endParaRPr>
            </a:p>
          </p:txBody>
        </p:sp>
        <p:sp>
          <p:nvSpPr>
            <p:cNvPr id="72" name="Rectangle 77">
              <a:extLst>
                <a:ext uri="{FF2B5EF4-FFF2-40B4-BE49-F238E27FC236}">
                  <a16:creationId xmlns:a16="http://schemas.microsoft.com/office/drawing/2014/main" id="{74BE1980-8983-4D81-8773-46AF627A634D}"/>
                </a:ext>
              </a:extLst>
            </p:cNvPr>
            <p:cNvSpPr>
              <a:spLocks noChangeArrowheads="1"/>
            </p:cNvSpPr>
            <p:nvPr/>
          </p:nvSpPr>
          <p:spPr bwMode="auto">
            <a:xfrm>
              <a:off x="6887617" y="3851319"/>
              <a:ext cx="406139" cy="406362"/>
            </a:xfrm>
            <a:prstGeom prst="rect">
              <a:avLst/>
            </a:prstGeom>
            <a:solidFill>
              <a:srgbClr val="F2E3F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050">
                <a:solidFill>
                  <a:srgbClr val="000000"/>
                </a:solidFill>
                <a:latin typeface="Arial" charset="0"/>
                <a:cs typeface="Arial" charset="0"/>
              </a:endParaRPr>
            </a:p>
          </p:txBody>
        </p:sp>
        <p:sp>
          <p:nvSpPr>
            <p:cNvPr id="73" name="Rectangle 78">
              <a:extLst>
                <a:ext uri="{FF2B5EF4-FFF2-40B4-BE49-F238E27FC236}">
                  <a16:creationId xmlns:a16="http://schemas.microsoft.com/office/drawing/2014/main" id="{590B99DB-3B55-C8AF-AA57-6908FC3F9B37}"/>
                </a:ext>
              </a:extLst>
            </p:cNvPr>
            <p:cNvSpPr>
              <a:spLocks noChangeArrowheads="1"/>
            </p:cNvSpPr>
            <p:nvPr/>
          </p:nvSpPr>
          <p:spPr bwMode="auto">
            <a:xfrm>
              <a:off x="6887617" y="4257681"/>
              <a:ext cx="406139" cy="406364"/>
            </a:xfrm>
            <a:prstGeom prst="rect">
              <a:avLst/>
            </a:prstGeom>
            <a:solidFill>
              <a:srgbClr val="F2E3F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050">
                <a:solidFill>
                  <a:srgbClr val="000000"/>
                </a:solidFill>
                <a:latin typeface="Arial" charset="0"/>
                <a:cs typeface="Arial" charset="0"/>
              </a:endParaRPr>
            </a:p>
          </p:txBody>
        </p:sp>
        <p:sp>
          <p:nvSpPr>
            <p:cNvPr id="74" name="Rectangle 79">
              <a:extLst>
                <a:ext uri="{FF2B5EF4-FFF2-40B4-BE49-F238E27FC236}">
                  <a16:creationId xmlns:a16="http://schemas.microsoft.com/office/drawing/2014/main" id="{DD1A70EF-F481-07AF-99A8-58E3FE796F8C}"/>
                </a:ext>
              </a:extLst>
            </p:cNvPr>
            <p:cNvSpPr>
              <a:spLocks noChangeArrowheads="1"/>
            </p:cNvSpPr>
            <p:nvPr/>
          </p:nvSpPr>
          <p:spPr bwMode="auto">
            <a:xfrm>
              <a:off x="6887617" y="4664044"/>
              <a:ext cx="406139" cy="406362"/>
            </a:xfrm>
            <a:prstGeom prst="rect">
              <a:avLst/>
            </a:prstGeom>
            <a:solidFill>
              <a:srgbClr val="F2E3F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050">
                <a:solidFill>
                  <a:srgbClr val="000000"/>
                </a:solidFill>
                <a:latin typeface="Arial" charset="0"/>
                <a:cs typeface="Arial" charset="0"/>
              </a:endParaRPr>
            </a:p>
          </p:txBody>
        </p:sp>
        <p:sp>
          <p:nvSpPr>
            <p:cNvPr id="75" name="Rectangle 80">
              <a:extLst>
                <a:ext uri="{FF2B5EF4-FFF2-40B4-BE49-F238E27FC236}">
                  <a16:creationId xmlns:a16="http://schemas.microsoft.com/office/drawing/2014/main" id="{548BFBEC-156A-3757-5A24-CC16D1E6A827}"/>
                </a:ext>
              </a:extLst>
            </p:cNvPr>
            <p:cNvSpPr>
              <a:spLocks noChangeArrowheads="1"/>
            </p:cNvSpPr>
            <p:nvPr/>
          </p:nvSpPr>
          <p:spPr bwMode="auto">
            <a:xfrm>
              <a:off x="6887617" y="5065359"/>
              <a:ext cx="406139" cy="406364"/>
            </a:xfrm>
            <a:prstGeom prst="rect">
              <a:avLst/>
            </a:prstGeom>
            <a:solidFill>
              <a:srgbClr val="F2E3F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050">
                <a:solidFill>
                  <a:srgbClr val="000000"/>
                </a:solidFill>
                <a:latin typeface="Arial" charset="0"/>
                <a:cs typeface="Arial" charset="0"/>
              </a:endParaRPr>
            </a:p>
          </p:txBody>
        </p:sp>
        <p:sp>
          <p:nvSpPr>
            <p:cNvPr id="76" name="Oval 81">
              <a:extLst>
                <a:ext uri="{FF2B5EF4-FFF2-40B4-BE49-F238E27FC236}">
                  <a16:creationId xmlns:a16="http://schemas.microsoft.com/office/drawing/2014/main" id="{A9644213-87D8-8EBA-E9C4-BDD4E52DFCF4}"/>
                </a:ext>
              </a:extLst>
            </p:cNvPr>
            <p:cNvSpPr>
              <a:spLocks noChangeArrowheads="1"/>
            </p:cNvSpPr>
            <p:nvPr/>
          </p:nvSpPr>
          <p:spPr bwMode="auto">
            <a:xfrm>
              <a:off x="6953733" y="3939658"/>
              <a:ext cx="271547" cy="227159"/>
            </a:xfrm>
            <a:prstGeom prst="ellipse">
              <a:avLst/>
            </a:prstGeom>
            <a:gradFill rotWithShape="1">
              <a:gsLst>
                <a:gs pos="0">
                  <a:srgbClr val="6C50D4"/>
                </a:gs>
                <a:gs pos="50000">
                  <a:srgbClr val="322562"/>
                </a:gs>
                <a:gs pos="100000">
                  <a:srgbClr val="6C50D4"/>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r>
                <a:rPr lang="en-US" sz="1050" dirty="0">
                  <a:solidFill>
                    <a:srgbClr val="FFFFFF"/>
                  </a:solidFill>
                  <a:latin typeface="Arial" charset="0"/>
                  <a:cs typeface="Arial" charset="0"/>
                </a:rPr>
                <a:t>5</a:t>
              </a:r>
              <a:endParaRPr lang="en-ZA" sz="1050" dirty="0">
                <a:solidFill>
                  <a:srgbClr val="FFFFFF"/>
                </a:solidFill>
                <a:latin typeface="Arial" charset="0"/>
                <a:cs typeface="Arial" charset="0"/>
              </a:endParaRPr>
            </a:p>
          </p:txBody>
        </p:sp>
        <p:sp>
          <p:nvSpPr>
            <p:cNvPr id="77" name="Oval 82">
              <a:extLst>
                <a:ext uri="{FF2B5EF4-FFF2-40B4-BE49-F238E27FC236}">
                  <a16:creationId xmlns:a16="http://schemas.microsoft.com/office/drawing/2014/main" id="{32F8AA79-F7D1-A149-8E40-1F88F4285DE5}"/>
                </a:ext>
              </a:extLst>
            </p:cNvPr>
            <p:cNvSpPr>
              <a:spLocks noChangeArrowheads="1"/>
            </p:cNvSpPr>
            <p:nvPr/>
          </p:nvSpPr>
          <p:spPr bwMode="auto">
            <a:xfrm>
              <a:off x="6953733" y="4754908"/>
              <a:ext cx="271547" cy="227159"/>
            </a:xfrm>
            <a:prstGeom prst="ellipse">
              <a:avLst/>
            </a:prstGeom>
            <a:gradFill rotWithShape="1">
              <a:gsLst>
                <a:gs pos="0">
                  <a:srgbClr val="6C50D4"/>
                </a:gs>
                <a:gs pos="50000">
                  <a:srgbClr val="322562"/>
                </a:gs>
                <a:gs pos="100000">
                  <a:srgbClr val="6C50D4"/>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r>
                <a:rPr lang="en-US" sz="1050" dirty="0">
                  <a:solidFill>
                    <a:srgbClr val="FFFFFF"/>
                  </a:solidFill>
                  <a:latin typeface="Arial" charset="0"/>
                  <a:cs typeface="Arial" charset="0"/>
                </a:rPr>
                <a:t>1</a:t>
              </a:r>
              <a:endParaRPr lang="en-ZA" sz="1050" dirty="0">
                <a:solidFill>
                  <a:srgbClr val="FFFFFF"/>
                </a:solidFill>
                <a:latin typeface="Arial" charset="0"/>
                <a:cs typeface="Arial" charset="0"/>
              </a:endParaRPr>
            </a:p>
          </p:txBody>
        </p:sp>
        <p:sp>
          <p:nvSpPr>
            <p:cNvPr id="78" name="Rectangle 83">
              <a:extLst>
                <a:ext uri="{FF2B5EF4-FFF2-40B4-BE49-F238E27FC236}">
                  <a16:creationId xmlns:a16="http://schemas.microsoft.com/office/drawing/2014/main" id="{07AB50CB-88DB-BA14-8C80-40C4918DF834}"/>
                </a:ext>
              </a:extLst>
            </p:cNvPr>
            <p:cNvSpPr>
              <a:spLocks noChangeArrowheads="1"/>
            </p:cNvSpPr>
            <p:nvPr/>
          </p:nvSpPr>
          <p:spPr bwMode="auto">
            <a:xfrm>
              <a:off x="7293757" y="3444955"/>
              <a:ext cx="406139" cy="406364"/>
            </a:xfrm>
            <a:prstGeom prst="rect">
              <a:avLst/>
            </a:prstGeom>
            <a:solidFill>
              <a:srgbClr val="F2E3F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050">
                <a:solidFill>
                  <a:srgbClr val="000000"/>
                </a:solidFill>
                <a:latin typeface="Arial" charset="0"/>
                <a:cs typeface="Arial" charset="0"/>
              </a:endParaRPr>
            </a:p>
          </p:txBody>
        </p:sp>
        <p:sp>
          <p:nvSpPr>
            <p:cNvPr id="79" name="Rectangle 84">
              <a:extLst>
                <a:ext uri="{FF2B5EF4-FFF2-40B4-BE49-F238E27FC236}">
                  <a16:creationId xmlns:a16="http://schemas.microsoft.com/office/drawing/2014/main" id="{53A36739-A85C-18BB-7910-66DA2F7C6642}"/>
                </a:ext>
              </a:extLst>
            </p:cNvPr>
            <p:cNvSpPr>
              <a:spLocks noChangeArrowheads="1"/>
            </p:cNvSpPr>
            <p:nvPr/>
          </p:nvSpPr>
          <p:spPr bwMode="auto">
            <a:xfrm>
              <a:off x="7293757" y="3851319"/>
              <a:ext cx="406139" cy="406362"/>
            </a:xfrm>
            <a:prstGeom prst="rect">
              <a:avLst/>
            </a:prstGeom>
            <a:solidFill>
              <a:srgbClr val="F2E3F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050">
                <a:solidFill>
                  <a:srgbClr val="000000"/>
                </a:solidFill>
                <a:latin typeface="Arial" charset="0"/>
                <a:cs typeface="Arial" charset="0"/>
              </a:endParaRPr>
            </a:p>
          </p:txBody>
        </p:sp>
        <p:sp>
          <p:nvSpPr>
            <p:cNvPr id="80" name="Rectangle 85">
              <a:extLst>
                <a:ext uri="{FF2B5EF4-FFF2-40B4-BE49-F238E27FC236}">
                  <a16:creationId xmlns:a16="http://schemas.microsoft.com/office/drawing/2014/main" id="{98DB0668-D379-713B-3E3F-105D2638F008}"/>
                </a:ext>
              </a:extLst>
            </p:cNvPr>
            <p:cNvSpPr>
              <a:spLocks noChangeArrowheads="1"/>
            </p:cNvSpPr>
            <p:nvPr/>
          </p:nvSpPr>
          <p:spPr bwMode="auto">
            <a:xfrm>
              <a:off x="7293757" y="4257681"/>
              <a:ext cx="406139" cy="406364"/>
            </a:xfrm>
            <a:prstGeom prst="rect">
              <a:avLst/>
            </a:prstGeom>
            <a:solidFill>
              <a:srgbClr val="F2E3F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050">
                <a:solidFill>
                  <a:srgbClr val="000000"/>
                </a:solidFill>
                <a:latin typeface="Arial" charset="0"/>
                <a:cs typeface="Arial" charset="0"/>
              </a:endParaRPr>
            </a:p>
          </p:txBody>
        </p:sp>
        <p:sp>
          <p:nvSpPr>
            <p:cNvPr id="81" name="Rectangle 86">
              <a:extLst>
                <a:ext uri="{FF2B5EF4-FFF2-40B4-BE49-F238E27FC236}">
                  <a16:creationId xmlns:a16="http://schemas.microsoft.com/office/drawing/2014/main" id="{FEF06888-3A8F-80D3-F736-696A0570AE63}"/>
                </a:ext>
              </a:extLst>
            </p:cNvPr>
            <p:cNvSpPr>
              <a:spLocks noChangeArrowheads="1"/>
            </p:cNvSpPr>
            <p:nvPr/>
          </p:nvSpPr>
          <p:spPr bwMode="auto">
            <a:xfrm>
              <a:off x="7293757" y="4664044"/>
              <a:ext cx="406139" cy="406362"/>
            </a:xfrm>
            <a:prstGeom prst="rect">
              <a:avLst/>
            </a:prstGeom>
            <a:solidFill>
              <a:srgbClr val="F2E3F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050">
                <a:solidFill>
                  <a:srgbClr val="000000"/>
                </a:solidFill>
                <a:latin typeface="Arial" charset="0"/>
                <a:cs typeface="Arial" charset="0"/>
              </a:endParaRPr>
            </a:p>
          </p:txBody>
        </p:sp>
        <p:sp>
          <p:nvSpPr>
            <p:cNvPr id="82" name="Rectangle 87">
              <a:extLst>
                <a:ext uri="{FF2B5EF4-FFF2-40B4-BE49-F238E27FC236}">
                  <a16:creationId xmlns:a16="http://schemas.microsoft.com/office/drawing/2014/main" id="{9D2B4609-356D-777B-3ABC-8002E0A56043}"/>
                </a:ext>
              </a:extLst>
            </p:cNvPr>
            <p:cNvSpPr>
              <a:spLocks noChangeArrowheads="1"/>
            </p:cNvSpPr>
            <p:nvPr/>
          </p:nvSpPr>
          <p:spPr bwMode="auto">
            <a:xfrm>
              <a:off x="7293757" y="5065359"/>
              <a:ext cx="406139" cy="406364"/>
            </a:xfrm>
            <a:prstGeom prst="rect">
              <a:avLst/>
            </a:prstGeom>
            <a:solidFill>
              <a:srgbClr val="F2E3F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050">
                <a:solidFill>
                  <a:srgbClr val="000000"/>
                </a:solidFill>
                <a:latin typeface="Arial" charset="0"/>
                <a:cs typeface="Arial" charset="0"/>
              </a:endParaRPr>
            </a:p>
          </p:txBody>
        </p:sp>
        <p:sp>
          <p:nvSpPr>
            <p:cNvPr id="83" name="Oval 88">
              <a:extLst>
                <a:ext uri="{FF2B5EF4-FFF2-40B4-BE49-F238E27FC236}">
                  <a16:creationId xmlns:a16="http://schemas.microsoft.com/office/drawing/2014/main" id="{1EFBDBEF-82FD-A898-144F-EFA8985C14E6}"/>
                </a:ext>
              </a:extLst>
            </p:cNvPr>
            <p:cNvSpPr>
              <a:spLocks noChangeArrowheads="1"/>
            </p:cNvSpPr>
            <p:nvPr/>
          </p:nvSpPr>
          <p:spPr bwMode="auto">
            <a:xfrm>
              <a:off x="7362235" y="3939658"/>
              <a:ext cx="271546" cy="227159"/>
            </a:xfrm>
            <a:prstGeom prst="ellipse">
              <a:avLst/>
            </a:prstGeom>
            <a:gradFill rotWithShape="1">
              <a:gsLst>
                <a:gs pos="0">
                  <a:srgbClr val="6C50D4"/>
                </a:gs>
                <a:gs pos="50000">
                  <a:srgbClr val="322562"/>
                </a:gs>
                <a:gs pos="100000">
                  <a:srgbClr val="6C50D4"/>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r>
                <a:rPr lang="en-US" sz="1050" dirty="0">
                  <a:solidFill>
                    <a:srgbClr val="FFFFFF"/>
                  </a:solidFill>
                  <a:latin typeface="Arial" charset="0"/>
                  <a:cs typeface="Arial" charset="0"/>
                </a:rPr>
                <a:t>1</a:t>
              </a:r>
              <a:endParaRPr lang="en-ZA" sz="1050" dirty="0">
                <a:solidFill>
                  <a:srgbClr val="FFFFFF"/>
                </a:solidFill>
                <a:latin typeface="Arial" charset="0"/>
                <a:cs typeface="Arial" charset="0"/>
              </a:endParaRPr>
            </a:p>
          </p:txBody>
        </p:sp>
        <p:sp>
          <p:nvSpPr>
            <p:cNvPr id="84" name="Oval 89">
              <a:extLst>
                <a:ext uri="{FF2B5EF4-FFF2-40B4-BE49-F238E27FC236}">
                  <a16:creationId xmlns:a16="http://schemas.microsoft.com/office/drawing/2014/main" id="{D770CA96-C24E-85DB-1AD4-6E58380D33B5}"/>
                </a:ext>
              </a:extLst>
            </p:cNvPr>
            <p:cNvSpPr>
              <a:spLocks noChangeArrowheads="1"/>
            </p:cNvSpPr>
            <p:nvPr/>
          </p:nvSpPr>
          <p:spPr bwMode="auto">
            <a:xfrm>
              <a:off x="7362235" y="4348545"/>
              <a:ext cx="271546" cy="227159"/>
            </a:xfrm>
            <a:prstGeom prst="ellipse">
              <a:avLst/>
            </a:prstGeom>
            <a:gradFill rotWithShape="1">
              <a:gsLst>
                <a:gs pos="0">
                  <a:srgbClr val="6C50D4"/>
                </a:gs>
                <a:gs pos="50000">
                  <a:srgbClr val="322562"/>
                </a:gs>
                <a:gs pos="100000">
                  <a:srgbClr val="6C50D4"/>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r>
                <a:rPr lang="en-US" sz="1050" dirty="0">
                  <a:solidFill>
                    <a:srgbClr val="FFFFFF"/>
                  </a:solidFill>
                  <a:latin typeface="Arial" charset="0"/>
                  <a:cs typeface="Arial" charset="0"/>
                </a:rPr>
                <a:t>1</a:t>
              </a:r>
              <a:endParaRPr lang="en-ZA" sz="1050" dirty="0">
                <a:solidFill>
                  <a:srgbClr val="FFFFFF"/>
                </a:solidFill>
                <a:latin typeface="Arial" charset="0"/>
                <a:cs typeface="Arial" charset="0"/>
              </a:endParaRPr>
            </a:p>
          </p:txBody>
        </p:sp>
        <p:sp>
          <p:nvSpPr>
            <p:cNvPr id="85" name="Oval 90">
              <a:extLst>
                <a:ext uri="{FF2B5EF4-FFF2-40B4-BE49-F238E27FC236}">
                  <a16:creationId xmlns:a16="http://schemas.microsoft.com/office/drawing/2014/main" id="{03E9E8B1-62EF-9ADF-15AB-D6757D670946}"/>
                </a:ext>
              </a:extLst>
            </p:cNvPr>
            <p:cNvSpPr>
              <a:spLocks noChangeArrowheads="1"/>
            </p:cNvSpPr>
            <p:nvPr/>
          </p:nvSpPr>
          <p:spPr bwMode="auto">
            <a:xfrm>
              <a:off x="7362235" y="4754908"/>
              <a:ext cx="271546" cy="227159"/>
            </a:xfrm>
            <a:prstGeom prst="ellipse">
              <a:avLst/>
            </a:prstGeom>
            <a:gradFill rotWithShape="1">
              <a:gsLst>
                <a:gs pos="0">
                  <a:srgbClr val="6C50D4"/>
                </a:gs>
                <a:gs pos="50000">
                  <a:srgbClr val="322562"/>
                </a:gs>
                <a:gs pos="100000">
                  <a:srgbClr val="6C50D4"/>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r>
                <a:rPr lang="en-US" sz="1050" dirty="0">
                  <a:solidFill>
                    <a:srgbClr val="FFFFFF"/>
                  </a:solidFill>
                  <a:latin typeface="Arial" charset="0"/>
                  <a:cs typeface="Arial" charset="0"/>
                </a:rPr>
                <a:t>1</a:t>
              </a:r>
              <a:endParaRPr lang="en-ZA" sz="1050" dirty="0">
                <a:solidFill>
                  <a:srgbClr val="FFFFFF"/>
                </a:solidFill>
                <a:latin typeface="Arial" charset="0"/>
                <a:cs typeface="Arial" charset="0"/>
              </a:endParaRPr>
            </a:p>
          </p:txBody>
        </p:sp>
        <p:sp>
          <p:nvSpPr>
            <p:cNvPr id="88" name="Rectangle 83">
              <a:extLst>
                <a:ext uri="{FF2B5EF4-FFF2-40B4-BE49-F238E27FC236}">
                  <a16:creationId xmlns:a16="http://schemas.microsoft.com/office/drawing/2014/main" id="{F1B3FE3A-DADE-59A7-3152-E05BC44C452D}"/>
                </a:ext>
              </a:extLst>
            </p:cNvPr>
            <p:cNvSpPr>
              <a:spLocks noChangeArrowheads="1"/>
            </p:cNvSpPr>
            <p:nvPr/>
          </p:nvSpPr>
          <p:spPr bwMode="auto">
            <a:xfrm>
              <a:off x="7704619" y="3447480"/>
              <a:ext cx="406139" cy="406362"/>
            </a:xfrm>
            <a:prstGeom prst="rect">
              <a:avLst/>
            </a:prstGeom>
            <a:solidFill>
              <a:srgbClr val="F2E3F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050">
                <a:solidFill>
                  <a:srgbClr val="000000"/>
                </a:solidFill>
                <a:latin typeface="Arial" charset="0"/>
                <a:cs typeface="Arial" charset="0"/>
              </a:endParaRPr>
            </a:p>
          </p:txBody>
        </p:sp>
        <p:sp>
          <p:nvSpPr>
            <p:cNvPr id="89" name="Rectangle 84">
              <a:extLst>
                <a:ext uri="{FF2B5EF4-FFF2-40B4-BE49-F238E27FC236}">
                  <a16:creationId xmlns:a16="http://schemas.microsoft.com/office/drawing/2014/main" id="{29ACAC83-BCCD-D991-9965-039C75BFF7E6}"/>
                </a:ext>
              </a:extLst>
            </p:cNvPr>
            <p:cNvSpPr>
              <a:spLocks noChangeArrowheads="1"/>
            </p:cNvSpPr>
            <p:nvPr/>
          </p:nvSpPr>
          <p:spPr bwMode="auto">
            <a:xfrm>
              <a:off x="7704619" y="3853842"/>
              <a:ext cx="406139" cy="406364"/>
            </a:xfrm>
            <a:prstGeom prst="rect">
              <a:avLst/>
            </a:prstGeom>
            <a:solidFill>
              <a:srgbClr val="F2E3F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050">
                <a:solidFill>
                  <a:srgbClr val="000000"/>
                </a:solidFill>
                <a:latin typeface="Arial" charset="0"/>
                <a:cs typeface="Arial" charset="0"/>
              </a:endParaRPr>
            </a:p>
          </p:txBody>
        </p:sp>
        <p:sp>
          <p:nvSpPr>
            <p:cNvPr id="90" name="Rectangle 85">
              <a:extLst>
                <a:ext uri="{FF2B5EF4-FFF2-40B4-BE49-F238E27FC236}">
                  <a16:creationId xmlns:a16="http://schemas.microsoft.com/office/drawing/2014/main" id="{1DD40000-20CC-5496-A3AA-0A29330EF2C8}"/>
                </a:ext>
              </a:extLst>
            </p:cNvPr>
            <p:cNvSpPr>
              <a:spLocks noChangeArrowheads="1"/>
            </p:cNvSpPr>
            <p:nvPr/>
          </p:nvSpPr>
          <p:spPr bwMode="auto">
            <a:xfrm>
              <a:off x="7704619" y="4260206"/>
              <a:ext cx="406139" cy="406362"/>
            </a:xfrm>
            <a:prstGeom prst="rect">
              <a:avLst/>
            </a:prstGeom>
            <a:solidFill>
              <a:srgbClr val="F2E3F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050">
                <a:solidFill>
                  <a:srgbClr val="000000"/>
                </a:solidFill>
                <a:latin typeface="Arial" charset="0"/>
                <a:cs typeface="Arial" charset="0"/>
              </a:endParaRPr>
            </a:p>
          </p:txBody>
        </p:sp>
        <p:sp>
          <p:nvSpPr>
            <p:cNvPr id="91" name="Rectangle 86">
              <a:extLst>
                <a:ext uri="{FF2B5EF4-FFF2-40B4-BE49-F238E27FC236}">
                  <a16:creationId xmlns:a16="http://schemas.microsoft.com/office/drawing/2014/main" id="{4F945B49-EBAA-CA19-5718-BD66D85B967E}"/>
                </a:ext>
              </a:extLst>
            </p:cNvPr>
            <p:cNvSpPr>
              <a:spLocks noChangeArrowheads="1"/>
            </p:cNvSpPr>
            <p:nvPr/>
          </p:nvSpPr>
          <p:spPr bwMode="auto">
            <a:xfrm>
              <a:off x="7704619" y="4664044"/>
              <a:ext cx="406139" cy="406362"/>
            </a:xfrm>
            <a:prstGeom prst="rect">
              <a:avLst/>
            </a:prstGeom>
            <a:solidFill>
              <a:srgbClr val="F2E3F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050">
                <a:solidFill>
                  <a:srgbClr val="000000"/>
                </a:solidFill>
                <a:latin typeface="Arial" charset="0"/>
                <a:cs typeface="Arial" charset="0"/>
              </a:endParaRPr>
            </a:p>
          </p:txBody>
        </p:sp>
        <p:sp>
          <p:nvSpPr>
            <p:cNvPr id="92" name="Rectangle 87">
              <a:extLst>
                <a:ext uri="{FF2B5EF4-FFF2-40B4-BE49-F238E27FC236}">
                  <a16:creationId xmlns:a16="http://schemas.microsoft.com/office/drawing/2014/main" id="{231EE000-7672-D840-750A-745069DFF115}"/>
                </a:ext>
              </a:extLst>
            </p:cNvPr>
            <p:cNvSpPr>
              <a:spLocks noChangeArrowheads="1"/>
            </p:cNvSpPr>
            <p:nvPr/>
          </p:nvSpPr>
          <p:spPr bwMode="auto">
            <a:xfrm>
              <a:off x="7704619" y="5067883"/>
              <a:ext cx="406139" cy="406362"/>
            </a:xfrm>
            <a:prstGeom prst="rect">
              <a:avLst/>
            </a:prstGeom>
            <a:solidFill>
              <a:srgbClr val="F2E3F9"/>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050">
                <a:solidFill>
                  <a:srgbClr val="000000"/>
                </a:solidFill>
                <a:latin typeface="Arial" charset="0"/>
                <a:cs typeface="Arial" charset="0"/>
              </a:endParaRPr>
            </a:p>
          </p:txBody>
        </p:sp>
        <p:sp>
          <p:nvSpPr>
            <p:cNvPr id="93" name="Oval 88">
              <a:extLst>
                <a:ext uri="{FF2B5EF4-FFF2-40B4-BE49-F238E27FC236}">
                  <a16:creationId xmlns:a16="http://schemas.microsoft.com/office/drawing/2014/main" id="{BE1EAAD6-DF1E-75AF-A129-2C66FF870075}"/>
                </a:ext>
              </a:extLst>
            </p:cNvPr>
            <p:cNvSpPr>
              <a:spLocks noChangeArrowheads="1"/>
            </p:cNvSpPr>
            <p:nvPr/>
          </p:nvSpPr>
          <p:spPr bwMode="auto">
            <a:xfrm>
              <a:off x="7773097" y="3942183"/>
              <a:ext cx="269185" cy="227159"/>
            </a:xfrm>
            <a:prstGeom prst="ellipse">
              <a:avLst/>
            </a:prstGeom>
            <a:gradFill rotWithShape="1">
              <a:gsLst>
                <a:gs pos="0">
                  <a:srgbClr val="6C50D4"/>
                </a:gs>
                <a:gs pos="50000">
                  <a:srgbClr val="322562"/>
                </a:gs>
                <a:gs pos="100000">
                  <a:srgbClr val="6C50D4"/>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r>
                <a:rPr lang="en-US" sz="1050" dirty="0">
                  <a:solidFill>
                    <a:srgbClr val="FFFFFF"/>
                  </a:solidFill>
                  <a:latin typeface="Arial" charset="0"/>
                  <a:cs typeface="Arial" charset="0"/>
                </a:rPr>
                <a:t>1</a:t>
              </a:r>
              <a:endParaRPr lang="en-ZA" sz="1050" dirty="0">
                <a:solidFill>
                  <a:srgbClr val="FFFFFF"/>
                </a:solidFill>
                <a:latin typeface="Arial" charset="0"/>
                <a:cs typeface="Arial" charset="0"/>
              </a:endParaRPr>
            </a:p>
          </p:txBody>
        </p:sp>
        <p:sp>
          <p:nvSpPr>
            <p:cNvPr id="94" name="Oval 89">
              <a:extLst>
                <a:ext uri="{FF2B5EF4-FFF2-40B4-BE49-F238E27FC236}">
                  <a16:creationId xmlns:a16="http://schemas.microsoft.com/office/drawing/2014/main" id="{FC4E0229-24CA-AE72-2ECF-7C7D342EA8F2}"/>
                </a:ext>
              </a:extLst>
            </p:cNvPr>
            <p:cNvSpPr>
              <a:spLocks noChangeArrowheads="1"/>
            </p:cNvSpPr>
            <p:nvPr/>
          </p:nvSpPr>
          <p:spPr bwMode="auto">
            <a:xfrm>
              <a:off x="7773097" y="4351069"/>
              <a:ext cx="269185" cy="227159"/>
            </a:xfrm>
            <a:prstGeom prst="ellipse">
              <a:avLst/>
            </a:prstGeom>
            <a:gradFill rotWithShape="1">
              <a:gsLst>
                <a:gs pos="0">
                  <a:srgbClr val="6C50D4"/>
                </a:gs>
                <a:gs pos="50000">
                  <a:srgbClr val="322562"/>
                </a:gs>
                <a:gs pos="100000">
                  <a:srgbClr val="6C50D4"/>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r>
                <a:rPr lang="en-US" sz="1050" dirty="0">
                  <a:solidFill>
                    <a:srgbClr val="FFFFFF"/>
                  </a:solidFill>
                  <a:latin typeface="Arial" charset="0"/>
                  <a:cs typeface="Arial" charset="0"/>
                </a:rPr>
                <a:t>1</a:t>
              </a:r>
              <a:endParaRPr lang="en-ZA" sz="1050" dirty="0">
                <a:solidFill>
                  <a:srgbClr val="FFFFFF"/>
                </a:solidFill>
                <a:latin typeface="Arial" charset="0"/>
                <a:cs typeface="Arial" charset="0"/>
              </a:endParaRPr>
            </a:p>
          </p:txBody>
        </p:sp>
        <p:sp>
          <p:nvSpPr>
            <p:cNvPr id="95" name="Oval 90">
              <a:extLst>
                <a:ext uri="{FF2B5EF4-FFF2-40B4-BE49-F238E27FC236}">
                  <a16:creationId xmlns:a16="http://schemas.microsoft.com/office/drawing/2014/main" id="{4775A8A3-402D-56C1-A054-31EFDA949338}"/>
                </a:ext>
              </a:extLst>
            </p:cNvPr>
            <p:cNvSpPr>
              <a:spLocks noChangeArrowheads="1"/>
            </p:cNvSpPr>
            <p:nvPr/>
          </p:nvSpPr>
          <p:spPr bwMode="auto">
            <a:xfrm>
              <a:off x="7773097" y="4754908"/>
              <a:ext cx="269185" cy="227159"/>
            </a:xfrm>
            <a:prstGeom prst="ellipse">
              <a:avLst/>
            </a:prstGeom>
            <a:gradFill rotWithShape="1">
              <a:gsLst>
                <a:gs pos="0">
                  <a:srgbClr val="6C50D4"/>
                </a:gs>
                <a:gs pos="50000">
                  <a:srgbClr val="322562"/>
                </a:gs>
                <a:gs pos="100000">
                  <a:srgbClr val="6C50D4"/>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r>
                <a:rPr lang="en-US" sz="1050" dirty="0">
                  <a:solidFill>
                    <a:srgbClr val="FFFFFF"/>
                  </a:solidFill>
                  <a:latin typeface="Arial" charset="0"/>
                  <a:cs typeface="Arial" charset="0"/>
                </a:rPr>
                <a:t>1</a:t>
              </a:r>
              <a:endParaRPr lang="en-ZA" sz="1050" dirty="0">
                <a:solidFill>
                  <a:srgbClr val="FFFFFF"/>
                </a:solidFill>
                <a:latin typeface="Arial" charset="0"/>
                <a:cs typeface="Arial" charset="0"/>
              </a:endParaRPr>
            </a:p>
          </p:txBody>
        </p:sp>
        <p:sp>
          <p:nvSpPr>
            <p:cNvPr id="97" name="Oval 72">
              <a:extLst>
                <a:ext uri="{FF2B5EF4-FFF2-40B4-BE49-F238E27FC236}">
                  <a16:creationId xmlns:a16="http://schemas.microsoft.com/office/drawing/2014/main" id="{8FDEE91D-B3C5-79A0-7241-E97256228E43}"/>
                </a:ext>
              </a:extLst>
            </p:cNvPr>
            <p:cNvSpPr>
              <a:spLocks noChangeArrowheads="1"/>
            </p:cNvSpPr>
            <p:nvPr/>
          </p:nvSpPr>
          <p:spPr bwMode="auto">
            <a:xfrm>
              <a:off x="7773097" y="3533296"/>
              <a:ext cx="269185" cy="227159"/>
            </a:xfrm>
            <a:prstGeom prst="ellipse">
              <a:avLst/>
            </a:prstGeom>
            <a:gradFill rotWithShape="1">
              <a:gsLst>
                <a:gs pos="0">
                  <a:srgbClr val="6C50D4"/>
                </a:gs>
                <a:gs pos="50000">
                  <a:srgbClr val="322562"/>
                </a:gs>
                <a:gs pos="100000">
                  <a:srgbClr val="6C50D4"/>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r>
                <a:rPr lang="en-US" sz="1050" dirty="0">
                  <a:solidFill>
                    <a:srgbClr val="FFFFFF"/>
                  </a:solidFill>
                  <a:latin typeface="Arial" charset="0"/>
                  <a:cs typeface="Arial" charset="0"/>
                </a:rPr>
                <a:t>1</a:t>
              </a:r>
              <a:endParaRPr lang="en-ZA" sz="1050" dirty="0">
                <a:solidFill>
                  <a:srgbClr val="FFFFFF"/>
                </a:solidFill>
                <a:latin typeface="Arial" charset="0"/>
                <a:cs typeface="Arial" charset="0"/>
              </a:endParaRPr>
            </a:p>
          </p:txBody>
        </p:sp>
        <p:sp>
          <p:nvSpPr>
            <p:cNvPr id="105" name="Oval 25">
              <a:extLst>
                <a:ext uri="{FF2B5EF4-FFF2-40B4-BE49-F238E27FC236}">
                  <a16:creationId xmlns:a16="http://schemas.microsoft.com/office/drawing/2014/main" id="{11B9C3AE-12A4-46A1-F2CA-D1E67ACDE551}"/>
                </a:ext>
              </a:extLst>
            </p:cNvPr>
            <p:cNvSpPr>
              <a:spLocks noChangeArrowheads="1"/>
            </p:cNvSpPr>
            <p:nvPr/>
          </p:nvSpPr>
          <p:spPr bwMode="auto">
            <a:xfrm>
              <a:off x="4134370" y="3942183"/>
              <a:ext cx="271547" cy="227159"/>
            </a:xfrm>
            <a:prstGeom prst="ellipse">
              <a:avLst/>
            </a:prstGeom>
            <a:gradFill rotWithShape="1">
              <a:gsLst>
                <a:gs pos="0">
                  <a:srgbClr val="6C50D4"/>
                </a:gs>
                <a:gs pos="50000">
                  <a:srgbClr val="322562"/>
                </a:gs>
                <a:gs pos="100000">
                  <a:srgbClr val="6C50D4"/>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r>
                <a:rPr lang="en-US" sz="1050" dirty="0">
                  <a:solidFill>
                    <a:srgbClr val="FFFFFF"/>
                  </a:solidFill>
                  <a:latin typeface="Arial" charset="0"/>
                  <a:cs typeface="Arial" charset="0"/>
                </a:rPr>
                <a:t>1</a:t>
              </a:r>
              <a:endParaRPr lang="en-ZA" sz="1050" dirty="0">
                <a:solidFill>
                  <a:srgbClr val="FFFFFF"/>
                </a:solidFill>
                <a:latin typeface="Arial" charset="0"/>
                <a:cs typeface="Arial" charset="0"/>
              </a:endParaRPr>
            </a:p>
          </p:txBody>
        </p:sp>
        <p:sp>
          <p:nvSpPr>
            <p:cNvPr id="106" name="Oval 25">
              <a:extLst>
                <a:ext uri="{FF2B5EF4-FFF2-40B4-BE49-F238E27FC236}">
                  <a16:creationId xmlns:a16="http://schemas.microsoft.com/office/drawing/2014/main" id="{816BD0F4-5CC9-4F2E-1D87-45529B4641C7}"/>
                </a:ext>
              </a:extLst>
            </p:cNvPr>
            <p:cNvSpPr>
              <a:spLocks noChangeArrowheads="1"/>
            </p:cNvSpPr>
            <p:nvPr/>
          </p:nvSpPr>
          <p:spPr bwMode="auto">
            <a:xfrm>
              <a:off x="4134370" y="4346021"/>
              <a:ext cx="271547" cy="227159"/>
            </a:xfrm>
            <a:prstGeom prst="ellipse">
              <a:avLst/>
            </a:prstGeom>
            <a:gradFill rotWithShape="1">
              <a:gsLst>
                <a:gs pos="0">
                  <a:srgbClr val="6C50D4"/>
                </a:gs>
                <a:gs pos="50000">
                  <a:srgbClr val="322562"/>
                </a:gs>
                <a:gs pos="100000">
                  <a:srgbClr val="6C50D4"/>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r>
                <a:rPr lang="en-US" sz="1050" dirty="0">
                  <a:solidFill>
                    <a:srgbClr val="FFFFFF"/>
                  </a:solidFill>
                  <a:latin typeface="Arial" charset="0"/>
                  <a:cs typeface="Arial" charset="0"/>
                </a:rPr>
                <a:t>2</a:t>
              </a:r>
              <a:endParaRPr lang="en-ZA" sz="1050" dirty="0">
                <a:solidFill>
                  <a:srgbClr val="FFFFFF"/>
                </a:solidFill>
                <a:latin typeface="Arial" charset="0"/>
                <a:cs typeface="Arial" charset="0"/>
              </a:endParaRPr>
            </a:p>
          </p:txBody>
        </p:sp>
        <p:sp>
          <p:nvSpPr>
            <p:cNvPr id="107" name="Oval 25">
              <a:extLst>
                <a:ext uri="{FF2B5EF4-FFF2-40B4-BE49-F238E27FC236}">
                  <a16:creationId xmlns:a16="http://schemas.microsoft.com/office/drawing/2014/main" id="{039D11AF-B096-7430-191D-706C14F7BA38}"/>
                </a:ext>
              </a:extLst>
            </p:cNvPr>
            <p:cNvSpPr>
              <a:spLocks noChangeArrowheads="1"/>
            </p:cNvSpPr>
            <p:nvPr/>
          </p:nvSpPr>
          <p:spPr bwMode="auto">
            <a:xfrm>
              <a:off x="4134370" y="5151174"/>
              <a:ext cx="271547" cy="227159"/>
            </a:xfrm>
            <a:prstGeom prst="ellipse">
              <a:avLst/>
            </a:prstGeom>
            <a:gradFill rotWithShape="1">
              <a:gsLst>
                <a:gs pos="0">
                  <a:srgbClr val="6C50D4"/>
                </a:gs>
                <a:gs pos="50000">
                  <a:srgbClr val="322562"/>
                </a:gs>
                <a:gs pos="100000">
                  <a:srgbClr val="6C50D4"/>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r>
                <a:rPr lang="en-US" sz="1050" dirty="0">
                  <a:solidFill>
                    <a:srgbClr val="FFFFFF"/>
                  </a:solidFill>
                  <a:latin typeface="Arial" charset="0"/>
                  <a:cs typeface="Arial" charset="0"/>
                </a:rPr>
                <a:t>1</a:t>
              </a:r>
              <a:endParaRPr lang="en-ZA" sz="1050" dirty="0">
                <a:solidFill>
                  <a:srgbClr val="FFFFFF"/>
                </a:solidFill>
                <a:latin typeface="Arial" charset="0"/>
                <a:cs typeface="Arial" charset="0"/>
              </a:endParaRPr>
            </a:p>
          </p:txBody>
        </p:sp>
        <p:sp>
          <p:nvSpPr>
            <p:cNvPr id="108" name="Rectangle 83">
              <a:extLst>
                <a:ext uri="{FF2B5EF4-FFF2-40B4-BE49-F238E27FC236}">
                  <a16:creationId xmlns:a16="http://schemas.microsoft.com/office/drawing/2014/main" id="{6ED36235-2F45-E2F1-3D26-87AA3CA24C82}"/>
                </a:ext>
              </a:extLst>
            </p:cNvPr>
            <p:cNvSpPr>
              <a:spLocks noChangeArrowheads="1"/>
            </p:cNvSpPr>
            <p:nvPr/>
          </p:nvSpPr>
          <p:spPr bwMode="auto">
            <a:xfrm>
              <a:off x="8106036" y="3442432"/>
              <a:ext cx="406139" cy="406362"/>
            </a:xfrm>
            <a:prstGeom prst="rect">
              <a:avLst/>
            </a:prstGeom>
            <a:solidFill>
              <a:srgbClr val="FFFFCC"/>
            </a:solidFill>
            <a:ln w="9525" algn="ctr">
              <a:solidFill>
                <a:schemeClr val="tx1"/>
              </a:solidFill>
              <a:miter lim="800000"/>
              <a:headEnd/>
              <a:tailEnd/>
            </a:ln>
          </p:spPr>
          <p:txBody>
            <a:bodyPr wrap="none" anchor="ctr"/>
            <a:lstStyle/>
            <a:p>
              <a:pPr algn="ctr" eaLnBrk="1" hangingPunct="1">
                <a:defRPr/>
              </a:pPr>
              <a:r>
                <a:rPr lang="en-US" sz="1050" dirty="0">
                  <a:solidFill>
                    <a:srgbClr val="000000"/>
                  </a:solidFill>
                  <a:latin typeface="Arial" charset="0"/>
                  <a:cs typeface="Arial" charset="0"/>
                </a:rPr>
                <a:t>2</a:t>
              </a:r>
            </a:p>
          </p:txBody>
        </p:sp>
        <p:sp>
          <p:nvSpPr>
            <p:cNvPr id="109" name="Rectangle 84">
              <a:extLst>
                <a:ext uri="{FF2B5EF4-FFF2-40B4-BE49-F238E27FC236}">
                  <a16:creationId xmlns:a16="http://schemas.microsoft.com/office/drawing/2014/main" id="{0DFC4D74-5490-ADF7-6141-DB5203A58CFD}"/>
                </a:ext>
              </a:extLst>
            </p:cNvPr>
            <p:cNvSpPr>
              <a:spLocks noChangeArrowheads="1"/>
            </p:cNvSpPr>
            <p:nvPr/>
          </p:nvSpPr>
          <p:spPr bwMode="auto">
            <a:xfrm>
              <a:off x="8106036" y="3848794"/>
              <a:ext cx="406139" cy="406364"/>
            </a:xfrm>
            <a:prstGeom prst="rect">
              <a:avLst/>
            </a:prstGeom>
            <a:solidFill>
              <a:srgbClr val="FFFFCC"/>
            </a:solidFill>
            <a:ln w="9525" algn="ctr">
              <a:solidFill>
                <a:schemeClr val="tx1"/>
              </a:solidFill>
              <a:miter lim="800000"/>
              <a:headEnd/>
              <a:tailEnd/>
            </a:ln>
          </p:spPr>
          <p:txBody>
            <a:bodyPr wrap="none" anchor="ctr"/>
            <a:lstStyle/>
            <a:p>
              <a:pPr algn="ctr" eaLnBrk="1" hangingPunct="1">
                <a:defRPr/>
              </a:pPr>
              <a:r>
                <a:rPr lang="en-US" sz="1050">
                  <a:solidFill>
                    <a:srgbClr val="000000"/>
                  </a:solidFill>
                  <a:latin typeface="Arial" charset="0"/>
                  <a:cs typeface="Arial" charset="0"/>
                </a:rPr>
                <a:t>24</a:t>
              </a:r>
            </a:p>
          </p:txBody>
        </p:sp>
        <p:sp>
          <p:nvSpPr>
            <p:cNvPr id="110" name="Rectangle 85">
              <a:extLst>
                <a:ext uri="{FF2B5EF4-FFF2-40B4-BE49-F238E27FC236}">
                  <a16:creationId xmlns:a16="http://schemas.microsoft.com/office/drawing/2014/main" id="{11426228-F6FB-0A62-CF48-4DE84D06B8CE}"/>
                </a:ext>
              </a:extLst>
            </p:cNvPr>
            <p:cNvSpPr>
              <a:spLocks noChangeArrowheads="1"/>
            </p:cNvSpPr>
            <p:nvPr/>
          </p:nvSpPr>
          <p:spPr bwMode="auto">
            <a:xfrm>
              <a:off x="8106036" y="4255158"/>
              <a:ext cx="406139" cy="406362"/>
            </a:xfrm>
            <a:prstGeom prst="rect">
              <a:avLst/>
            </a:prstGeom>
            <a:solidFill>
              <a:srgbClr val="FFFFCC"/>
            </a:solidFill>
            <a:ln w="9525" algn="ctr">
              <a:solidFill>
                <a:schemeClr val="tx1"/>
              </a:solidFill>
              <a:miter lim="800000"/>
              <a:headEnd/>
              <a:tailEnd/>
            </a:ln>
          </p:spPr>
          <p:txBody>
            <a:bodyPr wrap="none" anchor="ctr"/>
            <a:lstStyle/>
            <a:p>
              <a:pPr algn="ctr" eaLnBrk="1" hangingPunct="1">
                <a:defRPr/>
              </a:pPr>
              <a:r>
                <a:rPr lang="en-US" sz="1050" dirty="0">
                  <a:solidFill>
                    <a:srgbClr val="000000"/>
                  </a:solidFill>
                  <a:latin typeface="Arial" charset="0"/>
                  <a:cs typeface="Arial" charset="0"/>
                </a:rPr>
                <a:t>10</a:t>
              </a:r>
            </a:p>
          </p:txBody>
        </p:sp>
        <p:sp>
          <p:nvSpPr>
            <p:cNvPr id="111" name="Rectangle 86">
              <a:extLst>
                <a:ext uri="{FF2B5EF4-FFF2-40B4-BE49-F238E27FC236}">
                  <a16:creationId xmlns:a16="http://schemas.microsoft.com/office/drawing/2014/main" id="{93484918-6055-F90A-7EEB-3A0EECAE7DEE}"/>
                </a:ext>
              </a:extLst>
            </p:cNvPr>
            <p:cNvSpPr>
              <a:spLocks noChangeArrowheads="1"/>
            </p:cNvSpPr>
            <p:nvPr/>
          </p:nvSpPr>
          <p:spPr bwMode="auto">
            <a:xfrm>
              <a:off x="8106036" y="4664044"/>
              <a:ext cx="406139" cy="406362"/>
            </a:xfrm>
            <a:prstGeom prst="rect">
              <a:avLst/>
            </a:prstGeom>
            <a:solidFill>
              <a:srgbClr val="FFFFCC"/>
            </a:solidFill>
            <a:ln w="9525" algn="ctr">
              <a:solidFill>
                <a:schemeClr val="tx1"/>
              </a:solidFill>
              <a:miter lim="800000"/>
              <a:headEnd/>
              <a:tailEnd/>
            </a:ln>
          </p:spPr>
          <p:txBody>
            <a:bodyPr wrap="none" anchor="ctr"/>
            <a:lstStyle/>
            <a:p>
              <a:pPr algn="ctr" eaLnBrk="1" hangingPunct="1">
                <a:defRPr/>
              </a:pPr>
              <a:r>
                <a:rPr lang="en-US" sz="1050" dirty="0">
                  <a:solidFill>
                    <a:srgbClr val="000000"/>
                  </a:solidFill>
                  <a:latin typeface="Arial" charset="0"/>
                  <a:cs typeface="Arial" charset="0"/>
                </a:rPr>
                <a:t>12</a:t>
              </a:r>
            </a:p>
          </p:txBody>
        </p:sp>
        <p:sp>
          <p:nvSpPr>
            <p:cNvPr id="112" name="Rectangle 87">
              <a:extLst>
                <a:ext uri="{FF2B5EF4-FFF2-40B4-BE49-F238E27FC236}">
                  <a16:creationId xmlns:a16="http://schemas.microsoft.com/office/drawing/2014/main" id="{C0F3E633-E0F6-4158-1C14-711A44D494B2}"/>
                </a:ext>
              </a:extLst>
            </p:cNvPr>
            <p:cNvSpPr>
              <a:spLocks noChangeArrowheads="1"/>
            </p:cNvSpPr>
            <p:nvPr/>
          </p:nvSpPr>
          <p:spPr bwMode="auto">
            <a:xfrm>
              <a:off x="8106036" y="5065359"/>
              <a:ext cx="406139" cy="406364"/>
            </a:xfrm>
            <a:prstGeom prst="rect">
              <a:avLst/>
            </a:prstGeom>
            <a:solidFill>
              <a:srgbClr val="FFFFCC"/>
            </a:solidFill>
            <a:ln w="9525" algn="ctr">
              <a:solidFill>
                <a:schemeClr val="tx1"/>
              </a:solidFill>
              <a:miter lim="800000"/>
              <a:headEnd/>
              <a:tailEnd/>
            </a:ln>
          </p:spPr>
          <p:txBody>
            <a:bodyPr wrap="none" anchor="ctr"/>
            <a:lstStyle/>
            <a:p>
              <a:pPr algn="ctr" eaLnBrk="1" hangingPunct="1">
                <a:defRPr/>
              </a:pPr>
              <a:r>
                <a:rPr lang="en-US" sz="1050" dirty="0">
                  <a:solidFill>
                    <a:srgbClr val="000000"/>
                  </a:solidFill>
                  <a:latin typeface="Arial" charset="0"/>
                  <a:cs typeface="Arial" charset="0"/>
                </a:rPr>
                <a:t>1</a:t>
              </a:r>
            </a:p>
          </p:txBody>
        </p:sp>
        <p:sp>
          <p:nvSpPr>
            <p:cNvPr id="113" name="Rectangle 24">
              <a:extLst>
                <a:ext uri="{FF2B5EF4-FFF2-40B4-BE49-F238E27FC236}">
                  <a16:creationId xmlns:a16="http://schemas.microsoft.com/office/drawing/2014/main" id="{AF44F660-FFFA-7CDF-5031-853292DAE207}"/>
                </a:ext>
              </a:extLst>
            </p:cNvPr>
            <p:cNvSpPr>
              <a:spLocks noChangeArrowheads="1"/>
            </p:cNvSpPr>
            <p:nvPr/>
          </p:nvSpPr>
          <p:spPr bwMode="auto">
            <a:xfrm>
              <a:off x="4061171" y="5466674"/>
              <a:ext cx="406139" cy="406362"/>
            </a:xfrm>
            <a:prstGeom prst="rect">
              <a:avLst/>
            </a:prstGeom>
            <a:solidFill>
              <a:srgbClr val="FFFFCC"/>
            </a:solidFill>
            <a:ln w="9525" algn="ctr">
              <a:solidFill>
                <a:schemeClr val="tx1"/>
              </a:solidFill>
              <a:miter lim="800000"/>
              <a:headEnd/>
              <a:tailEnd/>
            </a:ln>
          </p:spPr>
          <p:txBody>
            <a:bodyPr wrap="none" anchor="ctr"/>
            <a:lstStyle/>
            <a:p>
              <a:pPr algn="ctr" eaLnBrk="1" hangingPunct="1">
                <a:defRPr/>
              </a:pPr>
              <a:r>
                <a:rPr lang="en-US" sz="1050" dirty="0">
                  <a:solidFill>
                    <a:srgbClr val="000000"/>
                  </a:solidFill>
                  <a:latin typeface="Arial" charset="0"/>
                  <a:cs typeface="Arial" charset="0"/>
                </a:rPr>
                <a:t>7</a:t>
              </a:r>
            </a:p>
          </p:txBody>
        </p:sp>
        <p:sp>
          <p:nvSpPr>
            <p:cNvPr id="114" name="Rectangle 35">
              <a:extLst>
                <a:ext uri="{FF2B5EF4-FFF2-40B4-BE49-F238E27FC236}">
                  <a16:creationId xmlns:a16="http://schemas.microsoft.com/office/drawing/2014/main" id="{02BCB836-99CB-0DF0-A3C5-EBE7FDE27DCA}"/>
                </a:ext>
              </a:extLst>
            </p:cNvPr>
            <p:cNvSpPr>
              <a:spLocks noChangeArrowheads="1"/>
            </p:cNvSpPr>
            <p:nvPr/>
          </p:nvSpPr>
          <p:spPr bwMode="auto">
            <a:xfrm>
              <a:off x="4467311" y="5466674"/>
              <a:ext cx="406139" cy="406362"/>
            </a:xfrm>
            <a:prstGeom prst="rect">
              <a:avLst/>
            </a:prstGeom>
            <a:solidFill>
              <a:srgbClr val="FFFFCC"/>
            </a:solidFill>
            <a:ln w="9525" algn="ctr">
              <a:solidFill>
                <a:schemeClr val="tx1"/>
              </a:solidFill>
              <a:miter lim="800000"/>
              <a:headEnd/>
              <a:tailEnd/>
            </a:ln>
          </p:spPr>
          <p:txBody>
            <a:bodyPr wrap="none" anchor="ctr"/>
            <a:lstStyle/>
            <a:p>
              <a:pPr algn="ctr" eaLnBrk="1" hangingPunct="1">
                <a:defRPr/>
              </a:pPr>
              <a:r>
                <a:rPr lang="en-US" sz="1050">
                  <a:solidFill>
                    <a:srgbClr val="000000"/>
                  </a:solidFill>
                  <a:latin typeface="Arial" charset="0"/>
                  <a:cs typeface="Arial" charset="0"/>
                </a:rPr>
                <a:t>6</a:t>
              </a:r>
            </a:p>
          </p:txBody>
        </p:sp>
        <p:sp>
          <p:nvSpPr>
            <p:cNvPr id="115" name="Rectangle 42">
              <a:extLst>
                <a:ext uri="{FF2B5EF4-FFF2-40B4-BE49-F238E27FC236}">
                  <a16:creationId xmlns:a16="http://schemas.microsoft.com/office/drawing/2014/main" id="{DADFFF5C-AD20-E93B-1B62-2FF34EB1BAD6}"/>
                </a:ext>
              </a:extLst>
            </p:cNvPr>
            <p:cNvSpPr>
              <a:spLocks noChangeArrowheads="1"/>
            </p:cNvSpPr>
            <p:nvPr/>
          </p:nvSpPr>
          <p:spPr bwMode="auto">
            <a:xfrm>
              <a:off x="4871088" y="5466674"/>
              <a:ext cx="408501" cy="406362"/>
            </a:xfrm>
            <a:prstGeom prst="rect">
              <a:avLst/>
            </a:prstGeom>
            <a:solidFill>
              <a:srgbClr val="FFFFCC"/>
            </a:solidFill>
            <a:ln w="9525" algn="ctr">
              <a:solidFill>
                <a:schemeClr val="tx1"/>
              </a:solidFill>
              <a:miter lim="800000"/>
              <a:headEnd/>
              <a:tailEnd/>
            </a:ln>
          </p:spPr>
          <p:txBody>
            <a:bodyPr wrap="none" anchor="ctr"/>
            <a:lstStyle/>
            <a:p>
              <a:pPr algn="ctr" eaLnBrk="1" hangingPunct="1">
                <a:defRPr/>
              </a:pPr>
              <a:r>
                <a:rPr lang="en-US" sz="1050" dirty="0">
                  <a:solidFill>
                    <a:srgbClr val="000000"/>
                  </a:solidFill>
                  <a:latin typeface="Arial" charset="0"/>
                  <a:cs typeface="Arial" charset="0"/>
                </a:rPr>
                <a:t>6</a:t>
              </a:r>
            </a:p>
          </p:txBody>
        </p:sp>
        <p:sp>
          <p:nvSpPr>
            <p:cNvPr id="116" name="Rectangle 49">
              <a:extLst>
                <a:ext uri="{FF2B5EF4-FFF2-40B4-BE49-F238E27FC236}">
                  <a16:creationId xmlns:a16="http://schemas.microsoft.com/office/drawing/2014/main" id="{09C2168C-E293-18BD-56FF-F974C124525A}"/>
                </a:ext>
              </a:extLst>
            </p:cNvPr>
            <p:cNvSpPr>
              <a:spLocks noChangeArrowheads="1"/>
            </p:cNvSpPr>
            <p:nvPr/>
          </p:nvSpPr>
          <p:spPr bwMode="auto">
            <a:xfrm>
              <a:off x="5270144" y="5466674"/>
              <a:ext cx="406139" cy="406362"/>
            </a:xfrm>
            <a:prstGeom prst="rect">
              <a:avLst/>
            </a:prstGeom>
            <a:solidFill>
              <a:srgbClr val="FFFFCC"/>
            </a:solidFill>
            <a:ln w="9525" algn="ctr">
              <a:solidFill>
                <a:schemeClr val="tx1"/>
              </a:solidFill>
              <a:miter lim="800000"/>
              <a:headEnd/>
              <a:tailEnd/>
            </a:ln>
          </p:spPr>
          <p:txBody>
            <a:bodyPr wrap="none" anchor="ctr"/>
            <a:lstStyle/>
            <a:p>
              <a:pPr algn="ctr" eaLnBrk="1" hangingPunct="1">
                <a:defRPr/>
              </a:pPr>
              <a:r>
                <a:rPr lang="en-US" sz="1050">
                  <a:solidFill>
                    <a:srgbClr val="000000"/>
                  </a:solidFill>
                  <a:latin typeface="Arial" charset="0"/>
                  <a:cs typeface="Arial" charset="0"/>
                </a:rPr>
                <a:t>4</a:t>
              </a:r>
            </a:p>
          </p:txBody>
        </p:sp>
        <p:sp>
          <p:nvSpPr>
            <p:cNvPr id="117" name="Rectangle 56">
              <a:extLst>
                <a:ext uri="{FF2B5EF4-FFF2-40B4-BE49-F238E27FC236}">
                  <a16:creationId xmlns:a16="http://schemas.microsoft.com/office/drawing/2014/main" id="{AD6739EE-D826-D189-F613-FD08063440A4}"/>
                </a:ext>
              </a:extLst>
            </p:cNvPr>
            <p:cNvSpPr>
              <a:spLocks noChangeArrowheads="1"/>
            </p:cNvSpPr>
            <p:nvPr/>
          </p:nvSpPr>
          <p:spPr bwMode="auto">
            <a:xfrm>
              <a:off x="5676284" y="5466674"/>
              <a:ext cx="406139" cy="406362"/>
            </a:xfrm>
            <a:prstGeom prst="rect">
              <a:avLst/>
            </a:prstGeom>
            <a:solidFill>
              <a:srgbClr val="FFFFCC"/>
            </a:solidFill>
            <a:ln w="9525" algn="ctr">
              <a:solidFill>
                <a:schemeClr val="tx1"/>
              </a:solidFill>
              <a:miter lim="800000"/>
              <a:headEnd/>
              <a:tailEnd/>
            </a:ln>
          </p:spPr>
          <p:txBody>
            <a:bodyPr wrap="none" anchor="ctr"/>
            <a:lstStyle/>
            <a:p>
              <a:pPr algn="ctr" eaLnBrk="1" hangingPunct="1">
                <a:defRPr/>
              </a:pPr>
              <a:r>
                <a:rPr lang="en-US" sz="1050">
                  <a:solidFill>
                    <a:srgbClr val="000000"/>
                  </a:solidFill>
                  <a:latin typeface="Arial" charset="0"/>
                  <a:cs typeface="Arial" charset="0"/>
                </a:rPr>
                <a:t>3</a:t>
              </a:r>
            </a:p>
          </p:txBody>
        </p:sp>
        <p:sp>
          <p:nvSpPr>
            <p:cNvPr id="118" name="Rectangle 64">
              <a:extLst>
                <a:ext uri="{FF2B5EF4-FFF2-40B4-BE49-F238E27FC236}">
                  <a16:creationId xmlns:a16="http://schemas.microsoft.com/office/drawing/2014/main" id="{1234C79A-946F-D3D9-6D98-3E3B2404E081}"/>
                </a:ext>
              </a:extLst>
            </p:cNvPr>
            <p:cNvSpPr>
              <a:spLocks noChangeArrowheads="1"/>
            </p:cNvSpPr>
            <p:nvPr/>
          </p:nvSpPr>
          <p:spPr bwMode="auto">
            <a:xfrm>
              <a:off x="6072978" y="5466674"/>
              <a:ext cx="406139" cy="406362"/>
            </a:xfrm>
            <a:prstGeom prst="rect">
              <a:avLst/>
            </a:prstGeom>
            <a:solidFill>
              <a:srgbClr val="FFFFCC"/>
            </a:solidFill>
            <a:ln w="9525" algn="ctr">
              <a:solidFill>
                <a:schemeClr val="tx1"/>
              </a:solidFill>
              <a:miter lim="800000"/>
              <a:headEnd/>
              <a:tailEnd/>
            </a:ln>
          </p:spPr>
          <p:txBody>
            <a:bodyPr wrap="none" anchor="ctr"/>
            <a:lstStyle/>
            <a:p>
              <a:pPr algn="ctr" eaLnBrk="1" hangingPunct="1">
                <a:defRPr/>
              </a:pPr>
              <a:r>
                <a:rPr lang="en-US" sz="1050" dirty="0">
                  <a:solidFill>
                    <a:srgbClr val="000000"/>
                  </a:solidFill>
                  <a:latin typeface="Arial" charset="0"/>
                  <a:cs typeface="Arial" charset="0"/>
                </a:rPr>
                <a:t>6</a:t>
              </a:r>
            </a:p>
          </p:txBody>
        </p:sp>
        <p:sp>
          <p:nvSpPr>
            <p:cNvPr id="119" name="Rectangle 71">
              <a:extLst>
                <a:ext uri="{FF2B5EF4-FFF2-40B4-BE49-F238E27FC236}">
                  <a16:creationId xmlns:a16="http://schemas.microsoft.com/office/drawing/2014/main" id="{70312E12-F3FB-2808-B705-94978E43D2A4}"/>
                </a:ext>
              </a:extLst>
            </p:cNvPr>
            <p:cNvSpPr>
              <a:spLocks noChangeArrowheads="1"/>
            </p:cNvSpPr>
            <p:nvPr/>
          </p:nvSpPr>
          <p:spPr bwMode="auto">
            <a:xfrm>
              <a:off x="6476756" y="5466674"/>
              <a:ext cx="406139" cy="406362"/>
            </a:xfrm>
            <a:prstGeom prst="rect">
              <a:avLst/>
            </a:prstGeom>
            <a:solidFill>
              <a:srgbClr val="FFFFCC"/>
            </a:solidFill>
            <a:ln w="9525" algn="ctr">
              <a:solidFill>
                <a:schemeClr val="tx1"/>
              </a:solidFill>
              <a:miter lim="800000"/>
              <a:headEnd/>
              <a:tailEnd/>
            </a:ln>
          </p:spPr>
          <p:txBody>
            <a:bodyPr wrap="none" anchor="ctr"/>
            <a:lstStyle/>
            <a:p>
              <a:pPr algn="ctr" eaLnBrk="1" hangingPunct="1">
                <a:defRPr/>
              </a:pPr>
              <a:r>
                <a:rPr lang="en-US" sz="1050">
                  <a:solidFill>
                    <a:srgbClr val="000000"/>
                  </a:solidFill>
                  <a:latin typeface="Arial" charset="0"/>
                  <a:cs typeface="Arial" charset="0"/>
                </a:rPr>
                <a:t>3</a:t>
              </a:r>
            </a:p>
          </p:txBody>
        </p:sp>
        <p:sp>
          <p:nvSpPr>
            <p:cNvPr id="120" name="Rectangle 80">
              <a:extLst>
                <a:ext uri="{FF2B5EF4-FFF2-40B4-BE49-F238E27FC236}">
                  <a16:creationId xmlns:a16="http://schemas.microsoft.com/office/drawing/2014/main" id="{7A8CC673-F4DF-1D47-BDA1-7ABAC12459F4}"/>
                </a:ext>
              </a:extLst>
            </p:cNvPr>
            <p:cNvSpPr>
              <a:spLocks noChangeArrowheads="1"/>
            </p:cNvSpPr>
            <p:nvPr/>
          </p:nvSpPr>
          <p:spPr bwMode="auto">
            <a:xfrm>
              <a:off x="6885257" y="5466674"/>
              <a:ext cx="406139" cy="406362"/>
            </a:xfrm>
            <a:prstGeom prst="rect">
              <a:avLst/>
            </a:prstGeom>
            <a:solidFill>
              <a:srgbClr val="FFFFCC"/>
            </a:solidFill>
            <a:ln w="9525" algn="ctr">
              <a:solidFill>
                <a:schemeClr val="tx1"/>
              </a:solidFill>
              <a:miter lim="800000"/>
              <a:headEnd/>
              <a:tailEnd/>
            </a:ln>
          </p:spPr>
          <p:txBody>
            <a:bodyPr wrap="none" anchor="ctr"/>
            <a:lstStyle/>
            <a:p>
              <a:pPr algn="ctr" eaLnBrk="1" hangingPunct="1">
                <a:defRPr/>
              </a:pPr>
              <a:r>
                <a:rPr lang="en-US" sz="1050" dirty="0">
                  <a:solidFill>
                    <a:srgbClr val="000000"/>
                  </a:solidFill>
                  <a:latin typeface="Arial" charset="0"/>
                  <a:cs typeface="Arial" charset="0"/>
                </a:rPr>
                <a:t>7</a:t>
              </a:r>
            </a:p>
          </p:txBody>
        </p:sp>
        <p:sp>
          <p:nvSpPr>
            <p:cNvPr id="121" name="Rectangle 87">
              <a:extLst>
                <a:ext uri="{FF2B5EF4-FFF2-40B4-BE49-F238E27FC236}">
                  <a16:creationId xmlns:a16="http://schemas.microsoft.com/office/drawing/2014/main" id="{18AB51A7-FB07-DC2B-5881-D9085BE10D25}"/>
                </a:ext>
              </a:extLst>
            </p:cNvPr>
            <p:cNvSpPr>
              <a:spLocks noChangeArrowheads="1"/>
            </p:cNvSpPr>
            <p:nvPr/>
          </p:nvSpPr>
          <p:spPr bwMode="auto">
            <a:xfrm>
              <a:off x="7293757" y="5466674"/>
              <a:ext cx="422669" cy="406362"/>
            </a:xfrm>
            <a:prstGeom prst="rect">
              <a:avLst/>
            </a:prstGeom>
            <a:solidFill>
              <a:srgbClr val="FFFFCC"/>
            </a:solidFill>
            <a:ln w="9525" algn="ctr">
              <a:solidFill>
                <a:schemeClr val="tx1"/>
              </a:solidFill>
              <a:miter lim="800000"/>
              <a:headEnd/>
              <a:tailEnd/>
            </a:ln>
          </p:spPr>
          <p:txBody>
            <a:bodyPr wrap="none" anchor="ctr"/>
            <a:lstStyle/>
            <a:p>
              <a:pPr algn="ctr" eaLnBrk="1" hangingPunct="1">
                <a:defRPr/>
              </a:pPr>
              <a:r>
                <a:rPr lang="en-US" sz="1050" dirty="0">
                  <a:solidFill>
                    <a:srgbClr val="000000"/>
                  </a:solidFill>
                  <a:latin typeface="Arial" charset="0"/>
                  <a:cs typeface="Arial" charset="0"/>
                </a:rPr>
                <a:t>3</a:t>
              </a:r>
            </a:p>
          </p:txBody>
        </p:sp>
        <p:sp>
          <p:nvSpPr>
            <p:cNvPr id="122" name="Rectangle 87">
              <a:extLst>
                <a:ext uri="{FF2B5EF4-FFF2-40B4-BE49-F238E27FC236}">
                  <a16:creationId xmlns:a16="http://schemas.microsoft.com/office/drawing/2014/main" id="{C1C8AC33-885C-F8CB-8271-869C08C59439}"/>
                </a:ext>
              </a:extLst>
            </p:cNvPr>
            <p:cNvSpPr>
              <a:spLocks noChangeArrowheads="1"/>
            </p:cNvSpPr>
            <p:nvPr/>
          </p:nvSpPr>
          <p:spPr bwMode="auto">
            <a:xfrm>
              <a:off x="7702258" y="5469197"/>
              <a:ext cx="406139" cy="406364"/>
            </a:xfrm>
            <a:prstGeom prst="rect">
              <a:avLst/>
            </a:prstGeom>
            <a:solidFill>
              <a:srgbClr val="FFFFCC"/>
            </a:solidFill>
            <a:ln w="9525" algn="ctr">
              <a:solidFill>
                <a:schemeClr val="tx1"/>
              </a:solidFill>
              <a:miter lim="800000"/>
              <a:headEnd/>
              <a:tailEnd/>
            </a:ln>
          </p:spPr>
          <p:txBody>
            <a:bodyPr wrap="none" anchor="ctr"/>
            <a:lstStyle/>
            <a:p>
              <a:pPr algn="ctr" eaLnBrk="1" hangingPunct="1">
                <a:defRPr/>
              </a:pPr>
              <a:r>
                <a:rPr lang="en-US" sz="1050">
                  <a:solidFill>
                    <a:srgbClr val="000000"/>
                  </a:solidFill>
                  <a:latin typeface="Arial" charset="0"/>
                  <a:cs typeface="Arial" charset="0"/>
                </a:rPr>
                <a:t>4</a:t>
              </a:r>
            </a:p>
          </p:txBody>
        </p:sp>
        <p:sp>
          <p:nvSpPr>
            <p:cNvPr id="123" name="Rectangle 87">
              <a:extLst>
                <a:ext uri="{FF2B5EF4-FFF2-40B4-BE49-F238E27FC236}">
                  <a16:creationId xmlns:a16="http://schemas.microsoft.com/office/drawing/2014/main" id="{E0AA22E9-BC69-5649-DA46-501A4A6D4C7F}"/>
                </a:ext>
              </a:extLst>
            </p:cNvPr>
            <p:cNvSpPr>
              <a:spLocks noChangeArrowheads="1"/>
            </p:cNvSpPr>
            <p:nvPr/>
          </p:nvSpPr>
          <p:spPr bwMode="auto">
            <a:xfrm>
              <a:off x="8106036" y="5466674"/>
              <a:ext cx="406139" cy="406362"/>
            </a:xfrm>
            <a:prstGeom prst="rect">
              <a:avLst/>
            </a:prstGeom>
            <a:solidFill>
              <a:srgbClr val="FFFFCC"/>
            </a:solidFill>
            <a:ln w="9525" algn="ctr">
              <a:solidFill>
                <a:schemeClr val="tx1"/>
              </a:solidFill>
              <a:miter lim="800000"/>
              <a:headEnd/>
              <a:tailEnd/>
            </a:ln>
          </p:spPr>
          <p:txBody>
            <a:bodyPr wrap="none" anchor="ctr"/>
            <a:lstStyle/>
            <a:p>
              <a:pPr algn="ctr" eaLnBrk="1" hangingPunct="1">
                <a:defRPr/>
              </a:pPr>
              <a:r>
                <a:rPr lang="en-US" sz="1050" dirty="0">
                  <a:solidFill>
                    <a:srgbClr val="000000"/>
                  </a:solidFill>
                  <a:latin typeface="Arial" charset="0"/>
                  <a:cs typeface="Arial" charset="0"/>
                </a:rPr>
                <a:t>49</a:t>
              </a:r>
            </a:p>
          </p:txBody>
        </p:sp>
        <p:sp>
          <p:nvSpPr>
            <p:cNvPr id="126" name="Oval 90">
              <a:extLst>
                <a:ext uri="{FF2B5EF4-FFF2-40B4-BE49-F238E27FC236}">
                  <a16:creationId xmlns:a16="http://schemas.microsoft.com/office/drawing/2014/main" id="{A86C5D33-372E-446F-994D-4B4F20819561}"/>
                </a:ext>
              </a:extLst>
            </p:cNvPr>
            <p:cNvSpPr>
              <a:spLocks noChangeArrowheads="1"/>
            </p:cNvSpPr>
            <p:nvPr/>
          </p:nvSpPr>
          <p:spPr bwMode="auto">
            <a:xfrm>
              <a:off x="6141454" y="4754908"/>
              <a:ext cx="269185" cy="227159"/>
            </a:xfrm>
            <a:prstGeom prst="ellipse">
              <a:avLst/>
            </a:prstGeom>
            <a:gradFill rotWithShape="1">
              <a:gsLst>
                <a:gs pos="0">
                  <a:srgbClr val="6C50D4"/>
                </a:gs>
                <a:gs pos="50000">
                  <a:srgbClr val="322562"/>
                </a:gs>
                <a:gs pos="100000">
                  <a:srgbClr val="6C50D4"/>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r>
                <a:rPr lang="en-US" sz="1050" dirty="0">
                  <a:solidFill>
                    <a:srgbClr val="FFFFFF"/>
                  </a:solidFill>
                  <a:latin typeface="Arial" charset="0"/>
                  <a:cs typeface="Arial" charset="0"/>
                </a:rPr>
                <a:t>1</a:t>
              </a:r>
              <a:endParaRPr lang="en-ZA" sz="1050" dirty="0">
                <a:solidFill>
                  <a:srgbClr val="FFFFFF"/>
                </a:solidFill>
                <a:latin typeface="Arial" charset="0"/>
                <a:cs typeface="Arial" charset="0"/>
              </a:endParaRPr>
            </a:p>
          </p:txBody>
        </p:sp>
        <p:sp>
          <p:nvSpPr>
            <p:cNvPr id="127" name="Oval 90">
              <a:extLst>
                <a:ext uri="{FF2B5EF4-FFF2-40B4-BE49-F238E27FC236}">
                  <a16:creationId xmlns:a16="http://schemas.microsoft.com/office/drawing/2014/main" id="{4CECF406-8A76-463D-AE43-BFA2C2EEC4B5}"/>
                </a:ext>
              </a:extLst>
            </p:cNvPr>
            <p:cNvSpPr>
              <a:spLocks noChangeArrowheads="1"/>
            </p:cNvSpPr>
            <p:nvPr/>
          </p:nvSpPr>
          <p:spPr bwMode="auto">
            <a:xfrm>
              <a:off x="6953733" y="4343497"/>
              <a:ext cx="271547" cy="227159"/>
            </a:xfrm>
            <a:prstGeom prst="ellipse">
              <a:avLst/>
            </a:prstGeom>
            <a:gradFill rotWithShape="1">
              <a:gsLst>
                <a:gs pos="0">
                  <a:srgbClr val="6C50D4"/>
                </a:gs>
                <a:gs pos="50000">
                  <a:srgbClr val="322562"/>
                </a:gs>
                <a:gs pos="100000">
                  <a:srgbClr val="6C50D4"/>
                </a:gs>
              </a:gsLst>
              <a:lin ang="5400000" scaled="1"/>
            </a:gra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defRPr/>
              </a:pPr>
              <a:r>
                <a:rPr lang="en-US" sz="1050" dirty="0">
                  <a:solidFill>
                    <a:srgbClr val="FFFFFF"/>
                  </a:solidFill>
                  <a:latin typeface="Arial" charset="0"/>
                  <a:cs typeface="Arial" charset="0"/>
                </a:rPr>
                <a:t>1</a:t>
              </a:r>
              <a:endParaRPr lang="en-ZA" sz="1050" dirty="0">
                <a:solidFill>
                  <a:srgbClr val="FFFFFF"/>
                </a:solidFill>
                <a:latin typeface="Arial" charset="0"/>
                <a:cs typeface="Arial" charset="0"/>
              </a:endParaRPr>
            </a:p>
          </p:txBody>
        </p:sp>
      </p:grpSp>
      <p:sp>
        <p:nvSpPr>
          <p:cNvPr id="4099" name="TextBox 3">
            <a:extLst>
              <a:ext uri="{FF2B5EF4-FFF2-40B4-BE49-F238E27FC236}">
                <a16:creationId xmlns:a16="http://schemas.microsoft.com/office/drawing/2014/main" id="{6699C7F4-1580-B4FA-55BB-39426A8EE534}"/>
              </a:ext>
            </a:extLst>
          </p:cNvPr>
          <p:cNvSpPr txBox="1">
            <a:spLocks noChangeArrowheads="1"/>
          </p:cNvSpPr>
          <p:nvPr/>
        </p:nvSpPr>
        <p:spPr bwMode="auto">
          <a:xfrm>
            <a:off x="124793" y="1254123"/>
            <a:ext cx="6547271"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ZA" altLang="en-BE" dirty="0"/>
              <a:t>The 49 Project Management Processes as defined in the PMBOK® Guide – 6</a:t>
            </a:r>
            <a:r>
              <a:rPr lang="en-ZA" altLang="en-BE" baseline="30000" dirty="0"/>
              <a:t>th</a:t>
            </a:r>
            <a:r>
              <a:rPr lang="en-ZA" altLang="en-BE" dirty="0"/>
              <a:t> Edition</a:t>
            </a:r>
          </a:p>
        </p:txBody>
      </p:sp>
      <p:pic>
        <p:nvPicPr>
          <p:cNvPr id="12" name="Picture 11">
            <a:extLst>
              <a:ext uri="{FF2B5EF4-FFF2-40B4-BE49-F238E27FC236}">
                <a16:creationId xmlns:a16="http://schemas.microsoft.com/office/drawing/2014/main" id="{9EA13FC7-6EAC-208F-3007-D561C5AD0EED}"/>
              </a:ext>
            </a:extLst>
          </p:cNvPr>
          <p:cNvPicPr>
            <a:picLocks noChangeAspect="1"/>
          </p:cNvPicPr>
          <p:nvPr/>
        </p:nvPicPr>
        <p:blipFill>
          <a:blip r:embed="rId3"/>
          <a:stretch>
            <a:fillRect/>
          </a:stretch>
        </p:blipFill>
        <p:spPr>
          <a:xfrm>
            <a:off x="6600056" y="239502"/>
            <a:ext cx="5286871" cy="6466098"/>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3E744606-A775-0DC7-9B86-72B6B2A4325A}"/>
              </a:ext>
            </a:extLst>
          </p:cNvPr>
          <p:cNvSpPr>
            <a:spLocks noGrp="1" noChangeArrowheads="1"/>
          </p:cNvSpPr>
          <p:nvPr>
            <p:ph type="title"/>
          </p:nvPr>
        </p:nvSpPr>
        <p:spPr/>
        <p:txBody>
          <a:bodyPr/>
          <a:lstStyle/>
          <a:p>
            <a:pPr algn="l" eaLnBrk="1" hangingPunct="1"/>
            <a:r>
              <a:rPr lang="en-US" altLang="fr-BE" dirty="0"/>
              <a:t>PMBOK Game</a:t>
            </a:r>
          </a:p>
        </p:txBody>
      </p:sp>
      <p:sp>
        <p:nvSpPr>
          <p:cNvPr id="2" name="Footer Placeholder 1">
            <a:extLst>
              <a:ext uri="{FF2B5EF4-FFF2-40B4-BE49-F238E27FC236}">
                <a16:creationId xmlns:a16="http://schemas.microsoft.com/office/drawing/2014/main" id="{FFB26740-B343-4688-B897-9BB5161A5946}"/>
              </a:ext>
            </a:extLst>
          </p:cNvPr>
          <p:cNvSpPr>
            <a:spLocks noGrp="1"/>
          </p:cNvSpPr>
          <p:nvPr>
            <p:ph type="ftr" sz="quarter" idx="10"/>
          </p:nvPr>
        </p:nvSpPr>
        <p:spPr/>
        <p:txBody>
          <a:bodyPr/>
          <a:lstStyle/>
          <a:p>
            <a:pPr>
              <a:defRPr/>
            </a:pPr>
            <a:endParaRPr lang="en-US"/>
          </a:p>
        </p:txBody>
      </p:sp>
      <p:sp>
        <p:nvSpPr>
          <p:cNvPr id="63520" name="Slide Number Placeholder 2">
            <a:extLst>
              <a:ext uri="{FF2B5EF4-FFF2-40B4-BE49-F238E27FC236}">
                <a16:creationId xmlns:a16="http://schemas.microsoft.com/office/drawing/2014/main" id="{0BCC9B9D-5C23-8E7F-1F5F-B4114639252F}"/>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Font typeface="Wingdings" pitchFamily="2" charset="2"/>
              <a:buChar char="§"/>
              <a:defRPr sz="32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Clr>
                <a:schemeClr val="tx2"/>
              </a:buClr>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lr>
                <a:schemeClr val="tx2"/>
              </a:buClr>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buClrTx/>
              <a:buFontTx/>
              <a:buNone/>
            </a:pPr>
            <a:fld id="{FFF4985D-6B8F-724C-8D28-8B02DCA92EFD}" type="slidenum">
              <a:rPr lang="en-US" altLang="fr-BE" sz="1000"/>
              <a:pPr>
                <a:spcBef>
                  <a:spcPct val="0"/>
                </a:spcBef>
                <a:buClrTx/>
                <a:buFontTx/>
                <a:buNone/>
              </a:pPr>
              <a:t>39</a:t>
            </a:fld>
            <a:endParaRPr lang="en-US" altLang="fr-BE" sz="1400">
              <a:latin typeface="Times" charset="0"/>
            </a:endParaRPr>
          </a:p>
        </p:txBody>
      </p:sp>
      <p:pic>
        <p:nvPicPr>
          <p:cNvPr id="4" name="Picture 3">
            <a:extLst>
              <a:ext uri="{FF2B5EF4-FFF2-40B4-BE49-F238E27FC236}">
                <a16:creationId xmlns:a16="http://schemas.microsoft.com/office/drawing/2014/main" id="{802001E4-697D-32E2-B5C8-915CB146A4BF}"/>
              </a:ext>
            </a:extLst>
          </p:cNvPr>
          <p:cNvPicPr>
            <a:picLocks noChangeAspect="1"/>
          </p:cNvPicPr>
          <p:nvPr/>
        </p:nvPicPr>
        <p:blipFill>
          <a:blip r:embed="rId3"/>
          <a:stretch>
            <a:fillRect/>
          </a:stretch>
        </p:blipFill>
        <p:spPr>
          <a:xfrm>
            <a:off x="3863752" y="123587"/>
            <a:ext cx="7718648" cy="6680069"/>
          </a:xfrm>
          <a:prstGeom prst="rect">
            <a:avLst/>
          </a:prstGeom>
        </p:spPr>
      </p:pic>
    </p:spTree>
    <p:extLst>
      <p:ext uri="{BB962C8B-B14F-4D97-AF65-F5344CB8AC3E}">
        <p14:creationId xmlns:p14="http://schemas.microsoft.com/office/powerpoint/2010/main" val="10582931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2"/>
          <p:cNvSpPr>
            <a:spLocks noGrp="1" noChangeArrowheads="1"/>
          </p:cNvSpPr>
          <p:nvPr>
            <p:ph type="title"/>
          </p:nvPr>
        </p:nvSpPr>
        <p:spPr/>
        <p:txBody>
          <a:bodyPr/>
          <a:lstStyle/>
          <a:p>
            <a:r>
              <a:rPr lang="en-US"/>
              <a:t>Counterpoint to planning: Emergence</a:t>
            </a:r>
          </a:p>
        </p:txBody>
      </p:sp>
      <p:sp>
        <p:nvSpPr>
          <p:cNvPr id="139266" name="Rectangle 3"/>
          <p:cNvSpPr>
            <a:spLocks noGrp="1" noChangeArrowheads="1"/>
          </p:cNvSpPr>
          <p:nvPr>
            <p:ph type="body" idx="1"/>
          </p:nvPr>
        </p:nvSpPr>
        <p:spPr/>
        <p:txBody>
          <a:bodyPr/>
          <a:lstStyle/>
          <a:p>
            <a:r>
              <a:rPr lang="en-US" dirty="0"/>
              <a:t>Agile processes:</a:t>
            </a:r>
          </a:p>
          <a:p>
            <a:pPr lvl="1"/>
            <a:r>
              <a:rPr lang="en-US" dirty="0"/>
              <a:t>The requirements, the design, the process and therefore the product will gradually emerge as the project proceed.</a:t>
            </a:r>
          </a:p>
          <a:p>
            <a:pPr lvl="1"/>
            <a:r>
              <a:rPr lang="en-US" dirty="0"/>
              <a:t>Very little planning, only rough sketches and envelopes at first.</a:t>
            </a:r>
          </a:p>
          <a:p>
            <a:pPr lvl="1"/>
            <a:r>
              <a:rPr lang="en-US" dirty="0"/>
              <a:t>Immediate feedback allows driving the project (very short Deming cycles; few artifacts).</a:t>
            </a:r>
          </a:p>
          <a:p>
            <a:pPr lvl="1"/>
            <a:r>
              <a:rPr lang="en-US" dirty="0"/>
              <a:t>Practices to support this paradigm: Test first, customer on site, Pair Programming, Scrums, Planning game, etc…</a:t>
            </a:r>
          </a:p>
        </p:txBody>
      </p:sp>
      <p:sp>
        <p:nvSpPr>
          <p:cNvPr id="6" name="Tijdelijke aanduiding voor dianummer 5"/>
          <p:cNvSpPr>
            <a:spLocks noGrp="1"/>
          </p:cNvSpPr>
          <p:nvPr>
            <p:ph type="sldNum" sz="quarter" idx="12"/>
          </p:nvPr>
        </p:nvSpPr>
        <p:spPr/>
        <p:txBody>
          <a:bodyPr/>
          <a:lstStyle/>
          <a:p>
            <a:fld id="{01C8955C-CD5B-48B6-8B6A-03B65A7B649E}" type="slidenum">
              <a:rPr lang="fr-BE" smtClean="0"/>
              <a:pPr/>
              <a:t>40</a:t>
            </a:fld>
            <a:endParaRPr lang="fr-BE" dirty="0"/>
          </a:p>
        </p:txBody>
      </p:sp>
    </p:spTree>
    <p:extLst>
      <p:ext uri="{BB962C8B-B14F-4D97-AF65-F5344CB8AC3E}">
        <p14:creationId xmlns:p14="http://schemas.microsoft.com/office/powerpoint/2010/main" val="3275423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ChangeArrowheads="1"/>
          </p:cNvSpPr>
          <p:nvPr>
            <p:ph type="title"/>
          </p:nvPr>
        </p:nvSpPr>
        <p:spPr/>
        <p:txBody>
          <a:bodyPr/>
          <a:lstStyle/>
          <a:p>
            <a:r>
              <a:rPr lang="en-US"/>
              <a:t>Agile Values</a:t>
            </a:r>
          </a:p>
        </p:txBody>
      </p:sp>
      <p:sp>
        <p:nvSpPr>
          <p:cNvPr id="143362" name="Rectangle 3"/>
          <p:cNvSpPr>
            <a:spLocks noGrp="1" noChangeArrowheads="1"/>
          </p:cNvSpPr>
          <p:nvPr>
            <p:ph type="body" idx="1"/>
          </p:nvPr>
        </p:nvSpPr>
        <p:spPr/>
        <p:txBody>
          <a:bodyPr/>
          <a:lstStyle/>
          <a:p>
            <a:pPr marL="0" indent="0">
              <a:buNone/>
            </a:pPr>
            <a:r>
              <a:rPr lang="en-US" dirty="0"/>
              <a:t>We have come to value:</a:t>
            </a:r>
          </a:p>
          <a:p>
            <a:r>
              <a:rPr lang="en-US" dirty="0"/>
              <a:t>Individuals and interactions over process and tools</a:t>
            </a:r>
          </a:p>
          <a:p>
            <a:r>
              <a:rPr lang="en-US" dirty="0"/>
              <a:t>Working software over comprehensive documents</a:t>
            </a:r>
          </a:p>
          <a:p>
            <a:r>
              <a:rPr lang="en-US" dirty="0"/>
              <a:t>Customer collaboration over contract negotiation</a:t>
            </a:r>
          </a:p>
          <a:p>
            <a:r>
              <a:rPr lang="en-US" dirty="0"/>
              <a:t>Responding to change over following a plan.</a:t>
            </a:r>
          </a:p>
          <a:p>
            <a:pPr marL="0" indent="0">
              <a:buNone/>
            </a:pPr>
            <a:endParaRPr lang="en-US" dirty="0"/>
          </a:p>
          <a:p>
            <a:pPr marL="0" indent="0">
              <a:buNone/>
            </a:pPr>
            <a:r>
              <a:rPr lang="en-US" dirty="0"/>
              <a:t>That is, while there is value in the items on the right, we value the items on the left more</a:t>
            </a:r>
          </a:p>
        </p:txBody>
      </p:sp>
      <p:sp>
        <p:nvSpPr>
          <p:cNvPr id="6" name="Tijdelijke aanduiding voor dianummer 5"/>
          <p:cNvSpPr>
            <a:spLocks noGrp="1"/>
          </p:cNvSpPr>
          <p:nvPr>
            <p:ph type="sldNum" sz="quarter" idx="12"/>
          </p:nvPr>
        </p:nvSpPr>
        <p:spPr/>
        <p:txBody>
          <a:bodyPr/>
          <a:lstStyle/>
          <a:p>
            <a:fld id="{01C8955C-CD5B-48B6-8B6A-03B65A7B649E}" type="slidenum">
              <a:rPr lang="fr-BE" smtClean="0"/>
              <a:pPr/>
              <a:t>41</a:t>
            </a:fld>
            <a:endParaRPr lang="fr-BE" dirty="0"/>
          </a:p>
        </p:txBody>
      </p:sp>
      <p:sp>
        <p:nvSpPr>
          <p:cNvPr id="7" name="Text Box 6"/>
          <p:cNvSpPr txBox="1">
            <a:spLocks noChangeArrowheads="1"/>
          </p:cNvSpPr>
          <p:nvPr/>
        </p:nvSpPr>
        <p:spPr bwMode="auto">
          <a:xfrm>
            <a:off x="8006844" y="5589240"/>
            <a:ext cx="21637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pitchFamily="18" charset="0"/>
                <a:ea typeface="MS PGothic" pitchFamily="34" charset="-128"/>
              </a:defRPr>
            </a:lvl1pPr>
            <a:lvl2pPr marL="742950" indent="-285750" eaLnBrk="0" hangingPunct="0">
              <a:defRPr sz="2400">
                <a:solidFill>
                  <a:schemeClr val="tx1"/>
                </a:solidFill>
                <a:latin typeface="Times" pitchFamily="18" charset="0"/>
                <a:ea typeface="MS PGothic" pitchFamily="34" charset="-128"/>
              </a:defRPr>
            </a:lvl2pPr>
            <a:lvl3pPr marL="1143000" indent="-228600" eaLnBrk="0" hangingPunct="0">
              <a:defRPr sz="2400">
                <a:solidFill>
                  <a:schemeClr val="tx1"/>
                </a:solidFill>
                <a:latin typeface="Times" pitchFamily="18" charset="0"/>
                <a:ea typeface="MS PGothic" pitchFamily="34" charset="-128"/>
              </a:defRPr>
            </a:lvl3pPr>
            <a:lvl4pPr marL="1600200" indent="-228600" eaLnBrk="0" hangingPunct="0">
              <a:defRPr sz="2400">
                <a:solidFill>
                  <a:schemeClr val="tx1"/>
                </a:solidFill>
                <a:latin typeface="Times" pitchFamily="18" charset="0"/>
                <a:ea typeface="MS PGothic" pitchFamily="34" charset="-128"/>
              </a:defRPr>
            </a:lvl4pPr>
            <a:lvl5pPr marL="2057400" indent="-228600" eaLnBrk="0" hangingPunct="0">
              <a:defRPr sz="2400">
                <a:solidFill>
                  <a:schemeClr val="tx1"/>
                </a:solidFill>
                <a:latin typeface="Times"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pitchFamily="18" charset="0"/>
                <a:ea typeface="MS PGothic" pitchFamily="34" charset="-128"/>
              </a:defRPr>
            </a:lvl9pPr>
          </a:lstStyle>
          <a:p>
            <a:r>
              <a:rPr lang="en-US" sz="1600" dirty="0">
                <a:latin typeface="Arial Unicode MS" pitchFamily="34" charset="-128"/>
              </a:rPr>
              <a:t>Source: Agile Alliance</a:t>
            </a:r>
          </a:p>
        </p:txBody>
      </p:sp>
    </p:spTree>
    <p:extLst>
      <p:ext uri="{BB962C8B-B14F-4D97-AF65-F5344CB8AC3E}">
        <p14:creationId xmlns:p14="http://schemas.microsoft.com/office/powerpoint/2010/main" val="1427088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1CD0B3A6-675B-4AF7-A27B-38F25166D7BF}"/>
              </a:ext>
            </a:extLst>
          </p:cNvPr>
          <p:cNvSpPr>
            <a:spLocks noGrp="1" noChangeArrowheads="1"/>
          </p:cNvSpPr>
          <p:nvPr>
            <p:ph type="title"/>
          </p:nvPr>
        </p:nvSpPr>
        <p:spPr/>
        <p:txBody>
          <a:bodyPr/>
          <a:lstStyle/>
          <a:p>
            <a:r>
              <a:rPr lang="en-US" altLang="fr-FR" dirty="0"/>
              <a:t>Agile Development : SCRUM</a:t>
            </a:r>
          </a:p>
        </p:txBody>
      </p:sp>
      <p:pic>
        <p:nvPicPr>
          <p:cNvPr id="134148" name="Picture 4">
            <a:extLst>
              <a:ext uri="{FF2B5EF4-FFF2-40B4-BE49-F238E27FC236}">
                <a16:creationId xmlns:a16="http://schemas.microsoft.com/office/drawing/2014/main" id="{8237BE65-701A-EE4C-8D97-D4CB2E85AA3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56805" y="932372"/>
            <a:ext cx="7383611" cy="5808996"/>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E12CDFB4-0DB8-B44C-8742-CF5B213C137E}"/>
              </a:ext>
            </a:extLst>
          </p:cNvPr>
          <p:cNvSpPr>
            <a:spLocks noGrp="1"/>
          </p:cNvSpPr>
          <p:nvPr>
            <p:ph type="sldNum" sz="quarter" idx="12"/>
          </p:nvPr>
        </p:nvSpPr>
        <p:spPr/>
        <p:txBody>
          <a:bodyPr/>
          <a:lstStyle/>
          <a:p>
            <a:fld id="{01C8955C-CD5B-48B6-8B6A-03B65A7B649E}" type="slidenum">
              <a:rPr lang="fr-BE" smtClean="0"/>
              <a:pPr/>
              <a:t>42</a:t>
            </a:fld>
            <a:endParaRPr lang="fr-BE"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Agile with SCRUM</a:t>
            </a:r>
          </a:p>
        </p:txBody>
      </p:sp>
      <p:sp>
        <p:nvSpPr>
          <p:cNvPr id="3" name="Slide Number Placeholder 2"/>
          <p:cNvSpPr>
            <a:spLocks noGrp="1"/>
          </p:cNvSpPr>
          <p:nvPr>
            <p:ph type="sldNum" sz="quarter" idx="12"/>
          </p:nvPr>
        </p:nvSpPr>
        <p:spPr/>
        <p:txBody>
          <a:bodyPr/>
          <a:lstStyle/>
          <a:p>
            <a:fld id="{01C8955C-CD5B-48B6-8B6A-03B65A7B649E}" type="slidenum">
              <a:rPr lang="fr-BE" smtClean="0"/>
              <a:pPr/>
              <a:t>43</a:t>
            </a:fld>
            <a:endParaRPr lang="fr-BE"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0" y="1080350"/>
            <a:ext cx="9144000" cy="5012946"/>
          </a:xfrm>
          <a:prstGeom prst="rect">
            <a:avLst/>
          </a:prstGeom>
        </p:spPr>
      </p:pic>
    </p:spTree>
    <p:extLst>
      <p:ext uri="{BB962C8B-B14F-4D97-AF65-F5344CB8AC3E}">
        <p14:creationId xmlns:p14="http://schemas.microsoft.com/office/powerpoint/2010/main" val="30365728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Rectangle 1">
            <a:extLst>
              <a:ext uri="{FF2B5EF4-FFF2-40B4-BE49-F238E27FC236}">
                <a16:creationId xmlns:a16="http://schemas.microsoft.com/office/drawing/2014/main" id="{E74386C8-C538-491E-A927-F708D7D8F54B}"/>
              </a:ext>
            </a:extLst>
          </p:cNvPr>
          <p:cNvSpPr>
            <a:spLocks noGrp="1" noChangeArrowheads="1"/>
          </p:cNvSpPr>
          <p:nvPr>
            <p:ph type="title" idx="4294967295"/>
          </p:nvPr>
        </p:nvSpPr>
        <p:spPr>
          <a:xfrm>
            <a:off x="2098675" y="304801"/>
            <a:ext cx="8001000" cy="1216025"/>
          </a:xfrm>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fr-FR" dirty="0"/>
              <a:t>SCRUM</a:t>
            </a:r>
          </a:p>
        </p:txBody>
      </p:sp>
      <p:sp>
        <p:nvSpPr>
          <p:cNvPr id="5122" name="Rectangle 2">
            <a:extLst>
              <a:ext uri="{FF2B5EF4-FFF2-40B4-BE49-F238E27FC236}">
                <a16:creationId xmlns:a16="http://schemas.microsoft.com/office/drawing/2014/main" id="{0446A780-145F-4654-8367-03D84A558765}"/>
              </a:ext>
            </a:extLst>
          </p:cNvPr>
          <p:cNvSpPr>
            <a:spLocks noGrp="1" noChangeArrowheads="1"/>
          </p:cNvSpPr>
          <p:nvPr>
            <p:ph type="body" idx="1"/>
          </p:nvPr>
        </p:nvSpPr>
        <p:spPr>
          <a:xfrm>
            <a:off x="2090738" y="1752600"/>
            <a:ext cx="8001000" cy="4267200"/>
          </a:xfrm>
        </p:spPr>
        <p:txBody>
          <a:bodyPr>
            <a:normAutofit/>
          </a:bodyPr>
          <a:lstStyle/>
          <a:p>
            <a:pPr marL="906463" indent="-433388">
              <a:lnSpc>
                <a:spcPct val="80000"/>
              </a:lnSpc>
              <a:spcBef>
                <a:spcPts val="500"/>
              </a:spcBef>
              <a:tabLst>
                <a:tab pos="906463" algn="l"/>
                <a:tab pos="1076325" algn="l"/>
                <a:tab pos="1533525" algn="l"/>
                <a:tab pos="1990725" algn="l"/>
                <a:tab pos="2447925" algn="l"/>
                <a:tab pos="2905125" algn="l"/>
                <a:tab pos="3362325" algn="l"/>
                <a:tab pos="3819525" algn="l"/>
                <a:tab pos="4276725" algn="l"/>
                <a:tab pos="4733925" algn="l"/>
                <a:tab pos="5191125" algn="l"/>
                <a:tab pos="5648325" algn="l"/>
                <a:tab pos="6105525" algn="l"/>
                <a:tab pos="6562725" algn="l"/>
                <a:tab pos="7019925" algn="l"/>
                <a:tab pos="7477125" algn="l"/>
                <a:tab pos="7934325" algn="l"/>
                <a:tab pos="8391525" algn="l"/>
                <a:tab pos="8848725" algn="l"/>
                <a:tab pos="9305925" algn="l"/>
                <a:tab pos="9763125" algn="l"/>
              </a:tabLst>
              <a:defRPr/>
            </a:pPr>
            <a:endParaRPr lang="en-US" altLang="fr-FR" sz="2800" dirty="0"/>
          </a:p>
          <a:p>
            <a:pPr marL="903288" lvl="1" indent="-433388">
              <a:lnSpc>
                <a:spcPct val="80000"/>
              </a:lnSpc>
              <a:spcBef>
                <a:spcPts val="500"/>
              </a:spcBef>
              <a:buClr>
                <a:srgbClr val="CC0000"/>
              </a:buClr>
              <a:buSzPct val="65000"/>
              <a:buFont typeface="Wingdings" panose="05000000000000000000" pitchFamily="2" charset="2"/>
              <a:buChar char=""/>
              <a:tabLst>
                <a:tab pos="906463" algn="l"/>
                <a:tab pos="1076325" algn="l"/>
                <a:tab pos="1533525" algn="l"/>
                <a:tab pos="1990725" algn="l"/>
                <a:tab pos="2447925" algn="l"/>
                <a:tab pos="2905125" algn="l"/>
                <a:tab pos="3362325" algn="l"/>
                <a:tab pos="3819525" algn="l"/>
                <a:tab pos="4276725" algn="l"/>
                <a:tab pos="4733925" algn="l"/>
                <a:tab pos="5191125" algn="l"/>
                <a:tab pos="5648325" algn="l"/>
                <a:tab pos="6105525" algn="l"/>
                <a:tab pos="6562725" algn="l"/>
                <a:tab pos="7019925" algn="l"/>
                <a:tab pos="7477125" algn="l"/>
                <a:tab pos="7934325" algn="l"/>
                <a:tab pos="8391525" algn="l"/>
                <a:tab pos="8848725" algn="l"/>
                <a:tab pos="9305925" algn="l"/>
                <a:tab pos="9763125" algn="l"/>
              </a:tabLst>
              <a:defRPr/>
            </a:pPr>
            <a:r>
              <a:rPr lang="en-US" altLang="fr-FR" sz="2800" dirty="0"/>
              <a:t>Definition of Scrum</a:t>
            </a:r>
          </a:p>
          <a:p>
            <a:pPr marL="903288" lvl="1" indent="-433388">
              <a:lnSpc>
                <a:spcPct val="80000"/>
              </a:lnSpc>
              <a:spcBef>
                <a:spcPts val="500"/>
              </a:spcBef>
              <a:buClr>
                <a:srgbClr val="CC0000"/>
              </a:buClr>
              <a:buSzPct val="65000"/>
              <a:buFont typeface="Wingdings" panose="05000000000000000000" pitchFamily="2" charset="2"/>
              <a:buChar char=""/>
              <a:tabLst>
                <a:tab pos="906463" algn="l"/>
                <a:tab pos="1076325" algn="l"/>
                <a:tab pos="1533525" algn="l"/>
                <a:tab pos="1990725" algn="l"/>
                <a:tab pos="2447925" algn="l"/>
                <a:tab pos="2905125" algn="l"/>
                <a:tab pos="3362325" algn="l"/>
                <a:tab pos="3819525" algn="l"/>
                <a:tab pos="4276725" algn="l"/>
                <a:tab pos="4733925" algn="l"/>
                <a:tab pos="5191125" algn="l"/>
                <a:tab pos="5648325" algn="l"/>
                <a:tab pos="6105525" algn="l"/>
                <a:tab pos="6562725" algn="l"/>
                <a:tab pos="7019925" algn="l"/>
                <a:tab pos="7477125" algn="l"/>
                <a:tab pos="7934325" algn="l"/>
                <a:tab pos="8391525" algn="l"/>
                <a:tab pos="8848725" algn="l"/>
                <a:tab pos="9305925" algn="l"/>
                <a:tab pos="9763125" algn="l"/>
              </a:tabLst>
              <a:defRPr/>
            </a:pPr>
            <a:r>
              <a:rPr lang="en-US" altLang="fr-FR" sz="2800" dirty="0"/>
              <a:t>Scrum main components</a:t>
            </a:r>
          </a:p>
          <a:p>
            <a:pPr marL="903288" lvl="1" indent="-433388">
              <a:lnSpc>
                <a:spcPct val="80000"/>
              </a:lnSpc>
              <a:spcBef>
                <a:spcPts val="500"/>
              </a:spcBef>
              <a:buClr>
                <a:srgbClr val="CC0000"/>
              </a:buClr>
              <a:buSzPct val="65000"/>
              <a:buFont typeface="Wingdings" panose="05000000000000000000" pitchFamily="2" charset="2"/>
              <a:buChar char=""/>
              <a:tabLst>
                <a:tab pos="906463" algn="l"/>
                <a:tab pos="1076325" algn="l"/>
                <a:tab pos="1533525" algn="l"/>
                <a:tab pos="1990725" algn="l"/>
                <a:tab pos="2447925" algn="l"/>
                <a:tab pos="2905125" algn="l"/>
                <a:tab pos="3362325" algn="l"/>
                <a:tab pos="3819525" algn="l"/>
                <a:tab pos="4276725" algn="l"/>
                <a:tab pos="4733925" algn="l"/>
                <a:tab pos="5191125" algn="l"/>
                <a:tab pos="5648325" algn="l"/>
                <a:tab pos="6105525" algn="l"/>
                <a:tab pos="6562725" algn="l"/>
                <a:tab pos="7019925" algn="l"/>
                <a:tab pos="7477125" algn="l"/>
                <a:tab pos="7934325" algn="l"/>
                <a:tab pos="8391525" algn="l"/>
                <a:tab pos="8848725" algn="l"/>
                <a:tab pos="9305925" algn="l"/>
                <a:tab pos="9763125" algn="l"/>
              </a:tabLst>
              <a:defRPr/>
            </a:pPr>
            <a:r>
              <a:rPr lang="en-US" altLang="fr-FR" sz="2800" dirty="0"/>
              <a:t>Roles</a:t>
            </a:r>
          </a:p>
          <a:p>
            <a:pPr marL="903288" lvl="1" indent="-433388">
              <a:lnSpc>
                <a:spcPct val="80000"/>
              </a:lnSpc>
              <a:spcBef>
                <a:spcPts val="500"/>
              </a:spcBef>
              <a:buClr>
                <a:srgbClr val="CC0000"/>
              </a:buClr>
              <a:buSzPct val="65000"/>
              <a:buFont typeface="Wingdings" panose="05000000000000000000" pitchFamily="2" charset="2"/>
              <a:buChar char=""/>
              <a:tabLst>
                <a:tab pos="906463" algn="l"/>
                <a:tab pos="1076325" algn="l"/>
                <a:tab pos="1533525" algn="l"/>
                <a:tab pos="1990725" algn="l"/>
                <a:tab pos="2447925" algn="l"/>
                <a:tab pos="2905125" algn="l"/>
                <a:tab pos="3362325" algn="l"/>
                <a:tab pos="3819525" algn="l"/>
                <a:tab pos="4276725" algn="l"/>
                <a:tab pos="4733925" algn="l"/>
                <a:tab pos="5191125" algn="l"/>
                <a:tab pos="5648325" algn="l"/>
                <a:tab pos="6105525" algn="l"/>
                <a:tab pos="6562725" algn="l"/>
                <a:tab pos="7019925" algn="l"/>
                <a:tab pos="7477125" algn="l"/>
                <a:tab pos="7934325" algn="l"/>
                <a:tab pos="8391525" algn="l"/>
                <a:tab pos="8848725" algn="l"/>
                <a:tab pos="9305925" algn="l"/>
                <a:tab pos="9763125" algn="l"/>
              </a:tabLst>
              <a:defRPr/>
            </a:pPr>
            <a:r>
              <a:rPr lang="en-US" altLang="fr-FR" sz="2800" dirty="0"/>
              <a:t>Artifacts</a:t>
            </a:r>
          </a:p>
          <a:p>
            <a:pPr marL="903288" lvl="1" indent="-433388">
              <a:lnSpc>
                <a:spcPct val="80000"/>
              </a:lnSpc>
              <a:spcBef>
                <a:spcPts val="500"/>
              </a:spcBef>
              <a:buClr>
                <a:srgbClr val="CC0000"/>
              </a:buClr>
              <a:buSzPct val="65000"/>
              <a:buFont typeface="Wingdings" panose="05000000000000000000" pitchFamily="2" charset="2"/>
              <a:buChar char=""/>
              <a:tabLst>
                <a:tab pos="906463" algn="l"/>
                <a:tab pos="1076325" algn="l"/>
                <a:tab pos="1533525" algn="l"/>
                <a:tab pos="1990725" algn="l"/>
                <a:tab pos="2447925" algn="l"/>
                <a:tab pos="2905125" algn="l"/>
                <a:tab pos="3362325" algn="l"/>
                <a:tab pos="3819525" algn="l"/>
                <a:tab pos="4276725" algn="l"/>
                <a:tab pos="4733925" algn="l"/>
                <a:tab pos="5191125" algn="l"/>
                <a:tab pos="5648325" algn="l"/>
                <a:tab pos="6105525" algn="l"/>
                <a:tab pos="6562725" algn="l"/>
                <a:tab pos="7019925" algn="l"/>
                <a:tab pos="7477125" algn="l"/>
                <a:tab pos="7934325" algn="l"/>
                <a:tab pos="8391525" algn="l"/>
                <a:tab pos="8848725" algn="l"/>
                <a:tab pos="9305925" algn="l"/>
                <a:tab pos="9763125" algn="l"/>
              </a:tabLst>
              <a:defRPr/>
            </a:pPr>
            <a:r>
              <a:rPr lang="en-US" altLang="fr-FR" sz="2800" dirty="0"/>
              <a:t>Ceremonies</a:t>
            </a:r>
          </a:p>
          <a:p>
            <a:pPr marL="903288" lvl="1" indent="-433388">
              <a:lnSpc>
                <a:spcPct val="80000"/>
              </a:lnSpc>
              <a:spcBef>
                <a:spcPts val="500"/>
              </a:spcBef>
              <a:buClr>
                <a:srgbClr val="CC0000"/>
              </a:buClr>
              <a:buSzPct val="65000"/>
              <a:buFont typeface="Wingdings" panose="05000000000000000000" pitchFamily="2" charset="2"/>
              <a:buChar char=""/>
              <a:tabLst>
                <a:tab pos="906463" algn="l"/>
                <a:tab pos="1076325" algn="l"/>
                <a:tab pos="1533525" algn="l"/>
                <a:tab pos="1990725" algn="l"/>
                <a:tab pos="2447925" algn="l"/>
                <a:tab pos="2905125" algn="l"/>
                <a:tab pos="3362325" algn="l"/>
                <a:tab pos="3819525" algn="l"/>
                <a:tab pos="4276725" algn="l"/>
                <a:tab pos="4733925" algn="l"/>
                <a:tab pos="5191125" algn="l"/>
                <a:tab pos="5648325" algn="l"/>
                <a:tab pos="6105525" algn="l"/>
                <a:tab pos="6562725" algn="l"/>
                <a:tab pos="7019925" algn="l"/>
                <a:tab pos="7477125" algn="l"/>
                <a:tab pos="7934325" algn="l"/>
                <a:tab pos="8391525" algn="l"/>
                <a:tab pos="8848725" algn="l"/>
                <a:tab pos="9305925" algn="l"/>
                <a:tab pos="9763125" algn="l"/>
              </a:tabLst>
              <a:defRPr/>
            </a:pPr>
            <a:r>
              <a:rPr lang="en-US" altLang="fr-FR" sz="2800" dirty="0"/>
              <a:t>Conclusions</a:t>
            </a:r>
          </a:p>
          <a:p>
            <a:pPr marL="904875" lvl="1" indent="-433388">
              <a:lnSpc>
                <a:spcPct val="80000"/>
              </a:lnSpc>
              <a:spcBef>
                <a:spcPts val="500"/>
              </a:spcBef>
              <a:buClrTx/>
              <a:buSzPct val="65000"/>
              <a:buNone/>
              <a:tabLst>
                <a:tab pos="906463" algn="l"/>
                <a:tab pos="1076325" algn="l"/>
                <a:tab pos="1533525" algn="l"/>
                <a:tab pos="1990725" algn="l"/>
                <a:tab pos="2447925" algn="l"/>
                <a:tab pos="2905125" algn="l"/>
                <a:tab pos="3362325" algn="l"/>
                <a:tab pos="3819525" algn="l"/>
                <a:tab pos="4276725" algn="l"/>
                <a:tab pos="4733925" algn="l"/>
                <a:tab pos="5191125" algn="l"/>
                <a:tab pos="5648325" algn="l"/>
                <a:tab pos="6105525" algn="l"/>
                <a:tab pos="6562725" algn="l"/>
                <a:tab pos="7019925" algn="l"/>
                <a:tab pos="7477125" algn="l"/>
                <a:tab pos="7934325" algn="l"/>
                <a:tab pos="8391525" algn="l"/>
                <a:tab pos="8848725" algn="l"/>
                <a:tab pos="9305925" algn="l"/>
                <a:tab pos="9763125" algn="l"/>
              </a:tabLst>
              <a:defRPr/>
            </a:pPr>
            <a:endParaRPr lang="en-US" altLang="fr-FR" sz="2800" dirty="0"/>
          </a:p>
          <a:p>
            <a:pPr marL="468313" indent="-465138">
              <a:lnSpc>
                <a:spcPct val="80000"/>
              </a:lnSpc>
              <a:spcBef>
                <a:spcPts val="500"/>
              </a:spcBef>
              <a:buClrTx/>
              <a:buSzPct val="65000"/>
              <a:buNone/>
              <a:tabLst>
                <a:tab pos="906463" algn="l"/>
                <a:tab pos="1076325" algn="l"/>
                <a:tab pos="1533525" algn="l"/>
                <a:tab pos="1990725" algn="l"/>
                <a:tab pos="2447925" algn="l"/>
                <a:tab pos="2905125" algn="l"/>
                <a:tab pos="3362325" algn="l"/>
                <a:tab pos="3819525" algn="l"/>
                <a:tab pos="4276725" algn="l"/>
                <a:tab pos="4733925" algn="l"/>
                <a:tab pos="5191125" algn="l"/>
                <a:tab pos="5648325" algn="l"/>
                <a:tab pos="6105525" algn="l"/>
                <a:tab pos="6562725" algn="l"/>
                <a:tab pos="7019925" algn="l"/>
                <a:tab pos="7477125" algn="l"/>
                <a:tab pos="7934325" algn="l"/>
                <a:tab pos="8391525" algn="l"/>
                <a:tab pos="8848725" algn="l"/>
                <a:tab pos="9305925" algn="l"/>
                <a:tab pos="9763125" algn="l"/>
              </a:tabLst>
              <a:defRPr/>
            </a:pPr>
            <a:endParaRPr lang="en-US" altLang="fr-FR" sz="2800"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Slide Number Placeholder 5">
            <a:extLst>
              <a:ext uri="{FF2B5EF4-FFF2-40B4-BE49-F238E27FC236}">
                <a16:creationId xmlns:a16="http://schemas.microsoft.com/office/drawing/2014/main" id="{F51B1922-4C03-4118-BBD0-D83EA1E63FE5}"/>
              </a:ext>
            </a:extLst>
          </p:cNvPr>
          <p:cNvSpPr>
            <a:spLocks noGrp="1"/>
          </p:cNvSpPr>
          <p:nvPr>
            <p:ph type="sldNum" sz="quarter" idx="12"/>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ts val="7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000">
                <a:solidFill>
                  <a:srgbClr val="000000"/>
                </a:solidFill>
                <a:latin typeface="Verdana" panose="020B0604030504040204" pitchFamily="34" charset="0"/>
                <a:cs typeface="Noto Sans CJK SC Regular" charset="0"/>
              </a:defRPr>
            </a:lvl1pPr>
            <a:lvl2pPr>
              <a:spcBef>
                <a:spcPts val="6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600">
                <a:solidFill>
                  <a:srgbClr val="000000"/>
                </a:solidFill>
                <a:latin typeface="Verdana" panose="020B0604030504040204" pitchFamily="34" charset="0"/>
                <a:cs typeface="Noto Sans CJK SC Regular" charset="0"/>
              </a:defRPr>
            </a:lvl2pPr>
            <a:lvl3pPr>
              <a:spcBef>
                <a:spcPts val="5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300">
                <a:solidFill>
                  <a:srgbClr val="000000"/>
                </a:solidFill>
                <a:latin typeface="Verdana" panose="020B0604030504040204" pitchFamily="34" charset="0"/>
                <a:cs typeface="Noto Sans CJK SC Regular" charset="0"/>
              </a:defRPr>
            </a:lvl3pPr>
            <a:lvl4pPr>
              <a:spcBef>
                <a:spcPts val="5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4pPr>
            <a:lvl5pPr>
              <a:spcBef>
                <a:spcPts val="62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5pPr>
            <a:lvl6pPr marL="25146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6pPr>
            <a:lvl7pPr marL="29718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7pPr>
            <a:lvl8pPr marL="34290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8pPr>
            <a:lvl9pPr marL="38862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9pPr>
          </a:lstStyle>
          <a:p>
            <a:pPr>
              <a:spcBef>
                <a:spcPct val="0"/>
              </a:spcBef>
              <a:buClrTx/>
              <a:buFontTx/>
              <a:buNone/>
            </a:pPr>
            <a:fld id="{DCC42C08-4C4F-418B-8E68-89C01A8550EF}" type="slidenum">
              <a:rPr lang="en-US" altLang="fr-FR" sz="1800">
                <a:latin typeface="Arial" panose="020B0604020202020204" pitchFamily="34" charset="0"/>
                <a:cs typeface="DejaVu Sans" charset="0"/>
              </a:rPr>
              <a:pPr>
                <a:spcBef>
                  <a:spcPct val="0"/>
                </a:spcBef>
                <a:buClrTx/>
                <a:buFontTx/>
                <a:buNone/>
              </a:pPr>
              <a:t>45</a:t>
            </a:fld>
            <a:endParaRPr lang="en-US" altLang="fr-FR" sz="1800">
              <a:latin typeface="Arial" panose="020B0604020202020204" pitchFamily="34" charset="0"/>
              <a:cs typeface="DejaVu Sans" charset="0"/>
            </a:endParaRPr>
          </a:p>
        </p:txBody>
      </p:sp>
      <p:sp>
        <p:nvSpPr>
          <p:cNvPr id="6148" name="Rectangle 1">
            <a:extLst>
              <a:ext uri="{FF2B5EF4-FFF2-40B4-BE49-F238E27FC236}">
                <a16:creationId xmlns:a16="http://schemas.microsoft.com/office/drawing/2014/main" id="{4C4FD573-7C6F-43FA-993C-88D71A19646E}"/>
              </a:ext>
            </a:extLst>
          </p:cNvPr>
          <p:cNvSpPr>
            <a:spLocks noGrp="1" noChangeArrowheads="1"/>
          </p:cNvSpPr>
          <p:nvPr>
            <p:ph type="title" idx="4294967295"/>
          </p:nvPr>
        </p:nvSpPr>
        <p:spPr>
          <a:xfrm>
            <a:off x="2098675" y="304801"/>
            <a:ext cx="8001000" cy="1216025"/>
          </a:xfrm>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fr-FR"/>
              <a:t>Scrum - an agile process</a:t>
            </a:r>
          </a:p>
        </p:txBody>
      </p:sp>
      <p:sp>
        <p:nvSpPr>
          <p:cNvPr id="2" name="Rectangle 2">
            <a:extLst>
              <a:ext uri="{FF2B5EF4-FFF2-40B4-BE49-F238E27FC236}">
                <a16:creationId xmlns:a16="http://schemas.microsoft.com/office/drawing/2014/main" id="{A7DB6573-7178-4FAF-897B-6F863BF83068}"/>
              </a:ext>
            </a:extLst>
          </p:cNvPr>
          <p:cNvSpPr>
            <a:spLocks noGrp="1" noChangeArrowheads="1"/>
          </p:cNvSpPr>
          <p:nvPr>
            <p:ph type="body" idx="1"/>
          </p:nvPr>
        </p:nvSpPr>
        <p:spPr>
          <a:xfrm>
            <a:off x="2090738" y="1752600"/>
            <a:ext cx="8001000" cy="4267200"/>
          </a:xfrm>
        </p:spPr>
        <p:txBody>
          <a:bodyPr/>
          <a:lstStyle/>
          <a:p>
            <a:pPr marL="465138" indent="-465138">
              <a:lnSpc>
                <a:spcPct val="90000"/>
              </a:lnSpc>
              <a:spcBef>
                <a:spcPts val="525"/>
              </a:spcBef>
              <a:buClr>
                <a:srgbClr val="CC0000"/>
              </a:buClr>
              <a:buSzPct val="65000"/>
              <a:buFont typeface="Wingdings" panose="05000000000000000000" pitchFamily="2" charset="2"/>
              <a:buChar char=""/>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defRPr/>
            </a:pPr>
            <a:r>
              <a:rPr lang="en-US" altLang="fr-FR" sz="2100" dirty="0"/>
              <a:t>SCRUM is an agile methodology, lightweight process for managing and controlling software and product development in rapidly changing environments.</a:t>
            </a:r>
          </a:p>
          <a:p>
            <a:pPr marL="468313" indent="-465138">
              <a:lnSpc>
                <a:spcPct val="90000"/>
              </a:lnSpc>
              <a:spcBef>
                <a:spcPts val="525"/>
              </a:spcBef>
              <a:buClrTx/>
              <a:buSzPct val="65000"/>
              <a:buNone/>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defRPr/>
            </a:pPr>
            <a:endParaRPr lang="en-US" altLang="fr-FR" sz="2100" dirty="0"/>
          </a:p>
          <a:p>
            <a:pPr marL="903288" lvl="1" indent="-433388">
              <a:lnSpc>
                <a:spcPct val="90000"/>
              </a:lnSpc>
              <a:spcBef>
                <a:spcPts val="500"/>
              </a:spcBef>
              <a:buClr>
                <a:srgbClr val="CC0000"/>
              </a:buClr>
              <a:buSzPct val="65000"/>
              <a:buFont typeface="Wingdings" panose="05000000000000000000" pitchFamily="2" charset="2"/>
              <a:buChar char=""/>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defRPr/>
            </a:pPr>
            <a:r>
              <a:rPr lang="en-US" altLang="fr-FR" sz="2000" dirty="0"/>
              <a:t>Iterative, incremental process</a:t>
            </a:r>
          </a:p>
          <a:p>
            <a:pPr marL="1303338" lvl="2" indent="-433388">
              <a:lnSpc>
                <a:spcPct val="90000"/>
              </a:lnSpc>
              <a:spcBef>
                <a:spcPts val="500"/>
              </a:spcBef>
              <a:buClr>
                <a:srgbClr val="CC0000"/>
              </a:buClr>
              <a:buSzPct val="65000"/>
              <a:buFont typeface="Wingdings" panose="05000000000000000000" pitchFamily="2" charset="2"/>
              <a:buChar char="q"/>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defRPr/>
            </a:pPr>
            <a:r>
              <a:rPr lang="en-US" altLang="fr-FR" sz="1700" dirty="0"/>
              <a:t>Develop systems/ products rapidly and adapt to the change of the requirements</a:t>
            </a:r>
          </a:p>
          <a:p>
            <a:pPr marL="903288" lvl="1" indent="-433388">
              <a:lnSpc>
                <a:spcPct val="90000"/>
              </a:lnSpc>
              <a:spcBef>
                <a:spcPts val="500"/>
              </a:spcBef>
              <a:buClr>
                <a:srgbClr val="CC0000"/>
              </a:buClr>
              <a:buSzPct val="65000"/>
              <a:buFont typeface="Wingdings" panose="05000000000000000000" pitchFamily="2" charset="2"/>
              <a:buChar char=""/>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defRPr/>
            </a:pPr>
            <a:r>
              <a:rPr lang="en-US" altLang="fr-FR" sz="2000" dirty="0"/>
              <a:t>Team-based approach</a:t>
            </a:r>
          </a:p>
          <a:p>
            <a:pPr marL="1303338" lvl="2" indent="-433388">
              <a:lnSpc>
                <a:spcPct val="90000"/>
              </a:lnSpc>
              <a:spcBef>
                <a:spcPts val="500"/>
              </a:spcBef>
              <a:buClr>
                <a:srgbClr val="CC0000"/>
              </a:buClr>
              <a:buSzPct val="65000"/>
              <a:buFont typeface="Wingdings" panose="05000000000000000000" pitchFamily="2" charset="2"/>
              <a:buChar char="q"/>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defRPr/>
            </a:pPr>
            <a:r>
              <a:rPr lang="en-US" altLang="fr-FR" sz="1700" dirty="0"/>
              <a:t>Improve communication and maximize cooperation</a:t>
            </a:r>
          </a:p>
          <a:p>
            <a:pPr marL="903288" lvl="1" indent="-433388">
              <a:lnSpc>
                <a:spcPct val="90000"/>
              </a:lnSpc>
              <a:spcBef>
                <a:spcPts val="500"/>
              </a:spcBef>
              <a:buClr>
                <a:srgbClr val="CC0000"/>
              </a:buClr>
              <a:buSzPct val="65000"/>
              <a:buFont typeface="Wingdings" panose="05000000000000000000" pitchFamily="2" charset="2"/>
              <a:buChar char=""/>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defRPr/>
            </a:pPr>
            <a:r>
              <a:rPr lang="en-US" altLang="fr-FR" sz="2000" dirty="0"/>
              <a:t>A way to maximize productivity</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Slide Number Placeholder 5">
            <a:extLst>
              <a:ext uri="{FF2B5EF4-FFF2-40B4-BE49-F238E27FC236}">
                <a16:creationId xmlns:a16="http://schemas.microsoft.com/office/drawing/2014/main" id="{6A7198ED-7D53-43A3-8328-6035BC035F1B}"/>
              </a:ext>
            </a:extLst>
          </p:cNvPr>
          <p:cNvSpPr>
            <a:spLocks noGrp="1"/>
          </p:cNvSpPr>
          <p:nvPr>
            <p:ph type="sldNum" sz="quarter" idx="12"/>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ts val="7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000">
                <a:solidFill>
                  <a:srgbClr val="000000"/>
                </a:solidFill>
                <a:latin typeface="Verdana" panose="020B0604030504040204" pitchFamily="34" charset="0"/>
                <a:cs typeface="Noto Sans CJK SC Regular" charset="0"/>
              </a:defRPr>
            </a:lvl1pPr>
            <a:lvl2pPr>
              <a:spcBef>
                <a:spcPts val="6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600">
                <a:solidFill>
                  <a:srgbClr val="000000"/>
                </a:solidFill>
                <a:latin typeface="Verdana" panose="020B0604030504040204" pitchFamily="34" charset="0"/>
                <a:cs typeface="Noto Sans CJK SC Regular" charset="0"/>
              </a:defRPr>
            </a:lvl2pPr>
            <a:lvl3pPr>
              <a:spcBef>
                <a:spcPts val="5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300">
                <a:solidFill>
                  <a:srgbClr val="000000"/>
                </a:solidFill>
                <a:latin typeface="Verdana" panose="020B0604030504040204" pitchFamily="34" charset="0"/>
                <a:cs typeface="Noto Sans CJK SC Regular" charset="0"/>
              </a:defRPr>
            </a:lvl3pPr>
            <a:lvl4pPr>
              <a:spcBef>
                <a:spcPts val="5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4pPr>
            <a:lvl5pPr>
              <a:spcBef>
                <a:spcPts val="62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5pPr>
            <a:lvl6pPr marL="25146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6pPr>
            <a:lvl7pPr marL="29718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7pPr>
            <a:lvl8pPr marL="34290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8pPr>
            <a:lvl9pPr marL="38862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9pPr>
          </a:lstStyle>
          <a:p>
            <a:pPr>
              <a:spcBef>
                <a:spcPct val="0"/>
              </a:spcBef>
              <a:buClrTx/>
              <a:buFontTx/>
              <a:buNone/>
            </a:pPr>
            <a:fld id="{D4425E2F-AF84-452B-95D0-06BADA329509}" type="slidenum">
              <a:rPr lang="en-US" altLang="fr-FR" sz="1800">
                <a:latin typeface="Arial" panose="020B0604020202020204" pitchFamily="34" charset="0"/>
                <a:cs typeface="DejaVu Sans" charset="0"/>
              </a:rPr>
              <a:pPr>
                <a:spcBef>
                  <a:spcPct val="0"/>
                </a:spcBef>
                <a:buClrTx/>
                <a:buFontTx/>
                <a:buNone/>
              </a:pPr>
              <a:t>46</a:t>
            </a:fld>
            <a:endParaRPr lang="en-US" altLang="fr-FR" sz="1800">
              <a:latin typeface="Arial" panose="020B0604020202020204" pitchFamily="34" charset="0"/>
              <a:cs typeface="DejaVu Sans" charset="0"/>
            </a:endParaRPr>
          </a:p>
        </p:txBody>
      </p:sp>
      <p:sp>
        <p:nvSpPr>
          <p:cNvPr id="8196" name="Rectangle 1">
            <a:extLst>
              <a:ext uri="{FF2B5EF4-FFF2-40B4-BE49-F238E27FC236}">
                <a16:creationId xmlns:a16="http://schemas.microsoft.com/office/drawing/2014/main" id="{5FFB2171-6D73-4320-A142-381C79DC0F24}"/>
              </a:ext>
            </a:extLst>
          </p:cNvPr>
          <p:cNvSpPr>
            <a:spLocks noGrp="1" noChangeArrowheads="1"/>
          </p:cNvSpPr>
          <p:nvPr>
            <p:ph type="title" idx="4294967295"/>
          </p:nvPr>
        </p:nvSpPr>
        <p:spPr>
          <a:xfrm>
            <a:off x="2098675" y="304801"/>
            <a:ext cx="8001000" cy="1216025"/>
          </a:xfrm>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fr-FR" sz="3400"/>
              <a:t>Scrum Main Components</a:t>
            </a:r>
          </a:p>
        </p:txBody>
      </p:sp>
      <p:sp>
        <p:nvSpPr>
          <p:cNvPr id="8197" name="Rectangle 2">
            <a:extLst>
              <a:ext uri="{FF2B5EF4-FFF2-40B4-BE49-F238E27FC236}">
                <a16:creationId xmlns:a16="http://schemas.microsoft.com/office/drawing/2014/main" id="{A49D1A8D-3043-4B02-A2D9-2A67C763E23B}"/>
              </a:ext>
            </a:extLst>
          </p:cNvPr>
          <p:cNvSpPr>
            <a:spLocks noGrp="1" noChangeArrowheads="1"/>
          </p:cNvSpPr>
          <p:nvPr>
            <p:ph type="body" idx="1"/>
          </p:nvPr>
        </p:nvSpPr>
        <p:spPr>
          <a:xfrm>
            <a:off x="2090738" y="1752600"/>
            <a:ext cx="8001000" cy="4267200"/>
          </a:xfrm>
        </p:spPr>
        <p:txBody>
          <a:bodyPr/>
          <a:lstStyle/>
          <a:p>
            <a:pPr marL="469900" indent="-465138">
              <a:buClrTx/>
              <a:buSzPct val="65000"/>
              <a:buNone/>
              <a:tabLst>
                <a:tab pos="469900" algn="l"/>
                <a:tab pos="582613" algn="l"/>
                <a:tab pos="1039813" algn="l"/>
                <a:tab pos="1497013" algn="l"/>
                <a:tab pos="1954213" algn="l"/>
                <a:tab pos="2411413" algn="l"/>
                <a:tab pos="2868613" algn="l"/>
                <a:tab pos="3325813" algn="l"/>
                <a:tab pos="3783013" algn="l"/>
                <a:tab pos="4240213" algn="l"/>
                <a:tab pos="4697413" algn="l"/>
                <a:tab pos="5154613" algn="l"/>
                <a:tab pos="5611813" algn="l"/>
                <a:tab pos="6069013" algn="l"/>
                <a:tab pos="6526213" algn="l"/>
                <a:tab pos="6983413" algn="l"/>
                <a:tab pos="7440613" algn="l"/>
                <a:tab pos="7897813" algn="l"/>
                <a:tab pos="8355013" algn="l"/>
                <a:tab pos="8812213" algn="l"/>
                <a:tab pos="9269413" algn="l"/>
              </a:tabLst>
            </a:pPr>
            <a:r>
              <a:rPr lang="en-US" altLang="fr-FR"/>
              <a:t> </a:t>
            </a:r>
          </a:p>
          <a:p>
            <a:pPr marL="469900" indent="-465138">
              <a:buClrTx/>
              <a:buSzPct val="65000"/>
              <a:buNone/>
              <a:tabLst>
                <a:tab pos="469900" algn="l"/>
                <a:tab pos="582613" algn="l"/>
                <a:tab pos="1039813" algn="l"/>
                <a:tab pos="1497013" algn="l"/>
                <a:tab pos="1954213" algn="l"/>
                <a:tab pos="2411413" algn="l"/>
                <a:tab pos="2868613" algn="l"/>
                <a:tab pos="3325813" algn="l"/>
                <a:tab pos="3783013" algn="l"/>
                <a:tab pos="4240213" algn="l"/>
                <a:tab pos="4697413" algn="l"/>
                <a:tab pos="5154613" algn="l"/>
                <a:tab pos="5611813" algn="l"/>
                <a:tab pos="6069013" algn="l"/>
                <a:tab pos="6526213" algn="l"/>
                <a:tab pos="6983413" algn="l"/>
                <a:tab pos="7440613" algn="l"/>
                <a:tab pos="7897813" algn="l"/>
                <a:tab pos="8355013" algn="l"/>
                <a:tab pos="8812213" algn="l"/>
                <a:tab pos="9269413" algn="l"/>
              </a:tabLst>
            </a:pPr>
            <a:endParaRPr lang="en-US" altLang="fr-FR"/>
          </a:p>
        </p:txBody>
      </p:sp>
      <p:pic>
        <p:nvPicPr>
          <p:cNvPr id="8198" name="Picture 3">
            <a:extLst>
              <a:ext uri="{FF2B5EF4-FFF2-40B4-BE49-F238E27FC236}">
                <a16:creationId xmlns:a16="http://schemas.microsoft.com/office/drawing/2014/main" id="{AB73B760-80C4-4618-A7DF-EFF5208CC7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3763" y="1752601"/>
            <a:ext cx="5772150" cy="42973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TextBox 1">
            <a:extLst>
              <a:ext uri="{FF2B5EF4-FFF2-40B4-BE49-F238E27FC236}">
                <a16:creationId xmlns:a16="http://schemas.microsoft.com/office/drawing/2014/main" id="{FAD65FB1-64E6-8260-12E9-56D52099D082}"/>
              </a:ext>
            </a:extLst>
          </p:cNvPr>
          <p:cNvSpPr txBox="1"/>
          <p:nvPr/>
        </p:nvSpPr>
        <p:spPr>
          <a:xfrm rot="21442106">
            <a:off x="6673654" y="3236276"/>
            <a:ext cx="2373758" cy="400110"/>
          </a:xfrm>
          <a:prstGeom prst="rect">
            <a:avLst/>
          </a:prstGeom>
          <a:solidFill>
            <a:srgbClr val="FAEF7D"/>
          </a:solidFill>
        </p:spPr>
        <p:txBody>
          <a:bodyPr wrap="square" rtlCol="0">
            <a:spAutoFit/>
          </a:bodyPr>
          <a:lstStyle/>
          <a:p>
            <a:r>
              <a:rPr lang="en-BE" sz="2000" dirty="0">
                <a:latin typeface="Bradley Hand" pitchFamily="2" charset="77"/>
              </a:rPr>
              <a:t>  Product Increment</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5">
            <a:extLst>
              <a:ext uri="{FF2B5EF4-FFF2-40B4-BE49-F238E27FC236}">
                <a16:creationId xmlns:a16="http://schemas.microsoft.com/office/drawing/2014/main" id="{7429AA77-01B2-4FF1-970A-62D392595CD3}"/>
              </a:ext>
            </a:extLst>
          </p:cNvPr>
          <p:cNvSpPr>
            <a:spLocks noGrp="1"/>
          </p:cNvSpPr>
          <p:nvPr>
            <p:ph type="sldNum" sz="quarter" idx="12"/>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ts val="7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000">
                <a:solidFill>
                  <a:srgbClr val="000000"/>
                </a:solidFill>
                <a:latin typeface="Verdana" panose="020B0604030504040204" pitchFamily="34" charset="0"/>
                <a:cs typeface="Noto Sans CJK SC Regular" charset="0"/>
              </a:defRPr>
            </a:lvl1pPr>
            <a:lvl2pPr>
              <a:spcBef>
                <a:spcPts val="6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600">
                <a:solidFill>
                  <a:srgbClr val="000000"/>
                </a:solidFill>
                <a:latin typeface="Verdana" panose="020B0604030504040204" pitchFamily="34" charset="0"/>
                <a:cs typeface="Noto Sans CJK SC Regular" charset="0"/>
              </a:defRPr>
            </a:lvl2pPr>
            <a:lvl3pPr>
              <a:spcBef>
                <a:spcPts val="5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300">
                <a:solidFill>
                  <a:srgbClr val="000000"/>
                </a:solidFill>
                <a:latin typeface="Verdana" panose="020B0604030504040204" pitchFamily="34" charset="0"/>
                <a:cs typeface="Noto Sans CJK SC Regular" charset="0"/>
              </a:defRPr>
            </a:lvl3pPr>
            <a:lvl4pPr>
              <a:spcBef>
                <a:spcPts val="5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4pPr>
            <a:lvl5pPr>
              <a:spcBef>
                <a:spcPts val="62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5pPr>
            <a:lvl6pPr marL="25146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6pPr>
            <a:lvl7pPr marL="29718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7pPr>
            <a:lvl8pPr marL="34290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8pPr>
            <a:lvl9pPr marL="38862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9pPr>
          </a:lstStyle>
          <a:p>
            <a:pPr>
              <a:spcBef>
                <a:spcPct val="0"/>
              </a:spcBef>
              <a:buClrTx/>
              <a:buFontTx/>
              <a:buNone/>
            </a:pPr>
            <a:fld id="{436AB97B-EFF5-4A73-BE6B-D7D1A1EC09E8}" type="slidenum">
              <a:rPr lang="en-US" altLang="fr-FR" sz="1800">
                <a:latin typeface="Arial" panose="020B0604020202020204" pitchFamily="34" charset="0"/>
                <a:cs typeface="DejaVu Sans" charset="0"/>
              </a:rPr>
              <a:pPr>
                <a:spcBef>
                  <a:spcPct val="0"/>
                </a:spcBef>
                <a:buClrTx/>
                <a:buFontTx/>
                <a:buNone/>
              </a:pPr>
              <a:t>47</a:t>
            </a:fld>
            <a:endParaRPr lang="en-US" altLang="fr-FR" sz="1800">
              <a:latin typeface="Arial" panose="020B0604020202020204" pitchFamily="34" charset="0"/>
              <a:cs typeface="DejaVu Sans" charset="0"/>
            </a:endParaRPr>
          </a:p>
        </p:txBody>
      </p:sp>
      <p:sp>
        <p:nvSpPr>
          <p:cNvPr id="10244" name="Rectangle 1">
            <a:extLst>
              <a:ext uri="{FF2B5EF4-FFF2-40B4-BE49-F238E27FC236}">
                <a16:creationId xmlns:a16="http://schemas.microsoft.com/office/drawing/2014/main" id="{88C8BE3A-89D3-49FD-B147-10E206ED4684}"/>
              </a:ext>
            </a:extLst>
          </p:cNvPr>
          <p:cNvSpPr>
            <a:spLocks noGrp="1" noChangeArrowheads="1"/>
          </p:cNvSpPr>
          <p:nvPr>
            <p:ph type="title" idx="4294967295"/>
          </p:nvPr>
        </p:nvSpPr>
        <p:spPr>
          <a:xfrm>
            <a:off x="2098675" y="304801"/>
            <a:ext cx="8001000" cy="1216025"/>
          </a:xfrm>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fr-FR" b="1"/>
              <a:t>Roles</a:t>
            </a:r>
          </a:p>
        </p:txBody>
      </p:sp>
      <p:sp>
        <p:nvSpPr>
          <p:cNvPr id="10245" name="Rectangle 2">
            <a:extLst>
              <a:ext uri="{FF2B5EF4-FFF2-40B4-BE49-F238E27FC236}">
                <a16:creationId xmlns:a16="http://schemas.microsoft.com/office/drawing/2014/main" id="{F2C312A4-52BA-4E1D-92AF-6FB77A92FF83}"/>
              </a:ext>
            </a:extLst>
          </p:cNvPr>
          <p:cNvSpPr>
            <a:spLocks noGrp="1" noChangeArrowheads="1"/>
          </p:cNvSpPr>
          <p:nvPr>
            <p:ph type="body" idx="1"/>
          </p:nvPr>
        </p:nvSpPr>
        <p:spPr>
          <a:xfrm>
            <a:off x="2090738" y="1752600"/>
            <a:ext cx="8001000" cy="4267200"/>
          </a:xfrm>
        </p:spPr>
        <p:txBody>
          <a:bodyPr/>
          <a:lstStyle/>
          <a:p>
            <a:pPr marL="465138" indent="-465138">
              <a:buClr>
                <a:srgbClr val="CC0000"/>
              </a:buClr>
              <a:buSzPct val="45000"/>
              <a:buFont typeface="Wingdings" panose="05000000000000000000" pitchFamily="2" charset="2"/>
              <a:buChar char=""/>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pPr>
            <a:r>
              <a:rPr lang="en-US" altLang="fr-FR"/>
              <a:t>Product owner</a:t>
            </a:r>
          </a:p>
          <a:p>
            <a:pPr marL="465138" indent="-465138">
              <a:buClr>
                <a:srgbClr val="CC0000"/>
              </a:buClr>
              <a:buSzPct val="45000"/>
              <a:buFont typeface="Wingdings" panose="05000000000000000000" pitchFamily="2" charset="2"/>
              <a:buChar char=""/>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pPr>
            <a:r>
              <a:rPr lang="en-US" altLang="fr-FR"/>
              <a:t>Scrum master</a:t>
            </a:r>
          </a:p>
          <a:p>
            <a:pPr marL="465138" indent="-465138">
              <a:buClr>
                <a:srgbClr val="CC0000"/>
              </a:buClr>
              <a:buSzPct val="45000"/>
              <a:buFont typeface="Wingdings" panose="05000000000000000000" pitchFamily="2" charset="2"/>
              <a:buChar char=""/>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pPr>
            <a:r>
              <a:rPr lang="en-US" altLang="fr-FR"/>
              <a:t>Scrum team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Slide Number Placeholder 5">
            <a:extLst>
              <a:ext uri="{FF2B5EF4-FFF2-40B4-BE49-F238E27FC236}">
                <a16:creationId xmlns:a16="http://schemas.microsoft.com/office/drawing/2014/main" id="{7429AA77-01B2-4FF1-970A-62D392595CD3}"/>
              </a:ext>
            </a:extLst>
          </p:cNvPr>
          <p:cNvSpPr>
            <a:spLocks noGrp="1"/>
          </p:cNvSpPr>
          <p:nvPr>
            <p:ph type="sldNum" sz="quarter" idx="12"/>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ts val="7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000">
                <a:solidFill>
                  <a:srgbClr val="000000"/>
                </a:solidFill>
                <a:latin typeface="Verdana" panose="020B0604030504040204" pitchFamily="34" charset="0"/>
                <a:cs typeface="Noto Sans CJK SC Regular" charset="0"/>
              </a:defRPr>
            </a:lvl1pPr>
            <a:lvl2pPr>
              <a:spcBef>
                <a:spcPts val="6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600">
                <a:solidFill>
                  <a:srgbClr val="000000"/>
                </a:solidFill>
                <a:latin typeface="Verdana" panose="020B0604030504040204" pitchFamily="34" charset="0"/>
                <a:cs typeface="Noto Sans CJK SC Regular" charset="0"/>
              </a:defRPr>
            </a:lvl2pPr>
            <a:lvl3pPr>
              <a:spcBef>
                <a:spcPts val="5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300">
                <a:solidFill>
                  <a:srgbClr val="000000"/>
                </a:solidFill>
                <a:latin typeface="Verdana" panose="020B0604030504040204" pitchFamily="34" charset="0"/>
                <a:cs typeface="Noto Sans CJK SC Regular" charset="0"/>
              </a:defRPr>
            </a:lvl3pPr>
            <a:lvl4pPr>
              <a:spcBef>
                <a:spcPts val="5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4pPr>
            <a:lvl5pPr>
              <a:spcBef>
                <a:spcPts val="62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5pPr>
            <a:lvl6pPr marL="25146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6pPr>
            <a:lvl7pPr marL="29718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7pPr>
            <a:lvl8pPr marL="34290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8pPr>
            <a:lvl9pPr marL="38862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9pPr>
          </a:lstStyle>
          <a:p>
            <a:pPr>
              <a:spcBef>
                <a:spcPct val="0"/>
              </a:spcBef>
              <a:buClrTx/>
              <a:buFontTx/>
              <a:buNone/>
            </a:pPr>
            <a:fld id="{436AB97B-EFF5-4A73-BE6B-D7D1A1EC09E8}" type="slidenum">
              <a:rPr lang="en-US" altLang="fr-FR" sz="1800">
                <a:latin typeface="Arial" panose="020B0604020202020204" pitchFamily="34" charset="0"/>
                <a:cs typeface="DejaVu Sans" charset="0"/>
              </a:rPr>
              <a:pPr>
                <a:spcBef>
                  <a:spcPct val="0"/>
                </a:spcBef>
                <a:buClrTx/>
                <a:buFontTx/>
                <a:buNone/>
              </a:pPr>
              <a:t>48</a:t>
            </a:fld>
            <a:endParaRPr lang="en-US" altLang="fr-FR" sz="1800">
              <a:latin typeface="Arial" panose="020B0604020202020204" pitchFamily="34" charset="0"/>
              <a:cs typeface="DejaVu Sans" charset="0"/>
            </a:endParaRPr>
          </a:p>
        </p:txBody>
      </p:sp>
      <p:sp>
        <p:nvSpPr>
          <p:cNvPr id="10244" name="Rectangle 1">
            <a:extLst>
              <a:ext uri="{FF2B5EF4-FFF2-40B4-BE49-F238E27FC236}">
                <a16:creationId xmlns:a16="http://schemas.microsoft.com/office/drawing/2014/main" id="{88C8BE3A-89D3-49FD-B147-10E206ED4684}"/>
              </a:ext>
            </a:extLst>
          </p:cNvPr>
          <p:cNvSpPr>
            <a:spLocks noGrp="1" noChangeArrowheads="1"/>
          </p:cNvSpPr>
          <p:nvPr>
            <p:ph type="title" idx="4294967295"/>
          </p:nvPr>
        </p:nvSpPr>
        <p:spPr>
          <a:xfrm>
            <a:off x="2098675" y="304801"/>
            <a:ext cx="8001000" cy="1216025"/>
          </a:xfrm>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fr-FR" dirty="0"/>
              <a:t>Roles: Product Owner</a:t>
            </a:r>
            <a:endParaRPr lang="en-US" altLang="fr-FR" b="1" dirty="0"/>
          </a:p>
        </p:txBody>
      </p:sp>
      <p:sp>
        <p:nvSpPr>
          <p:cNvPr id="10245" name="Rectangle 2">
            <a:extLst>
              <a:ext uri="{FF2B5EF4-FFF2-40B4-BE49-F238E27FC236}">
                <a16:creationId xmlns:a16="http://schemas.microsoft.com/office/drawing/2014/main" id="{F2C312A4-52BA-4E1D-92AF-6FB77A92FF83}"/>
              </a:ext>
            </a:extLst>
          </p:cNvPr>
          <p:cNvSpPr>
            <a:spLocks noGrp="1" noChangeArrowheads="1"/>
          </p:cNvSpPr>
          <p:nvPr>
            <p:ph type="body" idx="1"/>
          </p:nvPr>
        </p:nvSpPr>
        <p:spPr>
          <a:xfrm>
            <a:off x="2090738" y="1752600"/>
            <a:ext cx="8001000" cy="4267200"/>
          </a:xfrm>
        </p:spPr>
        <p:txBody>
          <a:bodyPr/>
          <a:lstStyle/>
          <a:p>
            <a:pPr marL="465138" indent="-465138">
              <a:spcBef>
                <a:spcPts val="850"/>
              </a:spcBef>
              <a:buClr>
                <a:srgbClr val="CC0000"/>
              </a:buClr>
              <a:buSzPct val="45000"/>
              <a:buFont typeface="Wingdings" panose="05000000000000000000" pitchFamily="2" charset="2"/>
              <a:buChar char=""/>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defRPr/>
            </a:pPr>
            <a:r>
              <a:rPr lang="en-US" altLang="fr-FR" dirty="0"/>
              <a:t>Knows what needs to be build and in what sequence this should be done</a:t>
            </a:r>
          </a:p>
          <a:p>
            <a:pPr marL="465138" indent="-465138">
              <a:spcBef>
                <a:spcPts val="850"/>
              </a:spcBef>
              <a:buClr>
                <a:srgbClr val="CC0000"/>
              </a:buClr>
              <a:buSzPct val="45000"/>
              <a:buFont typeface="Wingdings" panose="05000000000000000000" pitchFamily="2" charset="2"/>
              <a:buChar char=""/>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defRPr/>
            </a:pPr>
            <a:r>
              <a:rPr lang="en-US" altLang="fr-FR" dirty="0"/>
              <a:t>Writes the essential functionalities and prioritize them</a:t>
            </a:r>
          </a:p>
          <a:p>
            <a:pPr marL="465138" indent="-465138">
              <a:spcBef>
                <a:spcPts val="850"/>
              </a:spcBef>
              <a:buClr>
                <a:srgbClr val="CC0000"/>
              </a:buClr>
              <a:buSzPct val="45000"/>
              <a:buFont typeface="Wingdings" panose="05000000000000000000" pitchFamily="2" charset="2"/>
              <a:buChar char=""/>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defRPr/>
            </a:pPr>
            <a:r>
              <a:rPr lang="en-US" altLang="fr-FR" dirty="0"/>
              <a:t>Plans for the next release</a:t>
            </a:r>
          </a:p>
        </p:txBody>
      </p:sp>
    </p:spTree>
    <p:extLst>
      <p:ext uri="{BB962C8B-B14F-4D97-AF65-F5344CB8AC3E}">
        <p14:creationId xmlns:p14="http://schemas.microsoft.com/office/powerpoint/2010/main" val="931255997"/>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Slide Number Placeholder 5">
            <a:extLst>
              <a:ext uri="{FF2B5EF4-FFF2-40B4-BE49-F238E27FC236}">
                <a16:creationId xmlns:a16="http://schemas.microsoft.com/office/drawing/2014/main" id="{44FE8211-39DD-45FE-83EA-AEF6A7A219EE}"/>
              </a:ext>
            </a:extLst>
          </p:cNvPr>
          <p:cNvSpPr>
            <a:spLocks noGrp="1"/>
          </p:cNvSpPr>
          <p:nvPr>
            <p:ph type="sldNum" sz="quarter" idx="12"/>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ts val="7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000">
                <a:solidFill>
                  <a:srgbClr val="000000"/>
                </a:solidFill>
                <a:latin typeface="Verdana" panose="020B0604030504040204" pitchFamily="34" charset="0"/>
                <a:cs typeface="Noto Sans CJK SC Regular" charset="0"/>
              </a:defRPr>
            </a:lvl1pPr>
            <a:lvl2pPr>
              <a:spcBef>
                <a:spcPts val="6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600">
                <a:solidFill>
                  <a:srgbClr val="000000"/>
                </a:solidFill>
                <a:latin typeface="Verdana" panose="020B0604030504040204" pitchFamily="34" charset="0"/>
                <a:cs typeface="Noto Sans CJK SC Regular" charset="0"/>
              </a:defRPr>
            </a:lvl2pPr>
            <a:lvl3pPr>
              <a:spcBef>
                <a:spcPts val="5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300">
                <a:solidFill>
                  <a:srgbClr val="000000"/>
                </a:solidFill>
                <a:latin typeface="Verdana" panose="020B0604030504040204" pitchFamily="34" charset="0"/>
                <a:cs typeface="Noto Sans CJK SC Regular" charset="0"/>
              </a:defRPr>
            </a:lvl3pPr>
            <a:lvl4pPr>
              <a:spcBef>
                <a:spcPts val="5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4pPr>
            <a:lvl5pPr>
              <a:spcBef>
                <a:spcPts val="62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5pPr>
            <a:lvl6pPr marL="25146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6pPr>
            <a:lvl7pPr marL="29718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7pPr>
            <a:lvl8pPr marL="34290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8pPr>
            <a:lvl9pPr marL="38862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9pPr>
          </a:lstStyle>
          <a:p>
            <a:pPr>
              <a:spcBef>
                <a:spcPct val="0"/>
              </a:spcBef>
              <a:buClrTx/>
              <a:buFontTx/>
              <a:buNone/>
            </a:pPr>
            <a:fld id="{0DA1687E-817D-4670-8033-FF48A5C0DDEA}" type="slidenum">
              <a:rPr lang="en-US" altLang="fr-FR" sz="1800">
                <a:latin typeface="Arial" panose="020B0604020202020204" pitchFamily="34" charset="0"/>
                <a:cs typeface="DejaVu Sans" charset="0"/>
              </a:rPr>
              <a:pPr>
                <a:spcBef>
                  <a:spcPct val="0"/>
                </a:spcBef>
                <a:buClrTx/>
                <a:buFontTx/>
                <a:buNone/>
              </a:pPr>
              <a:t>49</a:t>
            </a:fld>
            <a:endParaRPr lang="en-US" altLang="fr-FR" sz="1800">
              <a:latin typeface="Arial" panose="020B0604020202020204" pitchFamily="34" charset="0"/>
              <a:cs typeface="DejaVu Sans" charset="0"/>
            </a:endParaRPr>
          </a:p>
        </p:txBody>
      </p:sp>
      <p:sp>
        <p:nvSpPr>
          <p:cNvPr id="14340" name="Rectangle 1">
            <a:extLst>
              <a:ext uri="{FF2B5EF4-FFF2-40B4-BE49-F238E27FC236}">
                <a16:creationId xmlns:a16="http://schemas.microsoft.com/office/drawing/2014/main" id="{FB8DCB4E-FE2C-4122-B0F6-F1F142AAD1A1}"/>
              </a:ext>
            </a:extLst>
          </p:cNvPr>
          <p:cNvSpPr>
            <a:spLocks noGrp="1" noChangeArrowheads="1"/>
          </p:cNvSpPr>
          <p:nvPr>
            <p:ph type="title" idx="4294967295"/>
          </p:nvPr>
        </p:nvSpPr>
        <p:spPr>
          <a:xfrm>
            <a:off x="2098675" y="304801"/>
            <a:ext cx="8001000" cy="1216025"/>
          </a:xfrm>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fr-FR"/>
              <a:t>Roles: Scrum Master</a:t>
            </a:r>
          </a:p>
        </p:txBody>
      </p:sp>
      <p:sp>
        <p:nvSpPr>
          <p:cNvPr id="10242" name="Rectangle 2">
            <a:extLst>
              <a:ext uri="{FF2B5EF4-FFF2-40B4-BE49-F238E27FC236}">
                <a16:creationId xmlns:a16="http://schemas.microsoft.com/office/drawing/2014/main" id="{42C4594D-4B7A-44B1-AB62-A9DA21B74016}"/>
              </a:ext>
            </a:extLst>
          </p:cNvPr>
          <p:cNvSpPr>
            <a:spLocks noGrp="1" noChangeArrowheads="1"/>
          </p:cNvSpPr>
          <p:nvPr>
            <p:ph type="body" idx="1"/>
          </p:nvPr>
        </p:nvSpPr>
        <p:spPr>
          <a:xfrm>
            <a:off x="2098676" y="1371600"/>
            <a:ext cx="7993063" cy="4648200"/>
          </a:xfrm>
        </p:spPr>
        <p:txBody>
          <a:bodyPr/>
          <a:lstStyle/>
          <a:p>
            <a:pPr marL="0" indent="0">
              <a:spcBef>
                <a:spcPts val="600"/>
              </a:spcBef>
              <a:buClrTx/>
              <a:buNone/>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defRPr/>
            </a:pPr>
            <a:endParaRPr lang="fr-FR" altLang="fr-FR" dirty="0">
              <a:solidFill>
                <a:srgbClr val="2E3135"/>
              </a:solidFill>
              <a:ea typeface="Verdana" panose="020B0604030504040204" pitchFamily="34" charset="0"/>
              <a:cs typeface="Verdana" panose="020B0604030504040204" pitchFamily="34" charset="0"/>
            </a:endParaRPr>
          </a:p>
          <a:p>
            <a:pPr marL="465138" indent="-465138">
              <a:buClr>
                <a:srgbClr val="CC0000"/>
              </a:buClr>
              <a:buSzPct val="45000"/>
              <a:buFont typeface="Wingdings" panose="05000000000000000000" pitchFamily="2" charset="2"/>
              <a:buChar cha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defRPr/>
            </a:pPr>
            <a:r>
              <a:rPr lang="en-US" altLang="fr-FR" dirty="0"/>
              <a:t>Not the same to “Project manager”</a:t>
            </a:r>
          </a:p>
          <a:p>
            <a:pPr marL="465138" indent="-465138">
              <a:buClr>
                <a:srgbClr val="CC0000"/>
              </a:buClr>
              <a:buSzPct val="45000"/>
              <a:buFont typeface="Wingdings" panose="05000000000000000000" pitchFamily="2" charset="2"/>
              <a:buChar cha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defRPr/>
            </a:pPr>
            <a:r>
              <a:rPr lang="en-US" altLang="fr-FR" dirty="0"/>
              <a:t>Responsible for enacting scrum values and practices</a:t>
            </a:r>
          </a:p>
          <a:p>
            <a:pPr marL="465138" indent="-465138">
              <a:buClr>
                <a:srgbClr val="CC0000"/>
              </a:buClr>
              <a:buSzPct val="45000"/>
              <a:buFont typeface="Wingdings" panose="05000000000000000000" pitchFamily="2" charset="2"/>
              <a:buChar char=""/>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defRPr/>
            </a:pPr>
            <a:r>
              <a:rPr lang="en-US" altLang="fr-FR" dirty="0"/>
              <a:t>Main job is to coach the team, facilitate the process, remove impediments</a:t>
            </a:r>
          </a:p>
          <a:p>
            <a:pPr marL="684213" indent="-681038">
              <a:buClrTx/>
              <a:buSzPct val="45000"/>
              <a:buNone/>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defRPr/>
            </a:pPr>
            <a:endParaRPr lang="en-US" altLang="fr-FR"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Slide Number Placeholder 5">
            <a:extLst>
              <a:ext uri="{FF2B5EF4-FFF2-40B4-BE49-F238E27FC236}">
                <a16:creationId xmlns:a16="http://schemas.microsoft.com/office/drawing/2014/main" id="{D95DB065-D137-42AC-B231-272BC9EC7FEC}"/>
              </a:ext>
            </a:extLst>
          </p:cNvPr>
          <p:cNvSpPr>
            <a:spLocks noGrp="1"/>
          </p:cNvSpPr>
          <p:nvPr>
            <p:ph type="sldNum" sz="quarter" idx="12"/>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ts val="7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000">
                <a:solidFill>
                  <a:srgbClr val="000000"/>
                </a:solidFill>
                <a:latin typeface="Verdana" panose="020B0604030504040204" pitchFamily="34" charset="0"/>
                <a:cs typeface="Noto Sans CJK SC Regular" charset="0"/>
              </a:defRPr>
            </a:lvl1pPr>
            <a:lvl2pPr>
              <a:spcBef>
                <a:spcPts val="6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600">
                <a:solidFill>
                  <a:srgbClr val="000000"/>
                </a:solidFill>
                <a:latin typeface="Verdana" panose="020B0604030504040204" pitchFamily="34" charset="0"/>
                <a:cs typeface="Noto Sans CJK SC Regular" charset="0"/>
              </a:defRPr>
            </a:lvl2pPr>
            <a:lvl3pPr>
              <a:spcBef>
                <a:spcPts val="5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300">
                <a:solidFill>
                  <a:srgbClr val="000000"/>
                </a:solidFill>
                <a:latin typeface="Verdana" panose="020B0604030504040204" pitchFamily="34" charset="0"/>
                <a:cs typeface="Noto Sans CJK SC Regular" charset="0"/>
              </a:defRPr>
            </a:lvl3pPr>
            <a:lvl4pPr>
              <a:spcBef>
                <a:spcPts val="5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4pPr>
            <a:lvl5pPr>
              <a:spcBef>
                <a:spcPts val="62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5pPr>
            <a:lvl6pPr marL="25146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6pPr>
            <a:lvl7pPr marL="29718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7pPr>
            <a:lvl8pPr marL="34290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8pPr>
            <a:lvl9pPr marL="38862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9pPr>
          </a:lstStyle>
          <a:p>
            <a:pPr>
              <a:spcBef>
                <a:spcPct val="0"/>
              </a:spcBef>
              <a:buClrTx/>
              <a:buFontTx/>
              <a:buNone/>
            </a:pPr>
            <a:fld id="{3BC86218-EF61-4E1B-84CF-0702D920B2B4}" type="slidenum">
              <a:rPr lang="en-US" altLang="fr-FR" sz="1800">
                <a:latin typeface="Arial" panose="020B0604020202020204" pitchFamily="34" charset="0"/>
                <a:cs typeface="DejaVu Sans" charset="0"/>
              </a:rPr>
              <a:pPr>
                <a:spcBef>
                  <a:spcPct val="0"/>
                </a:spcBef>
                <a:buClrTx/>
                <a:buFontTx/>
                <a:buNone/>
              </a:pPr>
              <a:t>50</a:t>
            </a:fld>
            <a:endParaRPr lang="en-US" altLang="fr-FR" sz="1800">
              <a:latin typeface="Arial" panose="020B0604020202020204" pitchFamily="34" charset="0"/>
              <a:cs typeface="DejaVu Sans" charset="0"/>
            </a:endParaRPr>
          </a:p>
        </p:txBody>
      </p:sp>
      <p:sp>
        <p:nvSpPr>
          <p:cNvPr id="16388" name="Rectangle 1">
            <a:extLst>
              <a:ext uri="{FF2B5EF4-FFF2-40B4-BE49-F238E27FC236}">
                <a16:creationId xmlns:a16="http://schemas.microsoft.com/office/drawing/2014/main" id="{A4AB8161-2AD3-4752-88CC-9890264CD171}"/>
              </a:ext>
            </a:extLst>
          </p:cNvPr>
          <p:cNvSpPr>
            <a:spLocks noGrp="1" noChangeArrowheads="1"/>
          </p:cNvSpPr>
          <p:nvPr>
            <p:ph type="title" idx="4294967295"/>
          </p:nvPr>
        </p:nvSpPr>
        <p:spPr>
          <a:xfrm>
            <a:off x="2098675" y="304801"/>
            <a:ext cx="8001000" cy="1216025"/>
          </a:xfrm>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fr-FR"/>
              <a:t>Roles: Scrum Team</a:t>
            </a:r>
          </a:p>
        </p:txBody>
      </p:sp>
      <p:sp>
        <p:nvSpPr>
          <p:cNvPr id="11266" name="Rectangle 2">
            <a:extLst>
              <a:ext uri="{FF2B5EF4-FFF2-40B4-BE49-F238E27FC236}">
                <a16:creationId xmlns:a16="http://schemas.microsoft.com/office/drawing/2014/main" id="{217FE1B8-816C-4552-A869-97F99E2CE681}"/>
              </a:ext>
            </a:extLst>
          </p:cNvPr>
          <p:cNvSpPr>
            <a:spLocks noGrp="1" noChangeArrowheads="1"/>
          </p:cNvSpPr>
          <p:nvPr>
            <p:ph type="body" idx="1"/>
          </p:nvPr>
        </p:nvSpPr>
        <p:spPr>
          <a:xfrm>
            <a:off x="2090738" y="1752600"/>
            <a:ext cx="8001000" cy="4267200"/>
          </a:xfrm>
        </p:spPr>
        <p:txBody>
          <a:bodyPr/>
          <a:lstStyle/>
          <a:p>
            <a:pPr marL="465138" indent="-465138">
              <a:buClr>
                <a:srgbClr val="CC0000"/>
              </a:buClr>
              <a:buSzPct val="45000"/>
              <a:buFont typeface="Wingdings" panose="05000000000000000000" pitchFamily="2" charset="2"/>
              <a:buChar char=""/>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defRPr/>
            </a:pPr>
            <a:r>
              <a:rPr lang="en-US" altLang="fr-FR"/>
              <a:t>Typically 5-10 people</a:t>
            </a:r>
          </a:p>
          <a:p>
            <a:pPr marL="465138" indent="-465138">
              <a:buClr>
                <a:srgbClr val="CC0000"/>
              </a:buClr>
              <a:buSzPct val="45000"/>
              <a:buFont typeface="Wingdings" panose="05000000000000000000" pitchFamily="2" charset="2"/>
              <a:buChar char=""/>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defRPr/>
            </a:pPr>
            <a:r>
              <a:rPr lang="en-US" altLang="fr-FR"/>
              <a:t>Cross-functional (QA, Programmers, UI Designers, etc.)</a:t>
            </a:r>
          </a:p>
          <a:p>
            <a:pPr marL="465138" indent="-465138">
              <a:buClr>
                <a:srgbClr val="CC0000"/>
              </a:buClr>
              <a:buSzPct val="45000"/>
              <a:buFont typeface="Wingdings" panose="05000000000000000000" pitchFamily="2" charset="2"/>
              <a:buChar char=""/>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defRPr/>
            </a:pPr>
            <a:r>
              <a:rPr lang="en-US" altLang="fr-FR"/>
              <a:t>Team is self-organizing, self-motivated</a:t>
            </a:r>
          </a:p>
          <a:p>
            <a:pPr marL="465138" indent="-465138">
              <a:buClr>
                <a:srgbClr val="CC0000"/>
              </a:buClr>
              <a:buSzPct val="45000"/>
              <a:buFont typeface="Wingdings" panose="05000000000000000000" pitchFamily="2" charset="2"/>
              <a:buChar char=""/>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defRPr/>
            </a:pPr>
            <a:r>
              <a:rPr lang="en-US" altLang="fr-FR"/>
              <a:t>Membership can change only between sprints</a:t>
            </a:r>
          </a:p>
          <a:p>
            <a:pPr marL="468313" indent="-465138">
              <a:buClrTx/>
              <a:buSzPct val="65000"/>
              <a:buNone/>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defRPr/>
            </a:pPr>
            <a:endParaRPr lang="en-US" altLang="fr-F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Slide Number Placeholder 5">
            <a:extLst>
              <a:ext uri="{FF2B5EF4-FFF2-40B4-BE49-F238E27FC236}">
                <a16:creationId xmlns:a16="http://schemas.microsoft.com/office/drawing/2014/main" id="{5B66C986-08E4-4429-A2F8-5F759CB2759A}"/>
              </a:ext>
            </a:extLst>
          </p:cNvPr>
          <p:cNvSpPr>
            <a:spLocks noGrp="1"/>
          </p:cNvSpPr>
          <p:nvPr>
            <p:ph type="sldNum" sz="quarter" idx="12"/>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ts val="7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000">
                <a:solidFill>
                  <a:srgbClr val="000000"/>
                </a:solidFill>
                <a:latin typeface="Verdana" panose="020B0604030504040204" pitchFamily="34" charset="0"/>
                <a:cs typeface="Noto Sans CJK SC Regular" charset="0"/>
              </a:defRPr>
            </a:lvl1pPr>
            <a:lvl2pPr>
              <a:spcBef>
                <a:spcPts val="6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600">
                <a:solidFill>
                  <a:srgbClr val="000000"/>
                </a:solidFill>
                <a:latin typeface="Verdana" panose="020B0604030504040204" pitchFamily="34" charset="0"/>
                <a:cs typeface="Noto Sans CJK SC Regular" charset="0"/>
              </a:defRPr>
            </a:lvl2pPr>
            <a:lvl3pPr>
              <a:spcBef>
                <a:spcPts val="5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300">
                <a:solidFill>
                  <a:srgbClr val="000000"/>
                </a:solidFill>
                <a:latin typeface="Verdana" panose="020B0604030504040204" pitchFamily="34" charset="0"/>
                <a:cs typeface="Noto Sans CJK SC Regular" charset="0"/>
              </a:defRPr>
            </a:lvl3pPr>
            <a:lvl4pPr>
              <a:spcBef>
                <a:spcPts val="5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4pPr>
            <a:lvl5pPr>
              <a:spcBef>
                <a:spcPts val="62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5pPr>
            <a:lvl6pPr marL="25146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6pPr>
            <a:lvl7pPr marL="29718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7pPr>
            <a:lvl8pPr marL="34290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8pPr>
            <a:lvl9pPr marL="38862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9pPr>
          </a:lstStyle>
          <a:p>
            <a:pPr>
              <a:spcBef>
                <a:spcPct val="0"/>
              </a:spcBef>
              <a:buClrTx/>
              <a:buFontTx/>
              <a:buNone/>
            </a:pPr>
            <a:fld id="{A3ECD219-F53E-4BFB-9092-7BC84520880B}" type="slidenum">
              <a:rPr lang="en-US" altLang="fr-FR" sz="1800">
                <a:latin typeface="Arial" panose="020B0604020202020204" pitchFamily="34" charset="0"/>
                <a:cs typeface="DejaVu Sans" charset="0"/>
              </a:rPr>
              <a:pPr>
                <a:spcBef>
                  <a:spcPct val="0"/>
                </a:spcBef>
                <a:buClrTx/>
                <a:buFontTx/>
                <a:buNone/>
              </a:pPr>
              <a:t>51</a:t>
            </a:fld>
            <a:endParaRPr lang="en-US" altLang="fr-FR" sz="1800">
              <a:latin typeface="Arial" panose="020B0604020202020204" pitchFamily="34" charset="0"/>
              <a:cs typeface="DejaVu Sans" charset="0"/>
            </a:endParaRPr>
          </a:p>
        </p:txBody>
      </p:sp>
      <p:sp>
        <p:nvSpPr>
          <p:cNvPr id="18436" name="Rectangle 1">
            <a:extLst>
              <a:ext uri="{FF2B5EF4-FFF2-40B4-BE49-F238E27FC236}">
                <a16:creationId xmlns:a16="http://schemas.microsoft.com/office/drawing/2014/main" id="{39ECC09A-9B74-4350-AC07-DD292E6ADE1E}"/>
              </a:ext>
            </a:extLst>
          </p:cNvPr>
          <p:cNvSpPr>
            <a:spLocks noGrp="1" noChangeArrowheads="1"/>
          </p:cNvSpPr>
          <p:nvPr>
            <p:ph type="title" idx="4294967295"/>
          </p:nvPr>
        </p:nvSpPr>
        <p:spPr>
          <a:xfrm>
            <a:off x="2098675" y="304801"/>
            <a:ext cx="8001000" cy="1216025"/>
          </a:xfrm>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fr-FR" b="1"/>
              <a:t>Artifacts</a:t>
            </a:r>
          </a:p>
        </p:txBody>
      </p:sp>
      <p:sp>
        <p:nvSpPr>
          <p:cNvPr id="18437" name="Rectangle 2">
            <a:extLst>
              <a:ext uri="{FF2B5EF4-FFF2-40B4-BE49-F238E27FC236}">
                <a16:creationId xmlns:a16="http://schemas.microsoft.com/office/drawing/2014/main" id="{7647809A-61C5-4FD6-A436-DF3C8BDDA03E}"/>
              </a:ext>
            </a:extLst>
          </p:cNvPr>
          <p:cNvSpPr>
            <a:spLocks noGrp="1" noChangeArrowheads="1"/>
          </p:cNvSpPr>
          <p:nvPr>
            <p:ph type="body" idx="1"/>
          </p:nvPr>
        </p:nvSpPr>
        <p:spPr>
          <a:xfrm>
            <a:off x="2090738" y="1752600"/>
            <a:ext cx="8001000" cy="4267200"/>
          </a:xfrm>
        </p:spPr>
        <p:txBody>
          <a:bodyPr/>
          <a:lstStyle/>
          <a:p>
            <a:pPr marL="465138" indent="-465138">
              <a:buClr>
                <a:srgbClr val="CC0000"/>
              </a:buClr>
              <a:buSzPct val="45000"/>
              <a:buFont typeface="Wingdings" panose="05000000000000000000" pitchFamily="2" charset="2"/>
              <a:buChar char=""/>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pPr>
            <a:r>
              <a:rPr lang="en-US" altLang="fr-FR" dirty="0"/>
              <a:t>Product Backlog: </a:t>
            </a:r>
            <a:r>
              <a:rPr lang="en-BE" altLang="fr-FR" b="0" dirty="0"/>
              <a:t>T</a:t>
            </a:r>
            <a:r>
              <a:rPr lang="en-BE" b="0" dirty="0"/>
              <a:t>o-do list of requirements (called user stories) i.e, everything you eventually want to build</a:t>
            </a:r>
            <a:endParaRPr lang="en-US" altLang="fr-FR" dirty="0"/>
          </a:p>
          <a:p>
            <a:pPr marL="465138" indent="-465138">
              <a:buClr>
                <a:srgbClr val="CC0000"/>
              </a:buClr>
              <a:buSzPct val="45000"/>
              <a:buFont typeface="Wingdings" panose="05000000000000000000" pitchFamily="2" charset="2"/>
              <a:buChar char=""/>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pPr>
            <a:r>
              <a:rPr lang="en-US" altLang="fr-FR" dirty="0"/>
              <a:t>Sprint Backlog: </a:t>
            </a:r>
            <a:r>
              <a:rPr lang="en-BE" altLang="fr-FR" b="0" dirty="0"/>
              <a:t>S</a:t>
            </a:r>
            <a:r>
              <a:rPr lang="en-BE" b="0" dirty="0"/>
              <a:t>maller, specific to-do list of tasks (User Stories) the team selects from the Product Backlog to work on (analyse, design, build, test, …) during the sprint.</a:t>
            </a:r>
            <a:endParaRPr lang="en-US" altLang="fr-FR" dirty="0"/>
          </a:p>
          <a:p>
            <a:pPr marL="465138" indent="-465138">
              <a:buClr>
                <a:srgbClr val="CC0000"/>
              </a:buClr>
              <a:buSzPct val="45000"/>
              <a:buFont typeface="Wingdings" panose="05000000000000000000" pitchFamily="2" charset="2"/>
              <a:buChar char=""/>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pPr>
            <a:r>
              <a:rPr lang="en-US" altLang="fr-FR" dirty="0"/>
              <a:t>Product Increment: </a:t>
            </a:r>
            <a:r>
              <a:rPr lang="en-BE" b="0" dirty="0"/>
              <a:t>the actual, working piece of the product that is finished by the end of the sprint</a:t>
            </a:r>
            <a:endParaRPr lang="en-US" altLang="fr-FR"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Slide Number Placeholder 5">
            <a:extLst>
              <a:ext uri="{FF2B5EF4-FFF2-40B4-BE49-F238E27FC236}">
                <a16:creationId xmlns:a16="http://schemas.microsoft.com/office/drawing/2014/main" id="{3148D50C-BA31-4E08-8C72-C86B2FD884BE}"/>
              </a:ext>
            </a:extLst>
          </p:cNvPr>
          <p:cNvSpPr>
            <a:spLocks noGrp="1"/>
          </p:cNvSpPr>
          <p:nvPr>
            <p:ph type="sldNum" sz="quarter" idx="12"/>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ts val="7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000">
                <a:solidFill>
                  <a:srgbClr val="000000"/>
                </a:solidFill>
                <a:latin typeface="Verdana" panose="020B0604030504040204" pitchFamily="34" charset="0"/>
                <a:cs typeface="Noto Sans CJK SC Regular" charset="0"/>
              </a:defRPr>
            </a:lvl1pPr>
            <a:lvl2pPr>
              <a:spcBef>
                <a:spcPts val="6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600">
                <a:solidFill>
                  <a:srgbClr val="000000"/>
                </a:solidFill>
                <a:latin typeface="Verdana" panose="020B0604030504040204" pitchFamily="34" charset="0"/>
                <a:cs typeface="Noto Sans CJK SC Regular" charset="0"/>
              </a:defRPr>
            </a:lvl2pPr>
            <a:lvl3pPr>
              <a:spcBef>
                <a:spcPts val="5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300">
                <a:solidFill>
                  <a:srgbClr val="000000"/>
                </a:solidFill>
                <a:latin typeface="Verdana" panose="020B0604030504040204" pitchFamily="34" charset="0"/>
                <a:cs typeface="Noto Sans CJK SC Regular" charset="0"/>
              </a:defRPr>
            </a:lvl3pPr>
            <a:lvl4pPr>
              <a:spcBef>
                <a:spcPts val="5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4pPr>
            <a:lvl5pPr>
              <a:spcBef>
                <a:spcPts val="62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5pPr>
            <a:lvl6pPr marL="25146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6pPr>
            <a:lvl7pPr marL="29718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7pPr>
            <a:lvl8pPr marL="34290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8pPr>
            <a:lvl9pPr marL="38862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9pPr>
          </a:lstStyle>
          <a:p>
            <a:pPr>
              <a:spcBef>
                <a:spcPct val="0"/>
              </a:spcBef>
              <a:buClrTx/>
              <a:buFontTx/>
              <a:buNone/>
            </a:pPr>
            <a:fld id="{E6CA9664-0D4F-450C-A8DD-76421FF4A38E}" type="slidenum">
              <a:rPr lang="en-US" altLang="fr-FR" sz="1800">
                <a:latin typeface="Arial" panose="020B0604020202020204" pitchFamily="34" charset="0"/>
                <a:cs typeface="DejaVu Sans" charset="0"/>
              </a:rPr>
              <a:pPr>
                <a:spcBef>
                  <a:spcPct val="0"/>
                </a:spcBef>
                <a:buClrTx/>
                <a:buFontTx/>
                <a:buNone/>
              </a:pPr>
              <a:t>52</a:t>
            </a:fld>
            <a:endParaRPr lang="en-US" altLang="fr-FR" sz="1800">
              <a:latin typeface="Arial" panose="020B0604020202020204" pitchFamily="34" charset="0"/>
              <a:cs typeface="DejaVu Sans" charset="0"/>
            </a:endParaRPr>
          </a:p>
        </p:txBody>
      </p:sp>
      <p:sp>
        <p:nvSpPr>
          <p:cNvPr id="20484" name="Rectangle 1">
            <a:extLst>
              <a:ext uri="{FF2B5EF4-FFF2-40B4-BE49-F238E27FC236}">
                <a16:creationId xmlns:a16="http://schemas.microsoft.com/office/drawing/2014/main" id="{76D66C30-608F-44ED-9BD5-0DDC03F84572}"/>
              </a:ext>
            </a:extLst>
          </p:cNvPr>
          <p:cNvSpPr>
            <a:spLocks noGrp="1" noChangeArrowheads="1"/>
          </p:cNvSpPr>
          <p:nvPr>
            <p:ph type="title" idx="4294967295"/>
          </p:nvPr>
        </p:nvSpPr>
        <p:spPr>
          <a:xfrm>
            <a:off x="2098675" y="304801"/>
            <a:ext cx="8001000" cy="1216025"/>
          </a:xfrm>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fr-FR"/>
              <a:t>Artifacts: Product Backlog</a:t>
            </a:r>
          </a:p>
        </p:txBody>
      </p:sp>
      <p:sp>
        <p:nvSpPr>
          <p:cNvPr id="20485" name="Rectangle 2">
            <a:extLst>
              <a:ext uri="{FF2B5EF4-FFF2-40B4-BE49-F238E27FC236}">
                <a16:creationId xmlns:a16="http://schemas.microsoft.com/office/drawing/2014/main" id="{F5238150-B7F4-4F2E-B160-D4C5A3B581DF}"/>
              </a:ext>
            </a:extLst>
          </p:cNvPr>
          <p:cNvSpPr>
            <a:spLocks noGrp="1" noChangeArrowheads="1"/>
          </p:cNvSpPr>
          <p:nvPr>
            <p:ph type="body" idx="1"/>
          </p:nvPr>
        </p:nvSpPr>
        <p:spPr>
          <a:xfrm>
            <a:off x="2090738" y="1752600"/>
            <a:ext cx="8001000" cy="4267200"/>
          </a:xfrm>
        </p:spPr>
        <p:txBody>
          <a:bodyPr/>
          <a:lstStyle/>
          <a:p>
            <a:pPr marL="465138" indent="-465138">
              <a:spcBef>
                <a:spcPts val="650"/>
              </a:spcBef>
              <a:buClr>
                <a:srgbClr val="CC0000"/>
              </a:buClr>
              <a:buSzPct val="45000"/>
              <a:buFont typeface="Wingdings" panose="05000000000000000000" pitchFamily="2" charset="2"/>
              <a:buChar char=""/>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pPr>
            <a:r>
              <a:rPr lang="en-US" altLang="fr-FR" sz="2600"/>
              <a:t>Is a list of user stories which describe the requirements for a system</a:t>
            </a:r>
          </a:p>
          <a:p>
            <a:pPr marL="465138" indent="-465138">
              <a:spcBef>
                <a:spcPts val="650"/>
              </a:spcBef>
              <a:buClr>
                <a:srgbClr val="CC0000"/>
              </a:buClr>
              <a:buSzPct val="45000"/>
              <a:buFont typeface="Wingdings" panose="05000000000000000000" pitchFamily="2" charset="2"/>
              <a:buChar char=""/>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pPr>
            <a:r>
              <a:rPr lang="en-US" altLang="fr-FR" sz="2600"/>
              <a:t>Is written and managed by the Product owner </a:t>
            </a:r>
          </a:p>
          <a:p>
            <a:pPr marL="465138" indent="-465138">
              <a:spcBef>
                <a:spcPts val="650"/>
              </a:spcBef>
              <a:buClr>
                <a:srgbClr val="CC0000"/>
              </a:buClr>
              <a:buSzPct val="45000"/>
              <a:buFont typeface="Wingdings" panose="05000000000000000000" pitchFamily="2" charset="2"/>
              <a:buChar char=""/>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pPr>
            <a:r>
              <a:rPr lang="en-US" altLang="fr-FR" sz="2600"/>
              <a:t>Can be changed and re-prioritized</a:t>
            </a:r>
          </a:p>
        </p:txBody>
      </p:sp>
      <p:pic>
        <p:nvPicPr>
          <p:cNvPr id="13315" name="Picture 3">
            <a:extLst>
              <a:ext uri="{FF2B5EF4-FFF2-40B4-BE49-F238E27FC236}">
                <a16:creationId xmlns:a16="http://schemas.microsoft.com/office/drawing/2014/main" id="{520A8B33-310D-4258-8B82-8C8C44CF56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4825" y="1754188"/>
            <a:ext cx="8694738" cy="39925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133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Slide Number Placeholder 5">
            <a:extLst>
              <a:ext uri="{FF2B5EF4-FFF2-40B4-BE49-F238E27FC236}">
                <a16:creationId xmlns:a16="http://schemas.microsoft.com/office/drawing/2014/main" id="{2E0EAC13-14D1-4DB2-BF80-0D74AEB05EB8}"/>
              </a:ext>
            </a:extLst>
          </p:cNvPr>
          <p:cNvSpPr>
            <a:spLocks noGrp="1"/>
          </p:cNvSpPr>
          <p:nvPr>
            <p:ph type="sldNum" sz="quarter" idx="12"/>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ts val="7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000">
                <a:solidFill>
                  <a:srgbClr val="000000"/>
                </a:solidFill>
                <a:latin typeface="Verdana" panose="020B0604030504040204" pitchFamily="34" charset="0"/>
                <a:cs typeface="Noto Sans CJK SC Regular" charset="0"/>
              </a:defRPr>
            </a:lvl1pPr>
            <a:lvl2pPr>
              <a:spcBef>
                <a:spcPts val="6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600">
                <a:solidFill>
                  <a:srgbClr val="000000"/>
                </a:solidFill>
                <a:latin typeface="Verdana" panose="020B0604030504040204" pitchFamily="34" charset="0"/>
                <a:cs typeface="Noto Sans CJK SC Regular" charset="0"/>
              </a:defRPr>
            </a:lvl2pPr>
            <a:lvl3pPr>
              <a:spcBef>
                <a:spcPts val="5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300">
                <a:solidFill>
                  <a:srgbClr val="000000"/>
                </a:solidFill>
                <a:latin typeface="Verdana" panose="020B0604030504040204" pitchFamily="34" charset="0"/>
                <a:cs typeface="Noto Sans CJK SC Regular" charset="0"/>
              </a:defRPr>
            </a:lvl3pPr>
            <a:lvl4pPr>
              <a:spcBef>
                <a:spcPts val="5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4pPr>
            <a:lvl5pPr>
              <a:spcBef>
                <a:spcPts val="62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5pPr>
            <a:lvl6pPr marL="25146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6pPr>
            <a:lvl7pPr marL="29718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7pPr>
            <a:lvl8pPr marL="34290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8pPr>
            <a:lvl9pPr marL="38862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9pPr>
          </a:lstStyle>
          <a:p>
            <a:pPr>
              <a:spcBef>
                <a:spcPct val="0"/>
              </a:spcBef>
              <a:buClrTx/>
              <a:buFontTx/>
              <a:buNone/>
            </a:pPr>
            <a:fld id="{465192A2-2DE0-4EB0-9F9C-40EB06E7C71D}" type="slidenum">
              <a:rPr lang="en-US" altLang="fr-FR" sz="1800">
                <a:latin typeface="Arial" panose="020B0604020202020204" pitchFamily="34" charset="0"/>
                <a:cs typeface="DejaVu Sans" charset="0"/>
              </a:rPr>
              <a:pPr>
                <a:spcBef>
                  <a:spcPct val="0"/>
                </a:spcBef>
                <a:buClrTx/>
                <a:buFontTx/>
                <a:buNone/>
              </a:pPr>
              <a:t>53</a:t>
            </a:fld>
            <a:endParaRPr lang="en-US" altLang="fr-FR" sz="1800">
              <a:latin typeface="Arial" panose="020B0604020202020204" pitchFamily="34" charset="0"/>
              <a:cs typeface="DejaVu Sans" charset="0"/>
            </a:endParaRPr>
          </a:p>
        </p:txBody>
      </p:sp>
      <p:sp>
        <p:nvSpPr>
          <p:cNvPr id="22532" name="Rectangle 1">
            <a:extLst>
              <a:ext uri="{FF2B5EF4-FFF2-40B4-BE49-F238E27FC236}">
                <a16:creationId xmlns:a16="http://schemas.microsoft.com/office/drawing/2014/main" id="{A6B77069-BE21-4E23-A332-186E255EDA1E}"/>
              </a:ext>
            </a:extLst>
          </p:cNvPr>
          <p:cNvSpPr>
            <a:spLocks noGrp="1" noChangeArrowheads="1"/>
          </p:cNvSpPr>
          <p:nvPr>
            <p:ph type="title" idx="4294967295"/>
          </p:nvPr>
        </p:nvSpPr>
        <p:spPr>
          <a:xfrm>
            <a:off x="2098675" y="304801"/>
            <a:ext cx="8001000" cy="1216025"/>
          </a:xfrm>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fr-FR"/>
              <a:t>Artifacts: Sprint Backlog</a:t>
            </a:r>
          </a:p>
        </p:txBody>
      </p:sp>
      <p:sp>
        <p:nvSpPr>
          <p:cNvPr id="14338" name="Rectangle 2">
            <a:extLst>
              <a:ext uri="{FF2B5EF4-FFF2-40B4-BE49-F238E27FC236}">
                <a16:creationId xmlns:a16="http://schemas.microsoft.com/office/drawing/2014/main" id="{3387B18E-951A-414E-B0BC-BBF37ACC71A2}"/>
              </a:ext>
            </a:extLst>
          </p:cNvPr>
          <p:cNvSpPr>
            <a:spLocks noGrp="1" noChangeArrowheads="1"/>
          </p:cNvSpPr>
          <p:nvPr>
            <p:ph type="body" idx="1"/>
          </p:nvPr>
        </p:nvSpPr>
        <p:spPr>
          <a:xfrm>
            <a:off x="2090738" y="1752600"/>
            <a:ext cx="8001000" cy="4267200"/>
          </a:xfrm>
        </p:spPr>
        <p:txBody>
          <a:bodyPr/>
          <a:lstStyle/>
          <a:p>
            <a:pPr marL="214313" indent="-214313">
              <a:buClr>
                <a:srgbClr val="CC0000"/>
              </a:buClr>
              <a:buSzPct val="45000"/>
              <a:buFont typeface="Wingdings" panose="05000000000000000000" pitchFamily="2" charset="2"/>
              <a:buChar char=""/>
              <a:tabLst>
                <a:tab pos="214313" algn="l"/>
                <a:tab pos="327025" algn="l"/>
                <a:tab pos="784225" algn="l"/>
                <a:tab pos="1241425" algn="l"/>
                <a:tab pos="1698625" algn="l"/>
                <a:tab pos="2155825" algn="l"/>
                <a:tab pos="2613025" algn="l"/>
                <a:tab pos="3070225" algn="l"/>
                <a:tab pos="3527425" algn="l"/>
                <a:tab pos="3984625" algn="l"/>
                <a:tab pos="4441825" algn="l"/>
                <a:tab pos="4899025" algn="l"/>
                <a:tab pos="5356225" algn="l"/>
                <a:tab pos="5813425" algn="l"/>
                <a:tab pos="6270625" algn="l"/>
                <a:tab pos="6727825" algn="l"/>
                <a:tab pos="7185025" algn="l"/>
                <a:tab pos="7642225" algn="l"/>
                <a:tab pos="8099425" algn="l"/>
                <a:tab pos="8556625" algn="l"/>
                <a:tab pos="9013825" algn="l"/>
              </a:tabLst>
              <a:defRPr/>
            </a:pPr>
            <a:r>
              <a:rPr lang="en-US" altLang="fr-FR"/>
              <a:t>Is a subset of Product Backlog to be completed within a Sprint</a:t>
            </a:r>
          </a:p>
          <a:p>
            <a:pPr marL="214313" indent="-214313">
              <a:buClr>
                <a:srgbClr val="CC0000"/>
              </a:buClr>
              <a:buSzPct val="45000"/>
              <a:buFont typeface="Wingdings" panose="05000000000000000000" pitchFamily="2" charset="2"/>
              <a:buChar char=""/>
              <a:tabLst>
                <a:tab pos="214313" algn="l"/>
                <a:tab pos="327025" algn="l"/>
                <a:tab pos="784225" algn="l"/>
                <a:tab pos="1241425" algn="l"/>
                <a:tab pos="1698625" algn="l"/>
                <a:tab pos="2155825" algn="l"/>
                <a:tab pos="2613025" algn="l"/>
                <a:tab pos="3070225" algn="l"/>
                <a:tab pos="3527425" algn="l"/>
                <a:tab pos="3984625" algn="l"/>
                <a:tab pos="4441825" algn="l"/>
                <a:tab pos="4899025" algn="l"/>
                <a:tab pos="5356225" algn="l"/>
                <a:tab pos="5813425" algn="l"/>
                <a:tab pos="6270625" algn="l"/>
                <a:tab pos="6727825" algn="l"/>
                <a:tab pos="7185025" algn="l"/>
                <a:tab pos="7642225" algn="l"/>
                <a:tab pos="8099425" algn="l"/>
                <a:tab pos="8556625" algn="l"/>
                <a:tab pos="9013825" algn="l"/>
              </a:tabLst>
              <a:defRPr/>
            </a:pPr>
            <a:r>
              <a:rPr lang="en-US" altLang="fr-FR"/>
              <a:t>Is created during Sprint planning meeting</a:t>
            </a:r>
          </a:p>
          <a:p>
            <a:pPr marL="214313" indent="-214313">
              <a:buClr>
                <a:srgbClr val="CC0000"/>
              </a:buClr>
              <a:buSzPct val="45000"/>
              <a:buFont typeface="Wingdings" panose="05000000000000000000" pitchFamily="2" charset="2"/>
              <a:buChar char=""/>
              <a:tabLst>
                <a:tab pos="214313" algn="l"/>
                <a:tab pos="327025" algn="l"/>
                <a:tab pos="784225" algn="l"/>
                <a:tab pos="1241425" algn="l"/>
                <a:tab pos="1698625" algn="l"/>
                <a:tab pos="2155825" algn="l"/>
                <a:tab pos="2613025" algn="l"/>
                <a:tab pos="3070225" algn="l"/>
                <a:tab pos="3527425" algn="l"/>
                <a:tab pos="3984625" algn="l"/>
                <a:tab pos="4441825" algn="l"/>
                <a:tab pos="4899025" algn="l"/>
                <a:tab pos="5356225" algn="l"/>
                <a:tab pos="5813425" algn="l"/>
                <a:tab pos="6270625" algn="l"/>
                <a:tab pos="6727825" algn="l"/>
                <a:tab pos="7185025" algn="l"/>
                <a:tab pos="7642225" algn="l"/>
                <a:tab pos="8099425" algn="l"/>
                <a:tab pos="8556625" algn="l"/>
                <a:tab pos="9013825" algn="l"/>
              </a:tabLst>
              <a:defRPr/>
            </a:pPr>
            <a:r>
              <a:rPr lang="en-US" altLang="fr-FR"/>
              <a:t>Each Item has it’s own status</a:t>
            </a:r>
          </a:p>
          <a:p>
            <a:pPr marL="214313" indent="-214313">
              <a:buClr>
                <a:srgbClr val="CC0000"/>
              </a:buClr>
              <a:buSzPct val="45000"/>
              <a:buFont typeface="Wingdings" panose="05000000000000000000" pitchFamily="2" charset="2"/>
              <a:buChar char=""/>
              <a:tabLst>
                <a:tab pos="214313" algn="l"/>
                <a:tab pos="327025" algn="l"/>
                <a:tab pos="784225" algn="l"/>
                <a:tab pos="1241425" algn="l"/>
                <a:tab pos="1698625" algn="l"/>
                <a:tab pos="2155825" algn="l"/>
                <a:tab pos="2613025" algn="l"/>
                <a:tab pos="3070225" algn="l"/>
                <a:tab pos="3527425" algn="l"/>
                <a:tab pos="3984625" algn="l"/>
                <a:tab pos="4441825" algn="l"/>
                <a:tab pos="4899025" algn="l"/>
                <a:tab pos="5356225" algn="l"/>
                <a:tab pos="5813425" algn="l"/>
                <a:tab pos="6270625" algn="l"/>
                <a:tab pos="6727825" algn="l"/>
                <a:tab pos="7185025" algn="l"/>
                <a:tab pos="7642225" algn="l"/>
                <a:tab pos="8099425" algn="l"/>
                <a:tab pos="8556625" algn="l"/>
                <a:tab pos="9013825" algn="l"/>
              </a:tabLst>
              <a:defRPr/>
            </a:pPr>
            <a:r>
              <a:rPr lang="en-US" altLang="fr-FR"/>
              <a:t>Should be updated every day</a:t>
            </a:r>
          </a:p>
          <a:p>
            <a:pPr marL="685800" indent="-681038">
              <a:buClrTx/>
              <a:buSzPct val="45000"/>
              <a:buNone/>
              <a:tabLst>
                <a:tab pos="214313" algn="l"/>
                <a:tab pos="327025" algn="l"/>
                <a:tab pos="784225" algn="l"/>
                <a:tab pos="1241425" algn="l"/>
                <a:tab pos="1698625" algn="l"/>
                <a:tab pos="2155825" algn="l"/>
                <a:tab pos="2613025" algn="l"/>
                <a:tab pos="3070225" algn="l"/>
                <a:tab pos="3527425" algn="l"/>
                <a:tab pos="3984625" algn="l"/>
                <a:tab pos="4441825" algn="l"/>
                <a:tab pos="4899025" algn="l"/>
                <a:tab pos="5356225" algn="l"/>
                <a:tab pos="5813425" algn="l"/>
                <a:tab pos="6270625" algn="l"/>
                <a:tab pos="6727825" algn="l"/>
                <a:tab pos="7185025" algn="l"/>
                <a:tab pos="7642225" algn="l"/>
                <a:tab pos="8099425" algn="l"/>
                <a:tab pos="8556625" algn="l"/>
                <a:tab pos="9013825" algn="l"/>
              </a:tabLst>
              <a:defRPr/>
            </a:pPr>
            <a:endParaRPr lang="en-US" altLang="fr-FR"/>
          </a:p>
          <a:p>
            <a:pPr marL="684213" indent="-681038">
              <a:buClrTx/>
              <a:buSzPct val="45000"/>
              <a:buNone/>
              <a:tabLst>
                <a:tab pos="214313" algn="l"/>
                <a:tab pos="327025" algn="l"/>
                <a:tab pos="784225" algn="l"/>
                <a:tab pos="1241425" algn="l"/>
                <a:tab pos="1698625" algn="l"/>
                <a:tab pos="2155825" algn="l"/>
                <a:tab pos="2613025" algn="l"/>
                <a:tab pos="3070225" algn="l"/>
                <a:tab pos="3527425" algn="l"/>
                <a:tab pos="3984625" algn="l"/>
                <a:tab pos="4441825" algn="l"/>
                <a:tab pos="4899025" algn="l"/>
                <a:tab pos="5356225" algn="l"/>
                <a:tab pos="5813425" algn="l"/>
                <a:tab pos="6270625" algn="l"/>
                <a:tab pos="6727825" algn="l"/>
                <a:tab pos="7185025" algn="l"/>
                <a:tab pos="7642225" algn="l"/>
                <a:tab pos="8099425" algn="l"/>
                <a:tab pos="8556625" algn="l"/>
                <a:tab pos="9013825" algn="l"/>
              </a:tabLst>
              <a:defRPr/>
            </a:pPr>
            <a:endParaRPr lang="en-US" altLang="fr-FR"/>
          </a:p>
        </p:txBody>
      </p:sp>
      <p:pic>
        <p:nvPicPr>
          <p:cNvPr id="14339" name="Picture 3">
            <a:extLst>
              <a:ext uri="{FF2B5EF4-FFF2-40B4-BE49-F238E27FC236}">
                <a16:creationId xmlns:a16="http://schemas.microsoft.com/office/drawing/2014/main" id="{DED871BD-5EA1-4829-A79A-270831B3AD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1688" y="1700214"/>
            <a:ext cx="7315200" cy="452278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143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Slide Number Placeholder 5">
            <a:extLst>
              <a:ext uri="{FF2B5EF4-FFF2-40B4-BE49-F238E27FC236}">
                <a16:creationId xmlns:a16="http://schemas.microsoft.com/office/drawing/2014/main" id="{6FB7CA1C-1870-4900-AAC0-EDFC65F524C2}"/>
              </a:ext>
            </a:extLst>
          </p:cNvPr>
          <p:cNvSpPr>
            <a:spLocks noGrp="1"/>
          </p:cNvSpPr>
          <p:nvPr>
            <p:ph type="sldNum" sz="quarter" idx="12"/>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ts val="7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000">
                <a:solidFill>
                  <a:srgbClr val="000000"/>
                </a:solidFill>
                <a:latin typeface="Verdana" panose="020B0604030504040204" pitchFamily="34" charset="0"/>
                <a:cs typeface="Noto Sans CJK SC Regular" charset="0"/>
              </a:defRPr>
            </a:lvl1pPr>
            <a:lvl2pPr>
              <a:spcBef>
                <a:spcPts val="6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600">
                <a:solidFill>
                  <a:srgbClr val="000000"/>
                </a:solidFill>
                <a:latin typeface="Verdana" panose="020B0604030504040204" pitchFamily="34" charset="0"/>
                <a:cs typeface="Noto Sans CJK SC Regular" charset="0"/>
              </a:defRPr>
            </a:lvl2pPr>
            <a:lvl3pPr>
              <a:spcBef>
                <a:spcPts val="5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300">
                <a:solidFill>
                  <a:srgbClr val="000000"/>
                </a:solidFill>
                <a:latin typeface="Verdana" panose="020B0604030504040204" pitchFamily="34" charset="0"/>
                <a:cs typeface="Noto Sans CJK SC Regular" charset="0"/>
              </a:defRPr>
            </a:lvl3pPr>
            <a:lvl4pPr>
              <a:spcBef>
                <a:spcPts val="5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4pPr>
            <a:lvl5pPr>
              <a:spcBef>
                <a:spcPts val="62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5pPr>
            <a:lvl6pPr marL="25146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6pPr>
            <a:lvl7pPr marL="29718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7pPr>
            <a:lvl8pPr marL="34290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8pPr>
            <a:lvl9pPr marL="38862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9pPr>
          </a:lstStyle>
          <a:p>
            <a:pPr>
              <a:spcBef>
                <a:spcPct val="0"/>
              </a:spcBef>
              <a:buClrTx/>
              <a:buFontTx/>
              <a:buNone/>
            </a:pPr>
            <a:fld id="{2C0BF1F3-98C6-4F4C-90BA-5BF6248E70B3}" type="slidenum">
              <a:rPr lang="en-US" altLang="fr-FR" sz="1800">
                <a:latin typeface="Arial" panose="020B0604020202020204" pitchFamily="34" charset="0"/>
                <a:cs typeface="DejaVu Sans" charset="0"/>
              </a:rPr>
              <a:pPr>
                <a:spcBef>
                  <a:spcPct val="0"/>
                </a:spcBef>
                <a:buClrTx/>
                <a:buFontTx/>
                <a:buNone/>
              </a:pPr>
              <a:t>54</a:t>
            </a:fld>
            <a:endParaRPr lang="en-US" altLang="fr-FR" sz="1800">
              <a:latin typeface="Arial" panose="020B0604020202020204" pitchFamily="34" charset="0"/>
              <a:cs typeface="DejaVu Sans" charset="0"/>
            </a:endParaRPr>
          </a:p>
        </p:txBody>
      </p:sp>
      <p:sp>
        <p:nvSpPr>
          <p:cNvPr id="26628" name="Rectangle 1">
            <a:extLst>
              <a:ext uri="{FF2B5EF4-FFF2-40B4-BE49-F238E27FC236}">
                <a16:creationId xmlns:a16="http://schemas.microsoft.com/office/drawing/2014/main" id="{76621C19-AF23-4E49-BC32-20B1DB4064FA}"/>
              </a:ext>
            </a:extLst>
          </p:cNvPr>
          <p:cNvSpPr>
            <a:spLocks noGrp="1" noChangeArrowheads="1"/>
          </p:cNvSpPr>
          <p:nvPr>
            <p:ph type="title" idx="4294967295"/>
          </p:nvPr>
        </p:nvSpPr>
        <p:spPr>
          <a:xfrm>
            <a:off x="2098675" y="304801"/>
            <a:ext cx="8001000" cy="1216025"/>
          </a:xfrm>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fr-FR" b="1"/>
              <a:t>Ceremonies</a:t>
            </a:r>
          </a:p>
        </p:txBody>
      </p:sp>
      <p:pic>
        <p:nvPicPr>
          <p:cNvPr id="16387" name="Picture 3">
            <a:extLst>
              <a:ext uri="{FF2B5EF4-FFF2-40B4-BE49-F238E27FC236}">
                <a16:creationId xmlns:a16="http://schemas.microsoft.com/office/drawing/2014/main" id="{771F4875-C744-4381-B483-1CCB89CDA4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3275" y="1741489"/>
            <a:ext cx="6840538" cy="48418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fill="hold" nodeType="clickEffect">
                                  <p:stCondLst>
                                    <p:cond delay="0"/>
                                  </p:stCondLst>
                                  <p:childTnLst>
                                    <p:set>
                                      <p:cBhvr additive="repl">
                                        <p:cTn id="6" dur="1" fill="hold">
                                          <p:stCondLst>
                                            <p:cond delay="0"/>
                                          </p:stCondLst>
                                        </p:cTn>
                                        <p:tgtEl>
                                          <p:spTgt spid="163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Slide Number Placeholder 5">
            <a:extLst>
              <a:ext uri="{FF2B5EF4-FFF2-40B4-BE49-F238E27FC236}">
                <a16:creationId xmlns:a16="http://schemas.microsoft.com/office/drawing/2014/main" id="{B556C6E4-C8D2-4DDD-A3C8-F3FA31D8E367}"/>
              </a:ext>
            </a:extLst>
          </p:cNvPr>
          <p:cNvSpPr>
            <a:spLocks noGrp="1"/>
          </p:cNvSpPr>
          <p:nvPr>
            <p:ph type="sldNum" sz="quarter" idx="12"/>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ts val="7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000">
                <a:solidFill>
                  <a:srgbClr val="000000"/>
                </a:solidFill>
                <a:latin typeface="Verdana" panose="020B0604030504040204" pitchFamily="34" charset="0"/>
                <a:cs typeface="Noto Sans CJK SC Regular" charset="0"/>
              </a:defRPr>
            </a:lvl1pPr>
            <a:lvl2pPr>
              <a:spcBef>
                <a:spcPts val="6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600">
                <a:solidFill>
                  <a:srgbClr val="000000"/>
                </a:solidFill>
                <a:latin typeface="Verdana" panose="020B0604030504040204" pitchFamily="34" charset="0"/>
                <a:cs typeface="Noto Sans CJK SC Regular" charset="0"/>
              </a:defRPr>
            </a:lvl2pPr>
            <a:lvl3pPr>
              <a:spcBef>
                <a:spcPts val="5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300">
                <a:solidFill>
                  <a:srgbClr val="000000"/>
                </a:solidFill>
                <a:latin typeface="Verdana" panose="020B0604030504040204" pitchFamily="34" charset="0"/>
                <a:cs typeface="Noto Sans CJK SC Regular" charset="0"/>
              </a:defRPr>
            </a:lvl3pPr>
            <a:lvl4pPr>
              <a:spcBef>
                <a:spcPts val="5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4pPr>
            <a:lvl5pPr>
              <a:spcBef>
                <a:spcPts val="62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5pPr>
            <a:lvl6pPr marL="25146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6pPr>
            <a:lvl7pPr marL="29718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7pPr>
            <a:lvl8pPr marL="34290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8pPr>
            <a:lvl9pPr marL="38862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9pPr>
          </a:lstStyle>
          <a:p>
            <a:pPr>
              <a:spcBef>
                <a:spcPct val="0"/>
              </a:spcBef>
              <a:buClrTx/>
              <a:buFontTx/>
              <a:buNone/>
            </a:pPr>
            <a:fld id="{EEA697E2-34B8-4F7F-A0FA-74EFEB0BC45E}" type="slidenum">
              <a:rPr lang="en-US" altLang="fr-FR" sz="1800">
                <a:latin typeface="Arial" panose="020B0604020202020204" pitchFamily="34" charset="0"/>
                <a:cs typeface="DejaVu Sans" charset="0"/>
              </a:rPr>
              <a:pPr>
                <a:spcBef>
                  <a:spcPct val="0"/>
                </a:spcBef>
                <a:buClrTx/>
                <a:buFontTx/>
                <a:buNone/>
              </a:pPr>
              <a:t>55</a:t>
            </a:fld>
            <a:endParaRPr lang="en-US" altLang="fr-FR" sz="1800">
              <a:latin typeface="Arial" panose="020B0604020202020204" pitchFamily="34" charset="0"/>
              <a:cs typeface="DejaVu Sans" charset="0"/>
            </a:endParaRPr>
          </a:p>
        </p:txBody>
      </p:sp>
      <p:sp>
        <p:nvSpPr>
          <p:cNvPr id="28676" name="Rectangle 1">
            <a:extLst>
              <a:ext uri="{FF2B5EF4-FFF2-40B4-BE49-F238E27FC236}">
                <a16:creationId xmlns:a16="http://schemas.microsoft.com/office/drawing/2014/main" id="{0EECC134-3FC0-4F21-9D66-1FBD16BD4EB7}"/>
              </a:ext>
            </a:extLst>
          </p:cNvPr>
          <p:cNvSpPr>
            <a:spLocks noGrp="1" noChangeArrowheads="1"/>
          </p:cNvSpPr>
          <p:nvPr>
            <p:ph type="title" idx="4294967295"/>
          </p:nvPr>
        </p:nvSpPr>
        <p:spPr>
          <a:xfrm>
            <a:off x="2098675" y="304801"/>
            <a:ext cx="8001000" cy="1216025"/>
          </a:xfrm>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fr-FR"/>
              <a:t>Sprint</a:t>
            </a:r>
          </a:p>
        </p:txBody>
      </p:sp>
      <p:sp>
        <p:nvSpPr>
          <p:cNvPr id="28677" name="Rectangle 2">
            <a:extLst>
              <a:ext uri="{FF2B5EF4-FFF2-40B4-BE49-F238E27FC236}">
                <a16:creationId xmlns:a16="http://schemas.microsoft.com/office/drawing/2014/main" id="{EFCC23B7-CF30-45D7-B911-E966DFCFFF54}"/>
              </a:ext>
            </a:extLst>
          </p:cNvPr>
          <p:cNvSpPr>
            <a:spLocks noGrp="1" noChangeArrowheads="1"/>
          </p:cNvSpPr>
          <p:nvPr>
            <p:ph type="body" idx="1"/>
          </p:nvPr>
        </p:nvSpPr>
        <p:spPr>
          <a:xfrm>
            <a:off x="2090738" y="1752600"/>
            <a:ext cx="8001000" cy="4267200"/>
          </a:xfrm>
        </p:spPr>
        <p:txBody>
          <a:bodyPr/>
          <a:lstStyle/>
          <a:p>
            <a:pPr marL="465138" indent="-465138">
              <a:buClr>
                <a:srgbClr val="CC0000"/>
              </a:buClr>
              <a:buSzPct val="45000"/>
              <a:buFont typeface="Wingdings" panose="05000000000000000000" pitchFamily="2" charset="2"/>
              <a:buChar char=""/>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pPr>
            <a:r>
              <a:rPr lang="en-US" altLang="fr-FR"/>
              <a:t>A 2-4 weeks-long</a:t>
            </a:r>
            <a:r>
              <a:rPr lang="ru-RU" altLang="fr-FR"/>
              <a:t> iteration</a:t>
            </a:r>
            <a:r>
              <a:rPr lang="en-US" altLang="fr-FR"/>
              <a:t>,during which specific work has to be completed and made ready for review</a:t>
            </a:r>
          </a:p>
          <a:p>
            <a:pPr marL="465138" indent="-465138">
              <a:buClr>
                <a:srgbClr val="CC0000"/>
              </a:buClr>
              <a:buSzPct val="45000"/>
              <a:buFont typeface="Wingdings" panose="05000000000000000000" pitchFamily="2" charset="2"/>
              <a:buChar char=""/>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pPr>
            <a:r>
              <a:rPr lang="en-US" altLang="fr-FR"/>
              <a:t>No outside influence can interference with the Scrum team during the Sprint</a:t>
            </a:r>
          </a:p>
          <a:p>
            <a:pPr marL="465138" indent="-465138">
              <a:buClr>
                <a:srgbClr val="CC0000"/>
              </a:buClr>
              <a:buSzPct val="45000"/>
              <a:buFont typeface="Wingdings" panose="05000000000000000000" pitchFamily="2" charset="2"/>
              <a:buChar char=""/>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pPr>
            <a:r>
              <a:rPr lang="en-US" altLang="fr-FR"/>
              <a:t>Each Sprint begins with the Sprint planning meeting</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Slide Number Placeholder 5">
            <a:extLst>
              <a:ext uri="{FF2B5EF4-FFF2-40B4-BE49-F238E27FC236}">
                <a16:creationId xmlns:a16="http://schemas.microsoft.com/office/drawing/2014/main" id="{4C02F613-4F2A-47EE-BBF4-F19FA7E8A92B}"/>
              </a:ext>
            </a:extLst>
          </p:cNvPr>
          <p:cNvSpPr>
            <a:spLocks noGrp="1"/>
          </p:cNvSpPr>
          <p:nvPr>
            <p:ph type="sldNum" sz="quarter" idx="12"/>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ts val="7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000">
                <a:solidFill>
                  <a:srgbClr val="000000"/>
                </a:solidFill>
                <a:latin typeface="Verdana" panose="020B0604030504040204" pitchFamily="34" charset="0"/>
                <a:cs typeface="Noto Sans CJK SC Regular" charset="0"/>
              </a:defRPr>
            </a:lvl1pPr>
            <a:lvl2pPr>
              <a:spcBef>
                <a:spcPts val="6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600">
                <a:solidFill>
                  <a:srgbClr val="000000"/>
                </a:solidFill>
                <a:latin typeface="Verdana" panose="020B0604030504040204" pitchFamily="34" charset="0"/>
                <a:cs typeface="Noto Sans CJK SC Regular" charset="0"/>
              </a:defRPr>
            </a:lvl2pPr>
            <a:lvl3pPr>
              <a:spcBef>
                <a:spcPts val="5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300">
                <a:solidFill>
                  <a:srgbClr val="000000"/>
                </a:solidFill>
                <a:latin typeface="Verdana" panose="020B0604030504040204" pitchFamily="34" charset="0"/>
                <a:cs typeface="Noto Sans CJK SC Regular" charset="0"/>
              </a:defRPr>
            </a:lvl3pPr>
            <a:lvl4pPr>
              <a:spcBef>
                <a:spcPts val="5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4pPr>
            <a:lvl5pPr>
              <a:spcBef>
                <a:spcPts val="62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5pPr>
            <a:lvl6pPr marL="25146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6pPr>
            <a:lvl7pPr marL="29718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7pPr>
            <a:lvl8pPr marL="34290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8pPr>
            <a:lvl9pPr marL="38862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9pPr>
          </a:lstStyle>
          <a:p>
            <a:pPr>
              <a:spcBef>
                <a:spcPct val="0"/>
              </a:spcBef>
              <a:buClrTx/>
              <a:buFontTx/>
              <a:buNone/>
            </a:pPr>
            <a:fld id="{9B23003B-FA6D-4FB6-9991-128440DE8AD6}" type="slidenum">
              <a:rPr lang="en-US" altLang="fr-FR" sz="1800">
                <a:latin typeface="Arial" panose="020B0604020202020204" pitchFamily="34" charset="0"/>
                <a:cs typeface="DejaVu Sans" charset="0"/>
              </a:rPr>
              <a:pPr>
                <a:spcBef>
                  <a:spcPct val="0"/>
                </a:spcBef>
                <a:buClrTx/>
                <a:buFontTx/>
                <a:buNone/>
              </a:pPr>
              <a:t>56</a:t>
            </a:fld>
            <a:endParaRPr lang="en-US" altLang="fr-FR" sz="1800">
              <a:latin typeface="Arial" panose="020B0604020202020204" pitchFamily="34" charset="0"/>
              <a:cs typeface="DejaVu Sans" charset="0"/>
            </a:endParaRPr>
          </a:p>
        </p:txBody>
      </p:sp>
      <p:sp>
        <p:nvSpPr>
          <p:cNvPr id="30724" name="Rectangle 1">
            <a:extLst>
              <a:ext uri="{FF2B5EF4-FFF2-40B4-BE49-F238E27FC236}">
                <a16:creationId xmlns:a16="http://schemas.microsoft.com/office/drawing/2014/main" id="{DAC3735D-483D-43BE-B6C6-3326BC628EB1}"/>
              </a:ext>
            </a:extLst>
          </p:cNvPr>
          <p:cNvSpPr>
            <a:spLocks noGrp="1" noChangeArrowheads="1"/>
          </p:cNvSpPr>
          <p:nvPr>
            <p:ph type="title" idx="4294967295"/>
          </p:nvPr>
        </p:nvSpPr>
        <p:spPr>
          <a:xfrm>
            <a:off x="2098675" y="304801"/>
            <a:ext cx="8001000" cy="1216025"/>
          </a:xfrm>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fr-FR" sz="3400"/>
              <a:t>Ceremonies: Sprint Planning</a:t>
            </a:r>
          </a:p>
        </p:txBody>
      </p:sp>
      <p:pic>
        <p:nvPicPr>
          <p:cNvPr id="30725" name="Picture 2">
            <a:extLst>
              <a:ext uri="{FF2B5EF4-FFF2-40B4-BE49-F238E27FC236}">
                <a16:creationId xmlns:a16="http://schemas.microsoft.com/office/drawing/2014/main" id="{EEFEFFB2-FEF7-4533-80DF-814A45DBFA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0389" y="1792289"/>
            <a:ext cx="5761037" cy="424973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Slide Number Placeholder 5">
            <a:extLst>
              <a:ext uri="{FF2B5EF4-FFF2-40B4-BE49-F238E27FC236}">
                <a16:creationId xmlns:a16="http://schemas.microsoft.com/office/drawing/2014/main" id="{04AEE1B4-50E4-4B39-BBA2-5C1507C8B8C7}"/>
              </a:ext>
            </a:extLst>
          </p:cNvPr>
          <p:cNvSpPr>
            <a:spLocks noGrp="1"/>
          </p:cNvSpPr>
          <p:nvPr>
            <p:ph type="sldNum" sz="quarter" idx="12"/>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ts val="7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000">
                <a:solidFill>
                  <a:srgbClr val="000000"/>
                </a:solidFill>
                <a:latin typeface="Verdana" panose="020B0604030504040204" pitchFamily="34" charset="0"/>
                <a:cs typeface="Noto Sans CJK SC Regular" charset="0"/>
              </a:defRPr>
            </a:lvl1pPr>
            <a:lvl2pPr>
              <a:spcBef>
                <a:spcPts val="6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600">
                <a:solidFill>
                  <a:srgbClr val="000000"/>
                </a:solidFill>
                <a:latin typeface="Verdana" panose="020B0604030504040204" pitchFamily="34" charset="0"/>
                <a:cs typeface="Noto Sans CJK SC Regular" charset="0"/>
              </a:defRPr>
            </a:lvl2pPr>
            <a:lvl3pPr>
              <a:spcBef>
                <a:spcPts val="5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300">
                <a:solidFill>
                  <a:srgbClr val="000000"/>
                </a:solidFill>
                <a:latin typeface="Verdana" panose="020B0604030504040204" pitchFamily="34" charset="0"/>
                <a:cs typeface="Noto Sans CJK SC Regular" charset="0"/>
              </a:defRPr>
            </a:lvl3pPr>
            <a:lvl4pPr>
              <a:spcBef>
                <a:spcPts val="5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4pPr>
            <a:lvl5pPr>
              <a:spcBef>
                <a:spcPts val="62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5pPr>
            <a:lvl6pPr marL="25146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6pPr>
            <a:lvl7pPr marL="29718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7pPr>
            <a:lvl8pPr marL="34290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8pPr>
            <a:lvl9pPr marL="38862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9pPr>
          </a:lstStyle>
          <a:p>
            <a:pPr>
              <a:spcBef>
                <a:spcPct val="0"/>
              </a:spcBef>
              <a:buClrTx/>
              <a:buFontTx/>
              <a:buNone/>
            </a:pPr>
            <a:fld id="{E3E38929-13CE-482E-810A-6B5BCA57A1F1}" type="slidenum">
              <a:rPr lang="en-US" altLang="fr-FR" sz="1800">
                <a:latin typeface="Arial" panose="020B0604020202020204" pitchFamily="34" charset="0"/>
                <a:cs typeface="DejaVu Sans" charset="0"/>
              </a:rPr>
              <a:pPr>
                <a:spcBef>
                  <a:spcPct val="0"/>
                </a:spcBef>
                <a:buClrTx/>
                <a:buFontTx/>
                <a:buNone/>
              </a:pPr>
              <a:t>57</a:t>
            </a:fld>
            <a:endParaRPr lang="en-US" altLang="fr-FR" sz="1800">
              <a:latin typeface="Arial" panose="020B0604020202020204" pitchFamily="34" charset="0"/>
              <a:cs typeface="DejaVu Sans" charset="0"/>
            </a:endParaRPr>
          </a:p>
        </p:txBody>
      </p:sp>
      <p:sp>
        <p:nvSpPr>
          <p:cNvPr id="32772" name="Rectangle 1">
            <a:extLst>
              <a:ext uri="{FF2B5EF4-FFF2-40B4-BE49-F238E27FC236}">
                <a16:creationId xmlns:a16="http://schemas.microsoft.com/office/drawing/2014/main" id="{C28D190C-A564-43F5-8FC0-FD5FCE7EC0BF}"/>
              </a:ext>
            </a:extLst>
          </p:cNvPr>
          <p:cNvSpPr>
            <a:spLocks noGrp="1" noChangeArrowheads="1"/>
          </p:cNvSpPr>
          <p:nvPr>
            <p:ph type="title" idx="4294967295"/>
          </p:nvPr>
        </p:nvSpPr>
        <p:spPr>
          <a:xfrm>
            <a:off x="2098675" y="304801"/>
            <a:ext cx="8001000" cy="1216025"/>
          </a:xfrm>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fr-FR" sz="3400"/>
              <a:t>Ceremonies: </a:t>
            </a:r>
            <a:r>
              <a:rPr lang="en-US" altLang="fr-FR"/>
              <a:t>Sprint Planning Meeting</a:t>
            </a:r>
          </a:p>
        </p:txBody>
      </p:sp>
      <p:sp>
        <p:nvSpPr>
          <p:cNvPr id="19458" name="Rectangle 2">
            <a:extLst>
              <a:ext uri="{FF2B5EF4-FFF2-40B4-BE49-F238E27FC236}">
                <a16:creationId xmlns:a16="http://schemas.microsoft.com/office/drawing/2014/main" id="{D715B059-2F48-41EB-A749-891E9F0E5AAA}"/>
              </a:ext>
            </a:extLst>
          </p:cNvPr>
          <p:cNvSpPr>
            <a:spLocks noGrp="1" noChangeArrowheads="1"/>
          </p:cNvSpPr>
          <p:nvPr>
            <p:ph type="body" idx="1"/>
          </p:nvPr>
        </p:nvSpPr>
        <p:spPr>
          <a:xfrm>
            <a:off x="2090738" y="1752600"/>
            <a:ext cx="8001000" cy="4267200"/>
          </a:xfrm>
        </p:spPr>
        <p:txBody>
          <a:bodyPr/>
          <a:lstStyle/>
          <a:p>
            <a:pPr marL="465138" indent="-465138">
              <a:buClr>
                <a:srgbClr val="CC0000"/>
              </a:buClr>
              <a:buSzPct val="65000"/>
              <a:buFont typeface="Wingdings" panose="05000000000000000000" pitchFamily="2" charset="2"/>
              <a:buChar char=""/>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defRPr/>
            </a:pPr>
            <a:r>
              <a:rPr lang="en-US" altLang="fr-FR"/>
              <a:t>A collaborative meeting in the beginning of each Sprint between the Product Owner, the Scrum Master and the Team</a:t>
            </a:r>
          </a:p>
          <a:p>
            <a:pPr marL="465138" indent="-465138">
              <a:buClr>
                <a:srgbClr val="CC0000"/>
              </a:buClr>
              <a:buSzPct val="65000"/>
              <a:buFont typeface="Wingdings" panose="05000000000000000000" pitchFamily="2" charset="2"/>
              <a:buChar char=""/>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defRPr/>
            </a:pPr>
            <a:r>
              <a:rPr lang="en-US" altLang="fr-FR"/>
              <a:t>Takes 8 hours and consists of 2 parts</a:t>
            </a:r>
          </a:p>
          <a:p>
            <a:pPr marL="469900" indent="-465138">
              <a:buClrTx/>
              <a:buSzPct val="65000"/>
              <a:buNone/>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defRPr/>
            </a:pPr>
            <a:endParaRPr lang="en-US" altLang="fr-FR"/>
          </a:p>
          <a:p>
            <a:pPr marL="468313" indent="-465138">
              <a:buClrTx/>
              <a:buSzPct val="65000"/>
              <a:buNone/>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defRPr/>
            </a:pPr>
            <a:endParaRPr lang="en-US" altLang="fr-FR"/>
          </a:p>
          <a:p>
            <a:pPr marL="468313" indent="-465138">
              <a:buClrTx/>
              <a:buSzPct val="65000"/>
              <a:buNone/>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defRPr/>
            </a:pPr>
            <a:endParaRPr lang="en-US" altLang="fr-F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Slide Number Placeholder 5">
            <a:extLst>
              <a:ext uri="{FF2B5EF4-FFF2-40B4-BE49-F238E27FC236}">
                <a16:creationId xmlns:a16="http://schemas.microsoft.com/office/drawing/2014/main" id="{0DDBD4CC-D600-4496-AE88-C05EBC4218BD}"/>
              </a:ext>
            </a:extLst>
          </p:cNvPr>
          <p:cNvSpPr>
            <a:spLocks noGrp="1"/>
          </p:cNvSpPr>
          <p:nvPr>
            <p:ph type="sldNum" sz="quarter" idx="12"/>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ts val="7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000">
                <a:solidFill>
                  <a:srgbClr val="000000"/>
                </a:solidFill>
                <a:latin typeface="Verdana" panose="020B0604030504040204" pitchFamily="34" charset="0"/>
                <a:cs typeface="Noto Sans CJK SC Regular" charset="0"/>
              </a:defRPr>
            </a:lvl1pPr>
            <a:lvl2pPr>
              <a:spcBef>
                <a:spcPts val="6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600">
                <a:solidFill>
                  <a:srgbClr val="000000"/>
                </a:solidFill>
                <a:latin typeface="Verdana" panose="020B0604030504040204" pitchFamily="34" charset="0"/>
                <a:cs typeface="Noto Sans CJK SC Regular" charset="0"/>
              </a:defRPr>
            </a:lvl2pPr>
            <a:lvl3pPr>
              <a:spcBef>
                <a:spcPts val="5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300">
                <a:solidFill>
                  <a:srgbClr val="000000"/>
                </a:solidFill>
                <a:latin typeface="Verdana" panose="020B0604030504040204" pitchFamily="34" charset="0"/>
                <a:cs typeface="Noto Sans CJK SC Regular" charset="0"/>
              </a:defRPr>
            </a:lvl3pPr>
            <a:lvl4pPr>
              <a:spcBef>
                <a:spcPts val="5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4pPr>
            <a:lvl5pPr>
              <a:spcBef>
                <a:spcPts val="62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5pPr>
            <a:lvl6pPr marL="25146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6pPr>
            <a:lvl7pPr marL="29718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7pPr>
            <a:lvl8pPr marL="34290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8pPr>
            <a:lvl9pPr marL="38862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9pPr>
          </a:lstStyle>
          <a:p>
            <a:pPr>
              <a:spcBef>
                <a:spcPct val="0"/>
              </a:spcBef>
              <a:buClrTx/>
              <a:buFontTx/>
              <a:buNone/>
            </a:pPr>
            <a:fld id="{3A33A3B7-C0E0-4A28-895B-4121592D38DA}" type="slidenum">
              <a:rPr lang="en-US" altLang="fr-FR" sz="1800">
                <a:latin typeface="Arial" panose="020B0604020202020204" pitchFamily="34" charset="0"/>
                <a:cs typeface="DejaVu Sans" charset="0"/>
              </a:rPr>
              <a:pPr>
                <a:spcBef>
                  <a:spcPct val="0"/>
                </a:spcBef>
                <a:buClrTx/>
                <a:buFontTx/>
                <a:buNone/>
              </a:pPr>
              <a:t>58</a:t>
            </a:fld>
            <a:endParaRPr lang="en-US" altLang="fr-FR" sz="1800">
              <a:latin typeface="Arial" panose="020B0604020202020204" pitchFamily="34" charset="0"/>
              <a:cs typeface="DejaVu Sans" charset="0"/>
            </a:endParaRPr>
          </a:p>
        </p:txBody>
      </p:sp>
      <p:sp>
        <p:nvSpPr>
          <p:cNvPr id="34820" name="Rectangle 1">
            <a:extLst>
              <a:ext uri="{FF2B5EF4-FFF2-40B4-BE49-F238E27FC236}">
                <a16:creationId xmlns:a16="http://schemas.microsoft.com/office/drawing/2014/main" id="{2277A0AC-F6B8-4A91-8394-1C62CCD802C2}"/>
              </a:ext>
            </a:extLst>
          </p:cNvPr>
          <p:cNvSpPr>
            <a:spLocks noGrp="1" noChangeArrowheads="1"/>
          </p:cNvSpPr>
          <p:nvPr>
            <p:ph type="title" idx="4294967295"/>
          </p:nvPr>
        </p:nvSpPr>
        <p:spPr>
          <a:xfrm>
            <a:off x="2098675" y="304801"/>
            <a:ext cx="8001000" cy="1216025"/>
          </a:xfrm>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fr-FR" sz="3400"/>
              <a:t>Ceremonies: </a:t>
            </a:r>
            <a:r>
              <a:rPr lang="en-US" altLang="fr-FR"/>
              <a:t>Sprint Planning Meeting</a:t>
            </a:r>
          </a:p>
        </p:txBody>
      </p:sp>
      <p:sp>
        <p:nvSpPr>
          <p:cNvPr id="20482" name="Rectangle 2">
            <a:extLst>
              <a:ext uri="{FF2B5EF4-FFF2-40B4-BE49-F238E27FC236}">
                <a16:creationId xmlns:a16="http://schemas.microsoft.com/office/drawing/2014/main" id="{6CBFB20A-48D3-4EAE-9FA5-BA84AA8E548C}"/>
              </a:ext>
            </a:extLst>
          </p:cNvPr>
          <p:cNvSpPr>
            <a:spLocks noGrp="1" noChangeArrowheads="1"/>
          </p:cNvSpPr>
          <p:nvPr>
            <p:ph type="body" idx="1"/>
          </p:nvPr>
        </p:nvSpPr>
        <p:spPr>
          <a:xfrm>
            <a:off x="2090738" y="1752600"/>
            <a:ext cx="8001000" cy="4267200"/>
          </a:xfrm>
        </p:spPr>
        <p:txBody>
          <a:bodyPr/>
          <a:lstStyle/>
          <a:p>
            <a:pPr marL="465138" indent="-465138">
              <a:buClr>
                <a:srgbClr val="CC0000"/>
              </a:buClr>
              <a:buSzPct val="65000"/>
              <a:buFont typeface="Wingdings" panose="05000000000000000000" pitchFamily="2" charset="2"/>
              <a:buChar char="§"/>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defRPr/>
            </a:pPr>
            <a:r>
              <a:rPr lang="en-US" altLang="fr-FR" sz="2200" dirty="0"/>
              <a:t>1</a:t>
            </a:r>
            <a:r>
              <a:rPr lang="en-US" altLang="fr-FR" sz="2200" baseline="30000" dirty="0"/>
              <a:t>st</a:t>
            </a:r>
            <a:r>
              <a:rPr lang="en-US" altLang="fr-FR" sz="2200" dirty="0"/>
              <a:t> Part:</a:t>
            </a:r>
          </a:p>
          <a:p>
            <a:pPr marL="865188" lvl="1" indent="-465138">
              <a:buClr>
                <a:srgbClr val="CC0000"/>
              </a:buClr>
              <a:buSzPct val="65000"/>
              <a:buFont typeface="Wingdings" panose="05000000000000000000" pitchFamily="2" charset="2"/>
              <a:buChar char="q"/>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defRPr/>
            </a:pPr>
            <a:r>
              <a:rPr lang="en-US" altLang="fr-FR" sz="2000" dirty="0"/>
              <a:t>Product owner describes what s/he wants to be built for the next sprint</a:t>
            </a:r>
          </a:p>
          <a:p>
            <a:pPr marL="865188" lvl="1" indent="-465138">
              <a:buClr>
                <a:srgbClr val="CC0000"/>
              </a:buClr>
              <a:buSzPct val="65000"/>
              <a:buFont typeface="Wingdings" panose="05000000000000000000" pitchFamily="2" charset="2"/>
              <a:buChar char="q"/>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defRPr/>
            </a:pPr>
            <a:r>
              <a:rPr lang="en-US" altLang="fr-FR" sz="2000" dirty="0"/>
              <a:t>Asking and clarifying back and forth between team and product owner to drive away ambiguity</a:t>
            </a:r>
          </a:p>
          <a:p>
            <a:pPr marL="465138" indent="-465138">
              <a:buClr>
                <a:srgbClr val="CC0000"/>
              </a:buClr>
              <a:buSzPct val="65000"/>
              <a:buFont typeface="Wingdings" panose="05000000000000000000" pitchFamily="2" charset="2"/>
              <a:buChar char="§"/>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defRPr/>
            </a:pPr>
            <a:r>
              <a:rPr lang="en-US" altLang="fr-FR" sz="2200" dirty="0"/>
              <a:t>2</a:t>
            </a:r>
            <a:r>
              <a:rPr lang="en-US" altLang="fr-FR" sz="2200" baseline="30000" dirty="0"/>
              <a:t>nd</a:t>
            </a:r>
            <a:r>
              <a:rPr lang="en-US" altLang="fr-FR" sz="2200" dirty="0"/>
              <a:t> Part:</a:t>
            </a:r>
          </a:p>
          <a:p>
            <a:pPr marL="865188" lvl="1" indent="-465138">
              <a:buClr>
                <a:srgbClr val="CC0000"/>
              </a:buClr>
              <a:buSzPct val="65000"/>
              <a:buFont typeface="Wingdings" panose="05000000000000000000" pitchFamily="2" charset="2"/>
              <a:buChar char="q"/>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defRPr/>
            </a:pPr>
            <a:r>
              <a:rPr lang="en-US" altLang="fr-FR" sz="2000" dirty="0"/>
              <a:t>Participants: Scrum Master, Scrum Team</a:t>
            </a:r>
          </a:p>
          <a:p>
            <a:pPr marL="865188" lvl="1" indent="-465138">
              <a:buClr>
                <a:srgbClr val="CC0000"/>
              </a:buClr>
              <a:buSzPct val="65000"/>
              <a:buFont typeface="Wingdings" panose="05000000000000000000" pitchFamily="2" charset="2"/>
              <a:buChar char="q"/>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defRPr/>
            </a:pPr>
            <a:r>
              <a:rPr lang="en-US" altLang="fr-FR" sz="2000" dirty="0"/>
              <a:t>Discuss how the to build the product: decomposing the product backlog items into work tasks and estimating these in hours</a:t>
            </a:r>
          </a:p>
          <a:p>
            <a:pPr marL="469900" indent="-465138">
              <a:buClrTx/>
              <a:buSzPct val="65000"/>
              <a:buNone/>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defRPr/>
            </a:pPr>
            <a:endParaRPr lang="en-US" altLang="fr-FR" sz="2200" dirty="0"/>
          </a:p>
          <a:p>
            <a:pPr marL="469900" indent="-465138">
              <a:buClrTx/>
              <a:buSzPct val="65000"/>
              <a:buNone/>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defRPr/>
            </a:pPr>
            <a:endParaRPr lang="en-US" altLang="fr-FR" sz="2200"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Slide Number Placeholder 5">
            <a:extLst>
              <a:ext uri="{FF2B5EF4-FFF2-40B4-BE49-F238E27FC236}">
                <a16:creationId xmlns:a16="http://schemas.microsoft.com/office/drawing/2014/main" id="{4E2385C1-AC41-40F2-A6BE-F16C6134E7F5}"/>
              </a:ext>
            </a:extLst>
          </p:cNvPr>
          <p:cNvSpPr>
            <a:spLocks noGrp="1"/>
          </p:cNvSpPr>
          <p:nvPr>
            <p:ph type="sldNum" sz="quarter" idx="12"/>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ts val="7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000">
                <a:solidFill>
                  <a:srgbClr val="000000"/>
                </a:solidFill>
                <a:latin typeface="Verdana" panose="020B0604030504040204" pitchFamily="34" charset="0"/>
                <a:cs typeface="Noto Sans CJK SC Regular" charset="0"/>
              </a:defRPr>
            </a:lvl1pPr>
            <a:lvl2pPr>
              <a:spcBef>
                <a:spcPts val="6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600">
                <a:solidFill>
                  <a:srgbClr val="000000"/>
                </a:solidFill>
                <a:latin typeface="Verdana" panose="020B0604030504040204" pitchFamily="34" charset="0"/>
                <a:cs typeface="Noto Sans CJK SC Regular" charset="0"/>
              </a:defRPr>
            </a:lvl2pPr>
            <a:lvl3pPr>
              <a:spcBef>
                <a:spcPts val="5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300">
                <a:solidFill>
                  <a:srgbClr val="000000"/>
                </a:solidFill>
                <a:latin typeface="Verdana" panose="020B0604030504040204" pitchFamily="34" charset="0"/>
                <a:cs typeface="Noto Sans CJK SC Regular" charset="0"/>
              </a:defRPr>
            </a:lvl3pPr>
            <a:lvl4pPr>
              <a:spcBef>
                <a:spcPts val="5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4pPr>
            <a:lvl5pPr>
              <a:spcBef>
                <a:spcPts val="62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5pPr>
            <a:lvl6pPr marL="25146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6pPr>
            <a:lvl7pPr marL="29718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7pPr>
            <a:lvl8pPr marL="34290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8pPr>
            <a:lvl9pPr marL="38862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9pPr>
          </a:lstStyle>
          <a:p>
            <a:pPr>
              <a:spcBef>
                <a:spcPct val="0"/>
              </a:spcBef>
              <a:buClrTx/>
              <a:buFontTx/>
              <a:buNone/>
            </a:pPr>
            <a:fld id="{1220EC8B-F9E2-4486-B729-D4A89454F855}" type="slidenum">
              <a:rPr lang="en-US" altLang="fr-FR" sz="1800">
                <a:latin typeface="Arial" panose="020B0604020202020204" pitchFamily="34" charset="0"/>
                <a:cs typeface="DejaVu Sans" charset="0"/>
              </a:rPr>
              <a:pPr>
                <a:spcBef>
                  <a:spcPct val="0"/>
                </a:spcBef>
                <a:buClrTx/>
                <a:buFontTx/>
                <a:buNone/>
              </a:pPr>
              <a:t>59</a:t>
            </a:fld>
            <a:endParaRPr lang="en-US" altLang="fr-FR" sz="1800">
              <a:latin typeface="Arial" panose="020B0604020202020204" pitchFamily="34" charset="0"/>
              <a:cs typeface="DejaVu Sans" charset="0"/>
            </a:endParaRPr>
          </a:p>
        </p:txBody>
      </p:sp>
      <p:sp>
        <p:nvSpPr>
          <p:cNvPr id="36868" name="Rectangle 1">
            <a:extLst>
              <a:ext uri="{FF2B5EF4-FFF2-40B4-BE49-F238E27FC236}">
                <a16:creationId xmlns:a16="http://schemas.microsoft.com/office/drawing/2014/main" id="{169C4D44-DF64-4D8F-961A-FE62A9553DC1}"/>
              </a:ext>
            </a:extLst>
          </p:cNvPr>
          <p:cNvSpPr>
            <a:spLocks noGrp="1" noChangeArrowheads="1"/>
          </p:cNvSpPr>
          <p:nvPr>
            <p:ph type="title" idx="4294967295"/>
          </p:nvPr>
        </p:nvSpPr>
        <p:spPr>
          <a:xfrm>
            <a:off x="2098675" y="304801"/>
            <a:ext cx="8001000" cy="1216025"/>
          </a:xfrm>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fr-FR" sz="3400"/>
              <a:t>Ceremonies: </a:t>
            </a:r>
            <a:r>
              <a:rPr lang="en-US" altLang="fr-FR"/>
              <a:t>Daily Scrum</a:t>
            </a:r>
          </a:p>
        </p:txBody>
      </p:sp>
      <p:pic>
        <p:nvPicPr>
          <p:cNvPr id="36869" name="Picture 2">
            <a:extLst>
              <a:ext uri="{FF2B5EF4-FFF2-40B4-BE49-F238E27FC236}">
                <a16:creationId xmlns:a16="http://schemas.microsoft.com/office/drawing/2014/main" id="{71E2C8FB-7930-4EC4-81F4-5C8EEECBCC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89288" y="1847851"/>
            <a:ext cx="5486400" cy="421957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Slide Number Placeholder 5">
            <a:extLst>
              <a:ext uri="{FF2B5EF4-FFF2-40B4-BE49-F238E27FC236}">
                <a16:creationId xmlns:a16="http://schemas.microsoft.com/office/drawing/2014/main" id="{F8A397C6-C2A3-4BC7-95C8-AFB2C73A84A0}"/>
              </a:ext>
            </a:extLst>
          </p:cNvPr>
          <p:cNvSpPr>
            <a:spLocks noGrp="1"/>
          </p:cNvSpPr>
          <p:nvPr>
            <p:ph type="sldNum" sz="quarter" idx="12"/>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ts val="7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000">
                <a:solidFill>
                  <a:srgbClr val="000000"/>
                </a:solidFill>
                <a:latin typeface="Verdana" panose="020B0604030504040204" pitchFamily="34" charset="0"/>
                <a:cs typeface="Noto Sans CJK SC Regular" charset="0"/>
              </a:defRPr>
            </a:lvl1pPr>
            <a:lvl2pPr>
              <a:spcBef>
                <a:spcPts val="6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600">
                <a:solidFill>
                  <a:srgbClr val="000000"/>
                </a:solidFill>
                <a:latin typeface="Verdana" panose="020B0604030504040204" pitchFamily="34" charset="0"/>
                <a:cs typeface="Noto Sans CJK SC Regular" charset="0"/>
              </a:defRPr>
            </a:lvl2pPr>
            <a:lvl3pPr>
              <a:spcBef>
                <a:spcPts val="5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300">
                <a:solidFill>
                  <a:srgbClr val="000000"/>
                </a:solidFill>
                <a:latin typeface="Verdana" panose="020B0604030504040204" pitchFamily="34" charset="0"/>
                <a:cs typeface="Noto Sans CJK SC Regular" charset="0"/>
              </a:defRPr>
            </a:lvl3pPr>
            <a:lvl4pPr>
              <a:spcBef>
                <a:spcPts val="5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4pPr>
            <a:lvl5pPr>
              <a:spcBef>
                <a:spcPts val="62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5pPr>
            <a:lvl6pPr marL="25146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6pPr>
            <a:lvl7pPr marL="29718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7pPr>
            <a:lvl8pPr marL="34290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8pPr>
            <a:lvl9pPr marL="38862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9pPr>
          </a:lstStyle>
          <a:p>
            <a:pPr>
              <a:spcBef>
                <a:spcPct val="0"/>
              </a:spcBef>
              <a:buClrTx/>
              <a:buFontTx/>
              <a:buNone/>
            </a:pPr>
            <a:fld id="{0294A9D0-0595-4B41-8BB7-234EC03BE57B}" type="slidenum">
              <a:rPr lang="en-US" altLang="fr-FR" sz="1800">
                <a:latin typeface="Arial" panose="020B0604020202020204" pitchFamily="34" charset="0"/>
                <a:cs typeface="DejaVu Sans" charset="0"/>
              </a:rPr>
              <a:pPr>
                <a:spcBef>
                  <a:spcPct val="0"/>
                </a:spcBef>
                <a:buClrTx/>
                <a:buFontTx/>
                <a:buNone/>
              </a:pPr>
              <a:t>60</a:t>
            </a:fld>
            <a:endParaRPr lang="en-US" altLang="fr-FR" sz="1800">
              <a:latin typeface="Arial" panose="020B0604020202020204" pitchFamily="34" charset="0"/>
              <a:cs typeface="DejaVu Sans" charset="0"/>
            </a:endParaRPr>
          </a:p>
        </p:txBody>
      </p:sp>
      <p:sp>
        <p:nvSpPr>
          <p:cNvPr id="38916" name="Rectangle 1">
            <a:extLst>
              <a:ext uri="{FF2B5EF4-FFF2-40B4-BE49-F238E27FC236}">
                <a16:creationId xmlns:a16="http://schemas.microsoft.com/office/drawing/2014/main" id="{AE080B3E-C901-4C65-AD81-63383B7BC06B}"/>
              </a:ext>
            </a:extLst>
          </p:cNvPr>
          <p:cNvSpPr>
            <a:spLocks noGrp="1" noChangeArrowheads="1"/>
          </p:cNvSpPr>
          <p:nvPr>
            <p:ph type="title" idx="4294967295"/>
          </p:nvPr>
        </p:nvSpPr>
        <p:spPr>
          <a:xfrm>
            <a:off x="2098675" y="304801"/>
            <a:ext cx="8001000" cy="1216025"/>
          </a:xfrm>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fr-FR" sz="3400"/>
              <a:t>Ceremonies: </a:t>
            </a:r>
            <a:r>
              <a:rPr lang="en-US" altLang="fr-FR"/>
              <a:t>Daily Scrum Meeting</a:t>
            </a:r>
          </a:p>
        </p:txBody>
      </p:sp>
      <p:sp>
        <p:nvSpPr>
          <p:cNvPr id="22530" name="Rectangle 2">
            <a:extLst>
              <a:ext uri="{FF2B5EF4-FFF2-40B4-BE49-F238E27FC236}">
                <a16:creationId xmlns:a16="http://schemas.microsoft.com/office/drawing/2014/main" id="{8601C1BE-AA7A-4E71-B325-DCE44090872A}"/>
              </a:ext>
            </a:extLst>
          </p:cNvPr>
          <p:cNvSpPr>
            <a:spLocks noGrp="1" noChangeArrowheads="1"/>
          </p:cNvSpPr>
          <p:nvPr>
            <p:ph type="body" idx="1"/>
          </p:nvPr>
        </p:nvSpPr>
        <p:spPr>
          <a:xfrm>
            <a:off x="2090738" y="1752600"/>
            <a:ext cx="8001000" cy="4267200"/>
          </a:xfrm>
        </p:spPr>
        <p:txBody>
          <a:bodyPr/>
          <a:lstStyle/>
          <a:p>
            <a:pPr marL="465138" indent="-465138">
              <a:buClr>
                <a:srgbClr val="CC0000"/>
              </a:buClr>
              <a:buSzPct val="45000"/>
              <a:buFont typeface="Wingdings" panose="05000000000000000000" pitchFamily="2" charset="2"/>
              <a:buChar char=""/>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defRPr/>
            </a:pPr>
            <a:r>
              <a:rPr lang="en-US" altLang="fr-FR" dirty="0"/>
              <a:t>Is a short (15 minutes long) meeting, which is held every day before the Team starts working</a:t>
            </a:r>
          </a:p>
          <a:p>
            <a:pPr marL="465138" indent="-465138">
              <a:buClr>
                <a:srgbClr val="CC0000"/>
              </a:buClr>
              <a:buSzPct val="45000"/>
              <a:buFont typeface="Wingdings" panose="05000000000000000000" pitchFamily="2" charset="2"/>
              <a:buChar char=""/>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defRPr/>
            </a:pPr>
            <a:r>
              <a:rPr lang="en-US" altLang="fr-FR" dirty="0"/>
              <a:t>Participants: Scrum Master (which is the organizer), Scrum Team</a:t>
            </a:r>
          </a:p>
          <a:p>
            <a:pPr marL="465138" indent="-465138">
              <a:buClr>
                <a:srgbClr val="CC0000"/>
              </a:buClr>
              <a:buSzPct val="45000"/>
              <a:buFont typeface="Wingdings" panose="05000000000000000000" pitchFamily="2" charset="2"/>
              <a:buChar char=""/>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defRPr/>
            </a:pPr>
            <a:r>
              <a:rPr lang="en-US" altLang="fr-FR" dirty="0"/>
              <a:t>Every Team member should answer on 3 questions</a:t>
            </a:r>
          </a:p>
          <a:p>
            <a:pPr marL="1484313" lvl="1" indent="-568325">
              <a:buFont typeface="Times New Roman" panose="02020603050405020304" pitchFamily="18" charset="0"/>
              <a:buChar char="–"/>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defRPr/>
            </a:pPr>
            <a:r>
              <a:rPr lang="en-US" altLang="fr-FR" dirty="0"/>
              <a:t>What did you do yesterday? </a:t>
            </a:r>
          </a:p>
          <a:p>
            <a:pPr marL="1484313" lvl="1" indent="-568325">
              <a:buFont typeface="Times New Roman" panose="02020603050405020304" pitchFamily="18" charset="0"/>
              <a:buChar char="–"/>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defRPr/>
            </a:pPr>
            <a:r>
              <a:rPr lang="en-US" altLang="fr-FR" dirty="0"/>
              <a:t>What will you do today?</a:t>
            </a:r>
          </a:p>
          <a:p>
            <a:pPr marL="1484313" lvl="1" indent="-568325">
              <a:buFont typeface="Times New Roman" panose="02020603050405020304" pitchFamily="18" charset="0"/>
              <a:buChar char="–"/>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defRPr/>
            </a:pPr>
            <a:r>
              <a:rPr lang="en-US" altLang="fr-FR" dirty="0"/>
              <a:t>What is blocking progress?</a:t>
            </a:r>
          </a:p>
          <a:p>
            <a:pPr marL="469900" indent="-465138">
              <a:buClrTx/>
              <a:buSzPct val="65000"/>
              <a:buNone/>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defRPr/>
            </a:pPr>
            <a:endParaRPr lang="en-US" altLang="fr-FR"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Slide Number Placeholder 5">
            <a:extLst>
              <a:ext uri="{FF2B5EF4-FFF2-40B4-BE49-F238E27FC236}">
                <a16:creationId xmlns:a16="http://schemas.microsoft.com/office/drawing/2014/main" id="{7634DBD8-5379-4ABE-86B4-5B1D7FCC1316}"/>
              </a:ext>
            </a:extLst>
          </p:cNvPr>
          <p:cNvSpPr>
            <a:spLocks noGrp="1"/>
          </p:cNvSpPr>
          <p:nvPr>
            <p:ph type="sldNum" sz="quarter" idx="12"/>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ts val="7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000">
                <a:solidFill>
                  <a:srgbClr val="000000"/>
                </a:solidFill>
                <a:latin typeface="Verdana" panose="020B0604030504040204" pitchFamily="34" charset="0"/>
                <a:cs typeface="Noto Sans CJK SC Regular" charset="0"/>
              </a:defRPr>
            </a:lvl1pPr>
            <a:lvl2pPr>
              <a:spcBef>
                <a:spcPts val="6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600">
                <a:solidFill>
                  <a:srgbClr val="000000"/>
                </a:solidFill>
                <a:latin typeface="Verdana" panose="020B0604030504040204" pitchFamily="34" charset="0"/>
                <a:cs typeface="Noto Sans CJK SC Regular" charset="0"/>
              </a:defRPr>
            </a:lvl2pPr>
            <a:lvl3pPr>
              <a:spcBef>
                <a:spcPts val="5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300">
                <a:solidFill>
                  <a:srgbClr val="000000"/>
                </a:solidFill>
                <a:latin typeface="Verdana" panose="020B0604030504040204" pitchFamily="34" charset="0"/>
                <a:cs typeface="Noto Sans CJK SC Regular" charset="0"/>
              </a:defRPr>
            </a:lvl3pPr>
            <a:lvl4pPr>
              <a:spcBef>
                <a:spcPts val="5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4pPr>
            <a:lvl5pPr>
              <a:spcBef>
                <a:spcPts val="62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5pPr>
            <a:lvl6pPr marL="25146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6pPr>
            <a:lvl7pPr marL="29718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7pPr>
            <a:lvl8pPr marL="34290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8pPr>
            <a:lvl9pPr marL="38862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9pPr>
          </a:lstStyle>
          <a:p>
            <a:pPr>
              <a:spcBef>
                <a:spcPct val="0"/>
              </a:spcBef>
              <a:buClrTx/>
              <a:buFontTx/>
              <a:buNone/>
            </a:pPr>
            <a:fld id="{BDC6140D-6BE9-4BBE-A633-1CA8890D9839}" type="slidenum">
              <a:rPr lang="en-US" altLang="fr-FR" sz="1800">
                <a:latin typeface="Arial" panose="020B0604020202020204" pitchFamily="34" charset="0"/>
                <a:cs typeface="DejaVu Sans" charset="0"/>
              </a:rPr>
              <a:pPr>
                <a:spcBef>
                  <a:spcPct val="0"/>
                </a:spcBef>
                <a:buClrTx/>
                <a:buFontTx/>
                <a:buNone/>
              </a:pPr>
              <a:t>61</a:t>
            </a:fld>
            <a:endParaRPr lang="en-US" altLang="fr-FR" sz="1800">
              <a:latin typeface="Arial" panose="020B0604020202020204" pitchFamily="34" charset="0"/>
              <a:cs typeface="DejaVu Sans" charset="0"/>
            </a:endParaRPr>
          </a:p>
        </p:txBody>
      </p:sp>
      <p:sp>
        <p:nvSpPr>
          <p:cNvPr id="40964" name="Rectangle 1">
            <a:extLst>
              <a:ext uri="{FF2B5EF4-FFF2-40B4-BE49-F238E27FC236}">
                <a16:creationId xmlns:a16="http://schemas.microsoft.com/office/drawing/2014/main" id="{1CAB3D3C-C7D0-4B0F-A14D-CF030B53974E}"/>
              </a:ext>
            </a:extLst>
          </p:cNvPr>
          <p:cNvSpPr>
            <a:spLocks noGrp="1" noChangeArrowheads="1"/>
          </p:cNvSpPr>
          <p:nvPr>
            <p:ph type="title" idx="4294967295"/>
          </p:nvPr>
        </p:nvSpPr>
        <p:spPr>
          <a:xfrm>
            <a:off x="2098675" y="304801"/>
            <a:ext cx="8001000" cy="1216025"/>
          </a:xfrm>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fr-FR"/>
              <a:t>Ceremonies: Sprint Review &amp; Sprint Retrospective</a:t>
            </a:r>
          </a:p>
        </p:txBody>
      </p:sp>
      <p:pic>
        <p:nvPicPr>
          <p:cNvPr id="40965" name="Picture 2">
            <a:extLst>
              <a:ext uri="{FF2B5EF4-FFF2-40B4-BE49-F238E27FC236}">
                <a16:creationId xmlns:a16="http://schemas.microsoft.com/office/drawing/2014/main" id="{B08B02BA-A627-4117-828C-0DD050B8FA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81350" y="1812925"/>
            <a:ext cx="5549900" cy="42672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Slide Number Placeholder 5">
            <a:extLst>
              <a:ext uri="{FF2B5EF4-FFF2-40B4-BE49-F238E27FC236}">
                <a16:creationId xmlns:a16="http://schemas.microsoft.com/office/drawing/2014/main" id="{2A7B0F8E-BB23-48C1-B949-E5BCF93F5D0D}"/>
              </a:ext>
            </a:extLst>
          </p:cNvPr>
          <p:cNvSpPr>
            <a:spLocks noGrp="1"/>
          </p:cNvSpPr>
          <p:nvPr>
            <p:ph type="sldNum" sz="quarter" idx="12"/>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ts val="7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000">
                <a:solidFill>
                  <a:srgbClr val="000000"/>
                </a:solidFill>
                <a:latin typeface="Verdana" panose="020B0604030504040204" pitchFamily="34" charset="0"/>
                <a:cs typeface="Noto Sans CJK SC Regular" charset="0"/>
              </a:defRPr>
            </a:lvl1pPr>
            <a:lvl2pPr>
              <a:spcBef>
                <a:spcPts val="6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600">
                <a:solidFill>
                  <a:srgbClr val="000000"/>
                </a:solidFill>
                <a:latin typeface="Verdana" panose="020B0604030504040204" pitchFamily="34" charset="0"/>
                <a:cs typeface="Noto Sans CJK SC Regular" charset="0"/>
              </a:defRPr>
            </a:lvl2pPr>
            <a:lvl3pPr>
              <a:spcBef>
                <a:spcPts val="5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300">
                <a:solidFill>
                  <a:srgbClr val="000000"/>
                </a:solidFill>
                <a:latin typeface="Verdana" panose="020B0604030504040204" pitchFamily="34" charset="0"/>
                <a:cs typeface="Noto Sans CJK SC Regular" charset="0"/>
              </a:defRPr>
            </a:lvl3pPr>
            <a:lvl4pPr>
              <a:spcBef>
                <a:spcPts val="5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4pPr>
            <a:lvl5pPr>
              <a:spcBef>
                <a:spcPts val="62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5pPr>
            <a:lvl6pPr marL="25146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6pPr>
            <a:lvl7pPr marL="29718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7pPr>
            <a:lvl8pPr marL="34290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8pPr>
            <a:lvl9pPr marL="38862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9pPr>
          </a:lstStyle>
          <a:p>
            <a:pPr>
              <a:spcBef>
                <a:spcPct val="0"/>
              </a:spcBef>
              <a:buClrTx/>
              <a:buFontTx/>
              <a:buNone/>
            </a:pPr>
            <a:fld id="{E366CE88-2C99-4122-B2C8-C793CB92F724}" type="slidenum">
              <a:rPr lang="en-US" altLang="fr-FR" sz="1800">
                <a:latin typeface="Arial" panose="020B0604020202020204" pitchFamily="34" charset="0"/>
                <a:cs typeface="DejaVu Sans" charset="0"/>
              </a:rPr>
              <a:pPr>
                <a:spcBef>
                  <a:spcPct val="0"/>
                </a:spcBef>
                <a:buClrTx/>
                <a:buFontTx/>
                <a:buNone/>
              </a:pPr>
              <a:t>62</a:t>
            </a:fld>
            <a:endParaRPr lang="en-US" altLang="fr-FR" sz="1800">
              <a:latin typeface="Arial" panose="020B0604020202020204" pitchFamily="34" charset="0"/>
              <a:cs typeface="DejaVu Sans" charset="0"/>
            </a:endParaRPr>
          </a:p>
        </p:txBody>
      </p:sp>
      <p:sp>
        <p:nvSpPr>
          <p:cNvPr id="43012" name="Rectangle 1">
            <a:extLst>
              <a:ext uri="{FF2B5EF4-FFF2-40B4-BE49-F238E27FC236}">
                <a16:creationId xmlns:a16="http://schemas.microsoft.com/office/drawing/2014/main" id="{3853B26E-7855-41A5-B8BC-1A40F0032F07}"/>
              </a:ext>
            </a:extLst>
          </p:cNvPr>
          <p:cNvSpPr>
            <a:spLocks noGrp="1" noChangeArrowheads="1"/>
          </p:cNvSpPr>
          <p:nvPr>
            <p:ph type="title" idx="4294967295"/>
          </p:nvPr>
        </p:nvSpPr>
        <p:spPr>
          <a:xfrm>
            <a:off x="2098675" y="304801"/>
            <a:ext cx="8001000" cy="1216025"/>
          </a:xfrm>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fr-FR"/>
              <a:t>Ceremonies: Sprint Review Meeting</a:t>
            </a:r>
          </a:p>
        </p:txBody>
      </p:sp>
      <p:sp>
        <p:nvSpPr>
          <p:cNvPr id="43013" name="Rectangle 2">
            <a:extLst>
              <a:ext uri="{FF2B5EF4-FFF2-40B4-BE49-F238E27FC236}">
                <a16:creationId xmlns:a16="http://schemas.microsoft.com/office/drawing/2014/main" id="{7DBED6BC-4C37-4206-893E-2E40B08B42A4}"/>
              </a:ext>
            </a:extLst>
          </p:cNvPr>
          <p:cNvSpPr>
            <a:spLocks noGrp="1" noChangeArrowheads="1"/>
          </p:cNvSpPr>
          <p:nvPr>
            <p:ph type="body" idx="1"/>
          </p:nvPr>
        </p:nvSpPr>
        <p:spPr>
          <a:xfrm>
            <a:off x="2090738" y="1752600"/>
            <a:ext cx="8001000" cy="4267200"/>
          </a:xfrm>
        </p:spPr>
        <p:txBody>
          <a:bodyPr/>
          <a:lstStyle/>
          <a:p>
            <a:pPr marL="465138" indent="-465138">
              <a:buClr>
                <a:srgbClr val="CC0000"/>
              </a:buClr>
              <a:buSzPct val="45000"/>
              <a:buFont typeface="Wingdings" panose="05000000000000000000" pitchFamily="2" charset="2"/>
              <a:buChar char=""/>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pPr>
            <a:r>
              <a:rPr lang="en-US" altLang="fr-FR"/>
              <a:t>Is held at the end of each Sprint</a:t>
            </a:r>
          </a:p>
          <a:p>
            <a:pPr marL="465138" indent="-465138">
              <a:buClr>
                <a:srgbClr val="CC0000"/>
              </a:buClr>
              <a:buSzPct val="45000"/>
              <a:buFont typeface="Wingdings" panose="05000000000000000000" pitchFamily="2" charset="2"/>
              <a:buChar char=""/>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pPr>
            <a:r>
              <a:rPr lang="en-US" altLang="fr-FR"/>
              <a:t>Scrum team shows what they accomplished during the sprint to Product owner</a:t>
            </a:r>
          </a:p>
          <a:p>
            <a:pPr marL="465138" indent="-465138">
              <a:buClr>
                <a:srgbClr val="CC0000"/>
              </a:buClr>
              <a:buSzPct val="45000"/>
              <a:buFont typeface="Wingdings" panose="05000000000000000000" pitchFamily="2" charset="2"/>
              <a:buChar char=""/>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pPr>
            <a:r>
              <a:rPr lang="en-US" altLang="fr-FR"/>
              <a:t>Product Owner declares which product backlog items are done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Slide Number Placeholder 5">
            <a:extLst>
              <a:ext uri="{FF2B5EF4-FFF2-40B4-BE49-F238E27FC236}">
                <a16:creationId xmlns:a16="http://schemas.microsoft.com/office/drawing/2014/main" id="{5AC6809C-D92D-490B-B984-21F4B37281B0}"/>
              </a:ext>
            </a:extLst>
          </p:cNvPr>
          <p:cNvSpPr>
            <a:spLocks noGrp="1"/>
          </p:cNvSpPr>
          <p:nvPr>
            <p:ph type="sldNum" sz="quarter" idx="12"/>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ts val="7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000">
                <a:solidFill>
                  <a:srgbClr val="000000"/>
                </a:solidFill>
                <a:latin typeface="Verdana" panose="020B0604030504040204" pitchFamily="34" charset="0"/>
                <a:cs typeface="Noto Sans CJK SC Regular" charset="0"/>
              </a:defRPr>
            </a:lvl1pPr>
            <a:lvl2pPr>
              <a:spcBef>
                <a:spcPts val="6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600">
                <a:solidFill>
                  <a:srgbClr val="000000"/>
                </a:solidFill>
                <a:latin typeface="Verdana" panose="020B0604030504040204" pitchFamily="34" charset="0"/>
                <a:cs typeface="Noto Sans CJK SC Regular" charset="0"/>
              </a:defRPr>
            </a:lvl2pPr>
            <a:lvl3pPr>
              <a:spcBef>
                <a:spcPts val="5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300">
                <a:solidFill>
                  <a:srgbClr val="000000"/>
                </a:solidFill>
                <a:latin typeface="Verdana" panose="020B0604030504040204" pitchFamily="34" charset="0"/>
                <a:cs typeface="Noto Sans CJK SC Regular" charset="0"/>
              </a:defRPr>
            </a:lvl3pPr>
            <a:lvl4pPr>
              <a:spcBef>
                <a:spcPts val="5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4pPr>
            <a:lvl5pPr>
              <a:spcBef>
                <a:spcPts val="62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5pPr>
            <a:lvl6pPr marL="25146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6pPr>
            <a:lvl7pPr marL="29718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7pPr>
            <a:lvl8pPr marL="34290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8pPr>
            <a:lvl9pPr marL="38862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9pPr>
          </a:lstStyle>
          <a:p>
            <a:pPr>
              <a:spcBef>
                <a:spcPct val="0"/>
              </a:spcBef>
              <a:buClrTx/>
              <a:buFontTx/>
              <a:buNone/>
            </a:pPr>
            <a:fld id="{2E1A292D-BC25-4913-A419-36E571627716}" type="slidenum">
              <a:rPr lang="en-US" altLang="fr-FR" sz="1800">
                <a:latin typeface="Arial" panose="020B0604020202020204" pitchFamily="34" charset="0"/>
                <a:cs typeface="DejaVu Sans" charset="0"/>
              </a:rPr>
              <a:pPr>
                <a:spcBef>
                  <a:spcPct val="0"/>
                </a:spcBef>
                <a:buClrTx/>
                <a:buFontTx/>
                <a:buNone/>
              </a:pPr>
              <a:t>63</a:t>
            </a:fld>
            <a:endParaRPr lang="en-US" altLang="fr-FR" sz="1800">
              <a:latin typeface="Arial" panose="020B0604020202020204" pitchFamily="34" charset="0"/>
              <a:cs typeface="DejaVu Sans" charset="0"/>
            </a:endParaRPr>
          </a:p>
        </p:txBody>
      </p:sp>
      <p:sp>
        <p:nvSpPr>
          <p:cNvPr id="45060" name="Rectangle 1">
            <a:extLst>
              <a:ext uri="{FF2B5EF4-FFF2-40B4-BE49-F238E27FC236}">
                <a16:creationId xmlns:a16="http://schemas.microsoft.com/office/drawing/2014/main" id="{3ADB8512-1328-491E-B4F2-9A6D73F13D6B}"/>
              </a:ext>
            </a:extLst>
          </p:cNvPr>
          <p:cNvSpPr>
            <a:spLocks noGrp="1" noChangeArrowheads="1"/>
          </p:cNvSpPr>
          <p:nvPr>
            <p:ph type="title" idx="4294967295"/>
          </p:nvPr>
        </p:nvSpPr>
        <p:spPr>
          <a:xfrm>
            <a:off x="2098675" y="304801"/>
            <a:ext cx="8001000" cy="1216025"/>
          </a:xfrm>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fr-FR"/>
              <a:t>Ceremonies: Sprint Retrospective Meeting</a:t>
            </a:r>
          </a:p>
        </p:txBody>
      </p:sp>
      <p:sp>
        <p:nvSpPr>
          <p:cNvPr id="45061" name="Rectangle 2">
            <a:extLst>
              <a:ext uri="{FF2B5EF4-FFF2-40B4-BE49-F238E27FC236}">
                <a16:creationId xmlns:a16="http://schemas.microsoft.com/office/drawing/2014/main" id="{1204C8FD-D4DB-4D37-A79A-EFE0A8D240DC}"/>
              </a:ext>
            </a:extLst>
          </p:cNvPr>
          <p:cNvSpPr>
            <a:spLocks noGrp="1" noChangeArrowheads="1"/>
          </p:cNvSpPr>
          <p:nvPr>
            <p:ph type="body" idx="1"/>
          </p:nvPr>
        </p:nvSpPr>
        <p:spPr>
          <a:xfrm>
            <a:off x="2090738" y="1752600"/>
            <a:ext cx="8001000" cy="4267200"/>
          </a:xfrm>
        </p:spPr>
        <p:txBody>
          <a:bodyPr/>
          <a:lstStyle/>
          <a:p>
            <a:pPr marL="465138" indent="-465138">
              <a:buClr>
                <a:srgbClr val="CC0000"/>
              </a:buClr>
              <a:buSzPct val="45000"/>
              <a:buFont typeface="Wingdings" panose="05000000000000000000" pitchFamily="2" charset="2"/>
              <a:buChar char=""/>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pPr>
            <a:r>
              <a:rPr lang="en-US" altLang="fr-FR"/>
              <a:t>Is held at the end of each Sprint, normally after Sprint review meeting</a:t>
            </a:r>
          </a:p>
          <a:p>
            <a:pPr marL="465138" indent="-465138">
              <a:buClr>
                <a:srgbClr val="CC0000"/>
              </a:buClr>
              <a:buSzPct val="45000"/>
              <a:buFont typeface="Wingdings" panose="05000000000000000000" pitchFamily="2" charset="2"/>
              <a:buChar char=""/>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pPr>
            <a:r>
              <a:rPr lang="en-US" altLang="fr-FR"/>
              <a:t>This is the opportunity for the Scrum Team to improve by discussing on: </a:t>
            </a:r>
          </a:p>
          <a:p>
            <a:pPr marL="1482725" lvl="1" indent="-568325">
              <a:buFont typeface="Times New Roman" panose="02020603050405020304" pitchFamily="18" charset="0"/>
              <a:buChar char="–"/>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pPr>
            <a:r>
              <a:rPr lang="en-US" altLang="fr-FR"/>
              <a:t>What went well in the Sprint</a:t>
            </a:r>
          </a:p>
          <a:p>
            <a:pPr marL="1482725" lvl="1" indent="-568325">
              <a:buFont typeface="Times New Roman" panose="02020603050405020304" pitchFamily="18" charset="0"/>
              <a:buChar char="–"/>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pPr>
            <a:r>
              <a:rPr lang="en-US" altLang="fr-FR"/>
              <a:t>What could be improved</a:t>
            </a:r>
          </a:p>
          <a:p>
            <a:pPr marL="1482725" lvl="1" indent="-568325">
              <a:buFont typeface="Times New Roman" panose="02020603050405020304" pitchFamily="18" charset="0"/>
              <a:buChar char="–"/>
              <a:tabLst>
                <a:tab pos="465138" algn="l"/>
                <a:tab pos="577850" algn="l"/>
                <a:tab pos="1035050" algn="l"/>
                <a:tab pos="1492250" algn="l"/>
                <a:tab pos="1949450" algn="l"/>
                <a:tab pos="2406650" algn="l"/>
                <a:tab pos="2863850" algn="l"/>
                <a:tab pos="3321050" algn="l"/>
                <a:tab pos="3778250" algn="l"/>
                <a:tab pos="4235450" algn="l"/>
                <a:tab pos="4692650" algn="l"/>
                <a:tab pos="5149850" algn="l"/>
                <a:tab pos="5607050" algn="l"/>
                <a:tab pos="6064250" algn="l"/>
                <a:tab pos="6521450" algn="l"/>
                <a:tab pos="6978650" algn="l"/>
                <a:tab pos="7435850" algn="l"/>
                <a:tab pos="7893050" algn="l"/>
                <a:tab pos="8350250" algn="l"/>
                <a:tab pos="8807450" algn="l"/>
                <a:tab pos="9264650" algn="l"/>
              </a:tabLst>
            </a:pPr>
            <a:r>
              <a:rPr lang="en-US" altLang="fr-FR"/>
              <a:t>What will we commit to improve in the next Sprint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Slide Number Placeholder 5">
            <a:extLst>
              <a:ext uri="{FF2B5EF4-FFF2-40B4-BE49-F238E27FC236}">
                <a16:creationId xmlns:a16="http://schemas.microsoft.com/office/drawing/2014/main" id="{90BD7C8C-C1CE-4064-96BE-E44003C26C99}"/>
              </a:ext>
            </a:extLst>
          </p:cNvPr>
          <p:cNvSpPr>
            <a:spLocks noGrp="1"/>
          </p:cNvSpPr>
          <p:nvPr>
            <p:ph type="sldNum" sz="quarter" idx="12"/>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ts val="7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000">
                <a:solidFill>
                  <a:srgbClr val="000000"/>
                </a:solidFill>
                <a:latin typeface="Verdana" panose="020B0604030504040204" pitchFamily="34" charset="0"/>
                <a:cs typeface="Noto Sans CJK SC Regular" charset="0"/>
              </a:defRPr>
            </a:lvl1pPr>
            <a:lvl2pPr>
              <a:spcBef>
                <a:spcPts val="65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600">
                <a:solidFill>
                  <a:srgbClr val="000000"/>
                </a:solidFill>
                <a:latin typeface="Verdana" panose="020B0604030504040204" pitchFamily="34" charset="0"/>
                <a:cs typeface="Noto Sans CJK SC Regular" charset="0"/>
              </a:defRPr>
            </a:lvl2pPr>
            <a:lvl3pPr>
              <a:spcBef>
                <a:spcPts val="57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300">
                <a:solidFill>
                  <a:srgbClr val="000000"/>
                </a:solidFill>
                <a:latin typeface="Verdana" panose="020B0604030504040204" pitchFamily="34" charset="0"/>
                <a:cs typeface="Noto Sans CJK SC Regular" charset="0"/>
              </a:defRPr>
            </a:lvl3pPr>
            <a:lvl4pPr>
              <a:spcBef>
                <a:spcPts val="5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4pPr>
            <a:lvl5pPr>
              <a:spcBef>
                <a:spcPts val="625"/>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5pPr>
            <a:lvl6pPr marL="25146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6pPr>
            <a:lvl7pPr marL="29718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7pPr>
            <a:lvl8pPr marL="34290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8pPr>
            <a:lvl9pPr marL="3886200" indent="-228600" defTabSz="457200" eaLnBrk="0" fontAlgn="base" hangingPunct="0">
              <a:spcBef>
                <a:spcPts val="625"/>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Verdana" panose="020B0604030504040204" pitchFamily="34" charset="0"/>
                <a:cs typeface="Noto Sans CJK SC Regular" charset="0"/>
              </a:defRPr>
            </a:lvl9pPr>
          </a:lstStyle>
          <a:p>
            <a:pPr>
              <a:spcBef>
                <a:spcPct val="0"/>
              </a:spcBef>
              <a:buClrTx/>
              <a:buFontTx/>
              <a:buNone/>
            </a:pPr>
            <a:fld id="{A3CCF3EA-3CD6-45F5-BCC9-DA3B7FF96736}" type="slidenum">
              <a:rPr lang="en-US" altLang="fr-FR" sz="1800">
                <a:latin typeface="Arial" panose="020B0604020202020204" pitchFamily="34" charset="0"/>
                <a:cs typeface="DejaVu Sans" charset="0"/>
              </a:rPr>
              <a:pPr>
                <a:spcBef>
                  <a:spcPct val="0"/>
                </a:spcBef>
                <a:buClrTx/>
                <a:buFontTx/>
                <a:buNone/>
              </a:pPr>
              <a:t>64</a:t>
            </a:fld>
            <a:endParaRPr lang="en-US" altLang="fr-FR" sz="1800">
              <a:latin typeface="Arial" panose="020B0604020202020204" pitchFamily="34" charset="0"/>
              <a:cs typeface="DejaVu Sans" charset="0"/>
            </a:endParaRPr>
          </a:p>
        </p:txBody>
      </p:sp>
      <p:sp>
        <p:nvSpPr>
          <p:cNvPr id="47108" name="Rectangle 1">
            <a:extLst>
              <a:ext uri="{FF2B5EF4-FFF2-40B4-BE49-F238E27FC236}">
                <a16:creationId xmlns:a16="http://schemas.microsoft.com/office/drawing/2014/main" id="{BDCB515C-91D4-47D6-9FA7-570842320725}"/>
              </a:ext>
            </a:extLst>
          </p:cNvPr>
          <p:cNvSpPr>
            <a:spLocks noGrp="1" noChangeArrowheads="1"/>
          </p:cNvSpPr>
          <p:nvPr>
            <p:ph type="title" idx="4294967295"/>
          </p:nvPr>
        </p:nvSpPr>
        <p:spPr>
          <a:xfrm>
            <a:off x="2098675" y="304801"/>
            <a:ext cx="8001000" cy="1216025"/>
          </a:xfrm>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fr-FR" sz="3400"/>
              <a:t>Conclusion: Scrum Process in a Nutshell </a:t>
            </a:r>
          </a:p>
        </p:txBody>
      </p:sp>
      <p:sp>
        <p:nvSpPr>
          <p:cNvPr id="47109" name="Rectangle 2">
            <a:extLst>
              <a:ext uri="{FF2B5EF4-FFF2-40B4-BE49-F238E27FC236}">
                <a16:creationId xmlns:a16="http://schemas.microsoft.com/office/drawing/2014/main" id="{2B0224D0-93EC-4C25-A39A-258F41C808D6}"/>
              </a:ext>
            </a:extLst>
          </p:cNvPr>
          <p:cNvSpPr>
            <a:spLocks noGrp="1" noChangeArrowheads="1"/>
          </p:cNvSpPr>
          <p:nvPr>
            <p:ph type="body" idx="1"/>
          </p:nvPr>
        </p:nvSpPr>
        <p:spPr>
          <a:xfrm>
            <a:off x="2090738" y="1752600"/>
            <a:ext cx="8001000" cy="4267200"/>
          </a:xfrm>
        </p:spPr>
        <p:txBody>
          <a:bodyPr/>
          <a:lstStyle/>
          <a:p>
            <a:pPr marL="469900" indent="-465138">
              <a:buClrTx/>
              <a:buSzPct val="65000"/>
              <a:buNone/>
              <a:tabLst>
                <a:tab pos="469900" algn="l"/>
                <a:tab pos="582613" algn="l"/>
                <a:tab pos="1039813" algn="l"/>
                <a:tab pos="1497013" algn="l"/>
                <a:tab pos="1954213" algn="l"/>
                <a:tab pos="2411413" algn="l"/>
                <a:tab pos="2868613" algn="l"/>
                <a:tab pos="3325813" algn="l"/>
                <a:tab pos="3783013" algn="l"/>
                <a:tab pos="4240213" algn="l"/>
                <a:tab pos="4697413" algn="l"/>
                <a:tab pos="5154613" algn="l"/>
                <a:tab pos="5611813" algn="l"/>
                <a:tab pos="6069013" algn="l"/>
                <a:tab pos="6526213" algn="l"/>
                <a:tab pos="6983413" algn="l"/>
                <a:tab pos="7440613" algn="l"/>
                <a:tab pos="7897813" algn="l"/>
                <a:tab pos="8355013" algn="l"/>
                <a:tab pos="8812213" algn="l"/>
                <a:tab pos="9269413" algn="l"/>
              </a:tabLst>
            </a:pPr>
            <a:r>
              <a:rPr lang="en-US" altLang="fr-FR"/>
              <a:t> </a:t>
            </a:r>
          </a:p>
          <a:p>
            <a:pPr marL="469900" indent="-465138">
              <a:buClrTx/>
              <a:buSzPct val="65000"/>
              <a:buNone/>
              <a:tabLst>
                <a:tab pos="469900" algn="l"/>
                <a:tab pos="582613" algn="l"/>
                <a:tab pos="1039813" algn="l"/>
                <a:tab pos="1497013" algn="l"/>
                <a:tab pos="1954213" algn="l"/>
                <a:tab pos="2411413" algn="l"/>
                <a:tab pos="2868613" algn="l"/>
                <a:tab pos="3325813" algn="l"/>
                <a:tab pos="3783013" algn="l"/>
                <a:tab pos="4240213" algn="l"/>
                <a:tab pos="4697413" algn="l"/>
                <a:tab pos="5154613" algn="l"/>
                <a:tab pos="5611813" algn="l"/>
                <a:tab pos="6069013" algn="l"/>
                <a:tab pos="6526213" algn="l"/>
                <a:tab pos="6983413" algn="l"/>
                <a:tab pos="7440613" algn="l"/>
                <a:tab pos="7897813" algn="l"/>
                <a:tab pos="8355013" algn="l"/>
                <a:tab pos="8812213" algn="l"/>
                <a:tab pos="9269413" algn="l"/>
              </a:tabLst>
            </a:pPr>
            <a:endParaRPr lang="en-US" altLang="fr-FR"/>
          </a:p>
        </p:txBody>
      </p:sp>
      <p:pic>
        <p:nvPicPr>
          <p:cNvPr id="47110" name="Picture 3">
            <a:extLst>
              <a:ext uri="{FF2B5EF4-FFF2-40B4-BE49-F238E27FC236}">
                <a16:creationId xmlns:a16="http://schemas.microsoft.com/office/drawing/2014/main" id="{63499A99-2432-4B38-B047-DA182B1B92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5000" y="1828801"/>
            <a:ext cx="5664200" cy="42973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0005&quot;&gt;&lt;property id=&quot;20148&quot; value=&quot;5&quot;/&gt;&lt;property id=&quot;20300&quot; value=&quot;Slide 2 - &amp;quot;Welcome to OpenERP User Training!&amp;quot;&quot;/&gt;&lt;property id=&quot;20307&quot; value=&quot;257&quot;/&gt;&lt;/object&gt;&lt;object type=&quot;3&quot; unique_id=&quot;10006&quot;&gt;&lt;property id=&quot;20148&quot; value=&quot;5&quot;/&gt;&lt;property id=&quot;20300&quot; value=&quot;Slide 3 - &amp;quot;User Training Program&amp;quot;&quot;/&gt;&lt;property id=&quot;20307&quot; value=&quot;258&quot;/&gt;&lt;/object&gt;&lt;object type=&quot;3&quot; unique_id=&quot;10007&quot;&gt;&lt;property id=&quot;20148&quot; value=&quot;5&quot;/&gt;&lt;property id=&quot;20300&quot; value=&quot;Slide 4 - &amp;quot;Introduction &amp;quot;&quot;/&gt;&lt;property id=&quot;20307&quot; value=&quot;259&quot;/&gt;&lt;/object&gt;&lt;object type=&quot;3&quot; unique_id=&quot;10008&quot;&gt;&lt;property id=&quot;20148&quot; value=&quot;5&quot;/&gt;&lt;property id=&quot;20300&quot; value=&quot;Slide 5 - &amp;quot;Open Source Business Model&amp;quot;&quot;/&gt;&lt;property id=&quot;20307&quot; value=&quot;260&quot;/&gt;&lt;/object&gt;&lt;object type=&quot;3&quot; unique_id=&quot;10009&quot;&gt;&lt;property id=&quot;20148&quot; value=&quot;5&quot;/&gt;&lt;property id=&quot;20300&quot; value=&quot;Slide 6 - &amp;quot;Open Source Marketing&amp;quot;&quot;/&gt;&lt;property id=&quot;20307&quot; value=&quot;261&quot;/&gt;&lt;/object&gt;&lt;object type=&quot;3&quot; unique_id=&quot;10010&quot;&gt;&lt;property id=&quot;20148&quot; value=&quot;5&quot;/&gt;&lt;property id=&quot;20300&quot; value=&quot;Slide 7 - &amp;quot;Some Numbers…&amp;quot;&quot;/&gt;&lt;property id=&quot;20307&quot; value=&quot;262&quot;/&gt;&lt;/object&gt;&lt;object type=&quot;3&quot; unique_id=&quot;10011&quot;&gt;&lt;property id=&quot;20148&quot; value=&quot;5&quot;/&gt;&lt;property id=&quot;20300&quot; value=&quot;Slide 8 - &amp;quot;ERP Comparison&amp;quot;&quot;/&gt;&lt;property id=&quot;20307&quot; value=&quot;263&quot;/&gt;&lt;/object&gt;&lt;object type=&quot;3&quot; unique_id=&quot;10012&quot;&gt;&lt;property id=&quot;20148&quot; value=&quot;5&quot;/&gt;&lt;property id=&quot;20300&quot; value=&quot;Slide 9 - &amp;quot;Generic information&amp;quot;&quot;/&gt;&lt;property id=&quot;20307&quot; value=&quot;265&quot;/&gt;&lt;/object&gt;&lt;object type=&quot;3&quot; unique_id=&quot;10013&quot;&gt;&lt;property id=&quot;20148&quot; value=&quot;5&quot;/&gt;&lt;property id=&quot;20300&quot; value=&quot;Slide 10 - &amp;quot;Help Resources&amp;quot;&quot;/&gt;&lt;property id=&quot;20307&quot; value=&quot;266&quot;/&gt;&lt;/object&gt;&lt;object type=&quot;3&quot; unique_id=&quot;10014&quot;&gt;&lt;property id=&quot;20148&quot; value=&quot;5&quot;/&gt;&lt;property id=&quot;20300&quot; value=&quot;Slide 11 - &amp;quot;Architecture Client / Server&amp;quot;&quot;/&gt;&lt;property id=&quot;20307&quot; value=&quot;267&quot;/&gt;&lt;/object&gt;&lt;object type=&quot;3&quot; unique_id=&quot;10015&quot;&gt;&lt;property id=&quot;20148&quot; value=&quot;5&quot;/&gt;&lt;property id=&quot;20300&quot; value=&quot;Slide 12 - &amp;quot;User Interface&amp;quot;&quot;/&gt;&lt;property id=&quot;20307&quot; value=&quot;268&quot;/&gt;&lt;/object&gt;&lt;object type=&quot;3&quot; unique_id=&quot;10016&quot;&gt;&lt;property id=&quot;20148&quot; value=&quot;5&quot;/&gt;&lt;property id=&quot;20300&quot; value=&quot;Slide 13 - &amp;quot;Exercises&amp;quot;&quot;/&gt;&lt;property id=&quot;20307&quot; value=&quot;332&quot;/&gt;&lt;/object&gt;&lt;object type=&quot;3&quot; unique_id=&quot;10017&quot;&gt;&lt;property id=&quot;20148&quot; value=&quot;5&quot;/&gt;&lt;property id=&quot;20300&quot; value=&quot;Slide 14 - &amp;quot;Exercises&amp;quot;&quot;/&gt;&lt;property id=&quot;20307&quot; value=&quot;330&quot;/&gt;&lt;/object&gt;&lt;object type=&quot;3&quot; unique_id=&quot;10018&quot;&gt;&lt;property id=&quot;20148&quot; value=&quot;5&quot;/&gt;&lt;property id=&quot;20300&quot; value=&quot;Slide 15 - &amp;quot;Exercises&amp;quot;&quot;/&gt;&lt;property id=&quot;20307&quot; value=&quot;335&quot;/&gt;&lt;/object&gt;&lt;object type=&quot;3&quot; unique_id=&quot;10019&quot;&gt;&lt;property id=&quot;20148&quot; value=&quot;5&quot;/&gt;&lt;property id=&quot;20300&quot; value=&quot;Slide 16 - &amp;quot;Exercises&amp;quot;&quot;/&gt;&lt;property id=&quot;20307&quot; value=&quot;334&quot;/&gt;&lt;/object&gt;&lt;object type=&quot;3&quot; unique_id=&quot;10020&quot;&gt;&lt;property id=&quot;20148&quot; value=&quot;5&quot;/&gt;&lt;property id=&quot;20300&quot; value=&quot;Slide 17 - &amp;quot;Exercises&amp;quot;&quot;/&gt;&lt;property id=&quot;20307&quot; value=&quot;336&quot;/&gt;&lt;/object&gt;&lt;object type=&quot;3&quot; unique_id=&quot;10021&quot;&gt;&lt;property id=&quot;20148&quot; value=&quot;5&quot;/&gt;&lt;property id=&quot;20300&quot; value=&quot;Slide 18 - &amp;quot;Exercises&amp;quot;&quot;/&gt;&lt;property id=&quot;20307&quot; value=&quot;307&quot;/&gt;&lt;/object&gt;&lt;object type=&quot;3&quot; unique_id=&quot;10022&quot;&gt;&lt;property id=&quot;20148&quot; value=&quot;5&quot;/&gt;&lt;property id=&quot;20300&quot; value=&quot;Slide 19 - &amp;quot;Exercises&amp;quot;&quot;/&gt;&lt;property id=&quot;20307&quot; value=&quot;337&quot;/&gt;&lt;/object&gt;&lt;object type=&quot;3&quot; unique_id=&quot;10023&quot;&gt;&lt;property id=&quot;20148&quot; value=&quot;5&quot;/&gt;&lt;property id=&quot;20300&quot; value=&quot;Slide 20 - &amp;quot;Exercises&amp;quot;&quot;/&gt;&lt;property id=&quot;20307&quot; value=&quot;279&quot;/&gt;&lt;/object&gt;&lt;object type=&quot;3&quot; unique_id=&quot;10024&quot;&gt;&lt;property id=&quot;20148&quot; value=&quot;5&quot;/&gt;&lt;property id=&quot;20300&quot; value=&quot;Slide 21 - &amp;quot;Exercises&amp;quot;&quot;/&gt;&lt;property id=&quot;20307&quot; value=&quot;338&quot;/&gt;&lt;/object&gt;&lt;object type=&quot;3&quot; unique_id=&quot;10025&quot;&gt;&lt;property id=&quot;20148&quot; value=&quot;5&quot;/&gt;&lt;property id=&quot;20300&quot; value=&quot;Slide 22 - &amp;quot;Exercises&amp;quot;&quot;/&gt;&lt;property id=&quot;20307&quot; value=&quot;309&quot;/&gt;&lt;/object&gt;&lt;object type=&quot;3&quot; unique_id=&quot;10026&quot;&gt;&lt;property id=&quot;20148&quot; value=&quot;5&quot;/&gt;&lt;property id=&quot;20300&quot; value=&quot;Slide 23 - &amp;quot;Exercises&amp;quot;&quot;/&gt;&lt;property id=&quot;20307&quot; value=&quot;341&quot;/&gt;&lt;/object&gt;&lt;object type=&quot;3&quot; unique_id=&quot;10027&quot;&gt;&lt;property id=&quot;20148&quot; value=&quot;5&quot;/&gt;&lt;property id=&quot;20300&quot; value=&quot;Slide 24 - &amp;quot;Exercises&amp;quot;&quot;/&gt;&lt;property id=&quot;20307&quot; value=&quot;340&quot;/&gt;&lt;/object&gt;&lt;object type=&quot;3&quot; unique_id=&quot;10028&quot;&gt;&lt;property id=&quot;20148&quot; value=&quot;5&quot;/&gt;&lt;property id=&quot;20300&quot; value=&quot;Slide 25 - &amp;quot;Exercises&amp;quot;&quot;/&gt;&lt;property id=&quot;20307&quot; value=&quot;343&quot;/&gt;&lt;/object&gt;&lt;object type=&quot;3&quot; unique_id=&quot;10029&quot;&gt;&lt;property id=&quot;20148&quot; value=&quot;5&quot;/&gt;&lt;property id=&quot;20300&quot; value=&quot;Slide 26 - &amp;quot;Exercises&amp;quot;&quot;/&gt;&lt;property id=&quot;20307&quot; value=&quot;342&quot;/&gt;&lt;/object&gt;&lt;object type=&quot;3&quot; unique_id=&quot;10030&quot;&gt;&lt;property id=&quot;20148&quot; value=&quot;5&quot;/&gt;&lt;property id=&quot;20300&quot; value=&quot;Slide 27 - &amp;quot;Exercises&amp;quot;&quot;/&gt;&lt;property id=&quot;20307&quot; value=&quot;344&quot;/&gt;&lt;/object&gt;&lt;object type=&quot;3&quot; unique_id=&quot;10031&quot;&gt;&lt;property id=&quot;20148&quot; value=&quot;5&quot;/&gt;&lt;property id=&quot;20300&quot; value=&quot;Slide 28 - &amp;quot;Exercises&amp;quot;&quot;/&gt;&lt;property id=&quot;20307&quot; value=&quot;347&quot;/&gt;&lt;/object&gt;&lt;object type=&quot;3&quot; unique_id=&quot;10032&quot;&gt;&lt;property id=&quot;20148&quot; value=&quot;5&quot;/&gt;&lt;property id=&quot;20300&quot; value=&quot;Slide 29 - &amp;quot;Exercises&amp;quot;&quot;/&gt;&lt;property id=&quot;20307&quot; value=&quot;349&quot;/&gt;&lt;/object&gt;&lt;object type=&quot;3&quot; unique_id=&quot;10033&quot;&gt;&lt;property id=&quot;20148&quot; value=&quot;5&quot;/&gt;&lt;property id=&quot;20300&quot; value=&quot;Slide 30 - &amp;quot;Exercises&amp;quot;&quot;/&gt;&lt;property id=&quot;20307&quot; value=&quot;348&quot;/&gt;&lt;/object&gt;&lt;object type=&quot;3&quot; unique_id=&quot;10034&quot;&gt;&lt;property id=&quot;20148&quot; value=&quot;5&quot;/&gt;&lt;property id=&quot;20300&quot; value=&quot;Slide 31 - &amp;quot;Exercises&amp;quot;&quot;/&gt;&lt;property id=&quot;20307&quot; value=&quot;351&quot;/&gt;&lt;/object&gt;&lt;object type=&quot;3&quot; unique_id=&quot;10035&quot;&gt;&lt;property id=&quot;20148&quot; value=&quot;5&quot;/&gt;&lt;property id=&quot;20300&quot; value=&quot;Slide 32 - &amp;quot;Exercises&amp;quot;&quot;/&gt;&lt;property id=&quot;20307&quot; value=&quot;350&quot;/&gt;&lt;/object&gt;&lt;object type=&quot;3&quot; unique_id=&quot;10036&quot;&gt;&lt;property id=&quot;20148&quot; value=&quot;5&quot;/&gt;&lt;property id=&quot;20300&quot; value=&quot;Slide 34 - &amp;quot;Exercises&amp;quot;&quot;/&gt;&lt;property id=&quot;20307&quot; value=&quot;311&quot;/&gt;&lt;/object&gt;&lt;object type=&quot;3&quot; unique_id=&quot;10037&quot;&gt;&lt;property id=&quot;20148&quot; value=&quot;5&quot;/&gt;&lt;property id=&quot;20300&quot; value=&quot;Slide 37 - &amp;quot;Exercises&amp;quot;&quot;/&gt;&lt;property id=&quot;20307&quot; value=&quot;285&quot;/&gt;&lt;/object&gt;&lt;object type=&quot;3&quot; unique_id=&quot;10040&quot;&gt;&lt;property id=&quot;20148&quot; value=&quot;5&quot;/&gt;&lt;property id=&quot;20300&quot; value=&quot;Slide 39 - &amp;quot;Exercises&amp;quot;&quot;/&gt;&lt;property id=&quot;20307&quot; value=&quot;313&quot;/&gt;&lt;/object&gt;&lt;object type=&quot;3&quot; unique_id=&quot;10050&quot;&gt;&lt;property id=&quot;20148&quot; value=&quot;5&quot;/&gt;&lt;property id=&quot;20300&quot; value=&quot;Slide 50 - &amp;quot;Case Introduction (1/3)&amp;quot;&quot;/&gt;&lt;property id=&quot;20307&quot; value=&quot;270&quot;/&gt;&lt;/object&gt;&lt;object type=&quot;3&quot; unique_id=&quot;10051&quot;&gt;&lt;property id=&quot;20148&quot; value=&quot;5&quot;/&gt;&lt;property id=&quot;20300&quot; value=&quot;Slide 51 - &amp;quot;Case Introduction (2/3)&amp;quot;&quot;/&gt;&lt;property id=&quot;20307&quot; value=&quot;271&quot;/&gt;&lt;/object&gt;&lt;object type=&quot;3&quot; unique_id=&quot;10052&quot;&gt;&lt;property id=&quot;20148&quot; value=&quot;5&quot;/&gt;&lt;property id=&quot;20300&quot; value=&quot;Slide 52 - &amp;quot;Case Introduction (3/3)&amp;quot;&quot;/&gt;&lt;property id=&quot;20307&quot; value=&quot;272&quot;/&gt;&lt;/object&gt;&lt;object type=&quot;3&quot; unique_id=&quot;10053&quot;&gt;&lt;property id=&quot;20148&quot; value=&quot;5&quot;/&gt;&lt;property id=&quot;20300&quot; value=&quot;Slide 53 - &amp;quot;Installation &amp;amp; Configuration&amp;quot;&quot;/&gt;&lt;property id=&quot;20307&quot; value=&quot;273&quot;/&gt;&lt;/object&gt;&lt;object type=&quot;3&quot; unique_id=&quot;10054&quot;&gt;&lt;property id=&quot;20148&quot; value=&quot;5&quot;/&gt;&lt;property id=&quot;20300&quot; value=&quot;Slide 54 - &amp;quot;Installation&amp;quot;&quot;/&gt;&lt;property id=&quot;20307&quot; value=&quot;274&quot;/&gt;&lt;/object&gt;&lt;object type=&quot;3&quot; unique_id=&quot;10055&quot;&gt;&lt;property id=&quot;20148&quot; value=&quot;5&quot;/&gt;&lt;property id=&quot;20300&quot; value=&quot;Slide 55 - &amp;quot;Configuration&amp;quot;&quot;/&gt;&lt;property id=&quot;20307&quot; value=&quot;275&quot;/&gt;&lt;/object&gt;&lt;object type=&quot;3&quot; unique_id=&quot;10056&quot;&gt;&lt;property id=&quot;20148&quot; value=&quot;5&quot;/&gt;&lt;property id=&quot;20300&quot; value=&quot;Slide 56 - &amp;quot;Access Rights&amp;quot;&quot;/&gt;&lt;property id=&quot;20307&quot; value=&quot;276&quot;/&gt;&lt;/object&gt;&lt;object type=&quot;3&quot; unique_id=&quot;10057&quot;&gt;&lt;property id=&quot;20148&quot; value=&quot;5&quot;/&gt;&lt;property id=&quot;20300&quot; value=&quot;Slide 57 - &amp;quot;Exercises&amp;quot;&quot;/&gt;&lt;property id=&quot;20307&quot; value=&quot;278&quot;/&gt;&lt;/object&gt;&lt;object type=&quot;3&quot; unique_id=&quot;10058&quot;&gt;&lt;property id=&quot;20148&quot; value=&quot;5&quot;/&gt;&lt;property id=&quot;20300&quot; value=&quot;Slide 58 - &amp;quot;Exercises&amp;quot;&quot;/&gt;&lt;property id=&quot;20307&quot; value=&quot;318&quot;/&gt;&lt;/object&gt;&lt;object type=&quot;3&quot; unique_id=&quot;10059&quot;&gt;&lt;property id=&quot;20148&quot; value=&quot;5&quot;/&gt;&lt;property id=&quot;20300&quot; value=&quot;Slide 59 - &amp;quot;Exercises&amp;quot;&quot;/&gt;&lt;property id=&quot;20307&quot; value=&quot;293&quot;/&gt;&lt;/object&gt;&lt;object type=&quot;3&quot; unique_id=&quot;10060&quot;&gt;&lt;property id=&quot;20148&quot; value=&quot;5&quot;/&gt;&lt;property id=&quot;20300&quot; value=&quot;Slide 60 - &amp;quot;Exercises&amp;quot;&quot;/&gt;&lt;property id=&quot;20307&quot; value=&quot;319&quot;/&gt;&lt;/object&gt;&lt;object type=&quot;3&quot; unique_id=&quot;10061&quot;&gt;&lt;property id=&quot;20148&quot; value=&quot;5&quot;/&gt;&lt;property id=&quot;20300&quot; value=&quot;Slide 61 - &amp;quot;Exercises&amp;quot;&quot;/&gt;&lt;property id=&quot;20307&quot; value=&quot;294&quot;/&gt;&lt;/object&gt;&lt;object type=&quot;3&quot; unique_id=&quot;10062&quot;&gt;&lt;property id=&quot;20148&quot; value=&quot;5&quot;/&gt;&lt;property id=&quot;20300&quot; value=&quot;Slide 62 - &amp;quot;Exercises&amp;quot;&quot;/&gt;&lt;property id=&quot;20307&quot; value=&quot;295&quot;/&gt;&lt;/object&gt;&lt;object type=&quot;3&quot; unique_id=&quot;10063&quot;&gt;&lt;property id=&quot;20148&quot; value=&quot;5&quot;/&gt;&lt;property id=&quot;20300&quot; value=&quot;Slide 63 - &amp;quot;Exercises&amp;quot;&quot;/&gt;&lt;property id=&quot;20307&quot; value=&quot;296&quot;/&gt;&lt;/object&gt;&lt;object type=&quot;3&quot; unique_id=&quot;10064&quot;&gt;&lt;property id=&quot;20148&quot; value=&quot;5&quot;/&gt;&lt;property id=&quot;20300&quot; value=&quot;Slide 64 - &amp;quot;Exercises&amp;quot;&quot;/&gt;&lt;property id=&quot;20307&quot; value=&quot;320&quot;/&gt;&lt;/object&gt;&lt;object type=&quot;3&quot; unique_id=&quot;10065&quot;&gt;&lt;property id=&quot;20148&quot; value=&quot;5&quot;/&gt;&lt;property id=&quot;20300&quot; value=&quot;Slide 65 - &amp;quot;Exercises&amp;quot;&quot;/&gt;&lt;property id=&quot;20307&quot; value=&quot;297&quot;/&gt;&lt;/object&gt;&lt;object type=&quot;3&quot; unique_id=&quot;10066&quot;&gt;&lt;property id=&quot;20148&quot; value=&quot;5&quot;/&gt;&lt;property id=&quot;20300&quot; value=&quot;Slide 66 - &amp;quot;Exercises&amp;quot;&quot;/&gt;&lt;property id=&quot;20307&quot; value=&quot;321&quot;/&gt;&lt;/object&gt;&lt;object type=&quot;3&quot; unique_id=&quot;10067&quot;&gt;&lt;property id=&quot;20148&quot; value=&quot;5&quot;/&gt;&lt;property id=&quot;20300&quot; value=&quot;Slide 67 - &amp;quot;Exercises&amp;quot;&quot;/&gt;&lt;property id=&quot;20307&quot; value=&quot;298&quot;/&gt;&lt;/object&gt;&lt;object type=&quot;3&quot; unique_id=&quot;10068&quot;&gt;&lt;property id=&quot;20148&quot; value=&quot;5&quot;/&gt;&lt;property id=&quot;20300&quot; value=&quot;Slide 68 - &amp;quot;Exercises&amp;quot;&quot;/&gt;&lt;property id=&quot;20307&quot; value=&quot;322&quot;/&gt;&lt;/object&gt;&lt;object type=&quot;3&quot; unique_id=&quot;10069&quot;&gt;&lt;property id=&quot;20148&quot; value=&quot;5&quot;/&gt;&lt;property id=&quot;20300&quot; value=&quot;Slide 69 - &amp;quot;Exercises&amp;quot;&quot;/&gt;&lt;property id=&quot;20307&quot; value=&quot;299&quot;/&gt;&lt;/object&gt;&lt;object type=&quot;3&quot; unique_id=&quot;10070&quot;&gt;&lt;property id=&quot;20148&quot; value=&quot;5&quot;/&gt;&lt;property id=&quot;20300&quot; value=&quot;Slide 70 - &amp;quot;Exercises&amp;quot;&quot;/&gt;&lt;property id=&quot;20307&quot; value=&quot;323&quot;/&gt;&lt;/object&gt;&lt;object type=&quot;3&quot; unique_id=&quot;10071&quot;&gt;&lt;property id=&quot;20148&quot; value=&quot;5&quot;/&gt;&lt;property id=&quot;20300&quot; value=&quot;Slide 71 - &amp;quot;Exercises&amp;quot;&quot;/&gt;&lt;property id=&quot;20307&quot; value=&quot;300&quot;/&gt;&lt;/object&gt;&lt;object type=&quot;3&quot; unique_id=&quot;10072&quot;&gt;&lt;property id=&quot;20148&quot; value=&quot;5&quot;/&gt;&lt;property id=&quot;20300&quot; value=&quot;Slide 72 - &amp;quot;Exercises&amp;quot;&quot;/&gt;&lt;property id=&quot;20307&quot; value=&quot;324&quot;/&gt;&lt;/object&gt;&lt;object type=&quot;3&quot; unique_id=&quot;10073&quot;&gt;&lt;property id=&quot;20148&quot; value=&quot;5&quot;/&gt;&lt;property id=&quot;20300&quot; value=&quot;Slide 73 - &amp;quot;Exercises&amp;quot;&quot;/&gt;&lt;property id=&quot;20307&quot; value=&quot;302&quot;/&gt;&lt;/object&gt;&lt;object type=&quot;3&quot; unique_id=&quot;10074&quot;&gt;&lt;property id=&quot;20148&quot; value=&quot;5&quot;/&gt;&lt;property id=&quot;20300&quot; value=&quot;Slide 74 - &amp;quot;Exercises&amp;quot;&quot;/&gt;&lt;property id=&quot;20307&quot; value=&quot;325&quot;/&gt;&lt;/object&gt;&lt;object type=&quot;3&quot; unique_id=&quot;10075&quot;&gt;&lt;property id=&quot;20148&quot; value=&quot;5&quot;/&gt;&lt;property id=&quot;20300&quot; value=&quot;Slide 75 - &amp;quot;Exercises&amp;quot;&quot;/&gt;&lt;property id=&quot;20307&quot; value=&quot;301&quot;/&gt;&lt;/object&gt;&lt;object type=&quot;3&quot; unique_id=&quot;10076&quot;&gt;&lt;property id=&quot;20148&quot; value=&quot;5&quot;/&gt;&lt;property id=&quot;20300&quot; value=&quot;Slide 76 - &amp;quot;Exercises&amp;quot;&quot;/&gt;&lt;property id=&quot;20307&quot; value=&quot;326&quot;/&gt;&lt;/object&gt;&lt;object type=&quot;3&quot; unique_id=&quot;10077&quot;&gt;&lt;property id=&quot;20148&quot; value=&quot;5&quot;/&gt;&lt;property id=&quot;20300&quot; value=&quot;Slide 77 - &amp;quot;Exercises&amp;quot;&quot;/&gt;&lt;property id=&quot;20307&quot; value=&quot;303&quot;/&gt;&lt;/object&gt;&lt;object type=&quot;3&quot; unique_id=&quot;10078&quot;&gt;&lt;property id=&quot;20148&quot; value=&quot;5&quot;/&gt;&lt;property id=&quot;20300&quot; value=&quot;Slide 78 - &amp;quot;Exercises&amp;quot;&quot;/&gt;&lt;property id=&quot;20307&quot; value=&quot;327&quot;/&gt;&lt;/object&gt;&lt;object type=&quot;3&quot; unique_id=&quot;10079&quot;&gt;&lt;property id=&quot;20148&quot; value=&quot;5&quot;/&gt;&lt;property id=&quot;20300&quot; value=&quot;Slide 79 - &amp;quot;Exercises&amp;quot;&quot;/&gt;&lt;property id=&quot;20307&quot; value=&quot;304&quot;/&gt;&lt;/object&gt;&lt;object type=&quot;3&quot; unique_id=&quot;10080&quot;&gt;&lt;property id=&quot;20148&quot; value=&quot;5&quot;/&gt;&lt;property id=&quot;20300&quot; value=&quot;Slide 80 - &amp;quot;Exercises&amp;quot;&quot;/&gt;&lt;property id=&quot;20307&quot; value=&quot;305&quot;/&gt;&lt;/object&gt;&lt;object type=&quot;3&quot; unique_id=&quot;10081&quot;&gt;&lt;property id=&quot;20148&quot; value=&quot;5&quot;/&gt;&lt;property id=&quot;20300&quot; value=&quot;Slide 81 - &amp;quot;Exercises&amp;quot;&quot;/&gt;&lt;property id=&quot;20307&quot; value=&quot;306&quot;/&gt;&lt;/object&gt;&lt;object type=&quot;3&quot; unique_id=&quot;10082&quot;&gt;&lt;property id=&quot;20148&quot; value=&quot;5&quot;/&gt;&lt;property id=&quot;20300&quot; value=&quot;Slide 82 - &amp;quot;Exercises&amp;quot;&quot;/&gt;&lt;property id=&quot;20307&quot; value=&quot;328&quot;/&gt;&lt;/object&gt;&lt;object type=&quot;3&quot; unique_id=&quot;10083&quot;&gt;&lt;property id=&quot;20148&quot; value=&quot;5&quot;/&gt;&lt;property id=&quot;20300&quot; value=&quot;Slide 83 - &amp;quot;Key Points&amp;quot;&quot;/&gt;&lt;property id=&quot;20307&quot; value=&quot;331&quot;/&gt;&lt;/object&gt;&lt;object type=&quot;3&quot; unique_id=&quot;11478&quot;&gt;&lt;property id=&quot;20148&quot; value=&quot;5&quot;/&gt;&lt;property id=&quot;20300&quot; value=&quot;Slide 33 - &amp;quot;Exercises&amp;quot;&quot;/&gt;&lt;property id=&quot;20307&quot; value=&quot;353&quot;/&gt;&lt;/object&gt;&lt;object type=&quot;3&quot; unique_id=&quot;11479&quot;&gt;&lt;property id=&quot;20148&quot; value=&quot;5&quot;/&gt;&lt;property id=&quot;20300&quot; value=&quot;Slide 35 - &amp;quot;Exercises&amp;quot;&quot;/&gt;&lt;property id=&quot;20307&quot; value=&quot;352&quot;/&gt;&lt;/object&gt;&lt;object type=&quot;3&quot; unique_id=&quot;13398&quot;&gt;&lt;property id=&quot;20148&quot; value=&quot;5&quot;/&gt;&lt;property id=&quot;20300&quot; value=&quot;Slide 38 - &amp;quot;Exercises&amp;quot;&quot;/&gt;&lt;property id=&quot;20307&quot; value=&quot;354&quot;/&gt;&lt;/object&gt;&lt;object type=&quot;3&quot; unique_id=&quot;13980&quot;&gt;&lt;property id=&quot;20148&quot; value=&quot;5&quot;/&gt;&lt;property id=&quot;20300&quot; value=&quot;Slide 41 - &amp;quot;Exercises&amp;quot;&quot;/&gt;&lt;property id=&quot;20307&quot; value=&quot;355&quot;/&gt;&lt;/object&gt;&lt;object type=&quot;3&quot; unique_id=&quot;14365&quot;&gt;&lt;property id=&quot;20148&quot; value=&quot;5&quot;/&gt;&lt;property id=&quot;20300&quot; value=&quot;Slide 40 - &amp;quot;Exercises&amp;quot;&quot;/&gt;&lt;property id=&quot;20307&quot; value=&quot;356&quot;/&gt;&lt;/object&gt;&lt;object type=&quot;3&quot; unique_id=&quot;14746&quot;&gt;&lt;property id=&quot;20148&quot; value=&quot;5&quot;/&gt;&lt;property id=&quot;20300&quot; value=&quot;Slide 42 - &amp;quot;Exercises&amp;quot;&quot;/&gt;&lt;property id=&quot;20307&quot; value=&quot;357&quot;/&gt;&lt;/object&gt;&lt;object type=&quot;3&quot; unique_id=&quot;14747&quot;&gt;&lt;property id=&quot;20148&quot; value=&quot;5&quot;/&gt;&lt;property id=&quot;20300&quot; value=&quot;Slide 43 - &amp;quot;Exercises&amp;quot;&quot;/&gt;&lt;property id=&quot;20307&quot; value=&quot;358&quot;/&gt;&lt;/object&gt;&lt;object type=&quot;3&quot; unique_id=&quot;15216&quot;&gt;&lt;property id=&quot;20148&quot; value=&quot;5&quot;/&gt;&lt;property id=&quot;20300&quot; value=&quot;Slide 45 - &amp;quot;Exercises&amp;quot;&quot;/&gt;&lt;property id=&quot;20307&quot; value=&quot;359&quot;/&gt;&lt;/object&gt;&lt;object type=&quot;3&quot; unique_id=&quot;15612&quot;&gt;&lt;property id=&quot;20148&quot; value=&quot;5&quot;/&gt;&lt;property id=&quot;20300&quot; value=&quot;Slide 44 - &amp;quot;Exercises&amp;quot;&quot;/&gt;&lt;property id=&quot;20307&quot; value=&quot;360&quot;/&gt;&lt;/object&gt;&lt;object type=&quot;3&quot; unique_id=&quot;16093&quot;&gt;&lt;property id=&quot;20148&quot; value=&quot;5&quot;/&gt;&lt;property id=&quot;20300&quot; value=&quot;Slide 47 - &amp;quot;Exercises&amp;quot;&quot;/&gt;&lt;property id=&quot;20307&quot; value=&quot;361&quot;/&gt;&lt;/object&gt;&lt;object type=&quot;3&quot; unique_id=&quot;16580&quot;&gt;&lt;property id=&quot;20148&quot; value=&quot;5&quot;/&gt;&lt;property id=&quot;20300&quot; value=&quot;Slide 46 - &amp;quot;Exercises&amp;quot;&quot;/&gt;&lt;property id=&quot;20307&quot; value=&quot;362&quot;/&gt;&lt;/object&gt;&lt;object type=&quot;3&quot; unique_id=&quot;16581&quot;&gt;&lt;property id=&quot;20148&quot; value=&quot;5&quot;/&gt;&lt;property id=&quot;20300&quot; value=&quot;Slide 48 - &amp;quot;Exercises&amp;quot;&quot;/&gt;&lt;property id=&quot;20307&quot; value=&quot;363&quot;/&gt;&lt;/object&gt;&lt;object type=&quot;3&quot; unique_id=&quot;16831&quot;&gt;&lt;property id=&quot;20148&quot; value=&quot;5&quot;/&gt;&lt;property id=&quot;20300&quot; value=&quot;Slide 49 - &amp;quot;Exercises&amp;quot;&quot;/&gt;&lt;property id=&quot;20307&quot; value=&quot;364&quot;/&gt;&lt;/object&gt;&lt;object type=&quot;3&quot; unique_id=&quot;17756&quot;&gt;&lt;property id=&quot;20148&quot; value=&quot;5&quot;/&gt;&lt;property id=&quot;20300&quot; value=&quot;Slide 36 - &amp;quot;Exercises&amp;quot;&quot;/&gt;&lt;property id=&quot;20307&quot; value=&quot;365&quot;/&gt;&lt;/object&gt;&lt;/object&gt;&lt;/object&gt;&lt;/database&gt;"/>
  <p:tag name="SECTOMILLISECCONVERTED" val="1"/>
</p:tagLst>
</file>

<file path=ppt/theme/theme1.xml><?xml version="1.0" encoding="utf-8"?>
<a:theme xmlns:a="http://schemas.openxmlformats.org/drawingml/2006/main" name="LSM template latest">
  <a:themeElements>
    <a:clrScheme name="LSM">
      <a:dk1>
        <a:srgbClr val="19171C"/>
      </a:dk1>
      <a:lt1>
        <a:sysClr val="window" lastClr="FFFFFF"/>
      </a:lt1>
      <a:dk2>
        <a:srgbClr val="666666"/>
      </a:dk2>
      <a:lt2>
        <a:srgbClr val="D2D2D2"/>
      </a:lt2>
      <a:accent1>
        <a:srgbClr val="9B810D"/>
      </a:accent1>
      <a:accent2>
        <a:srgbClr val="C3D8EF"/>
      </a:accent2>
      <a:accent3>
        <a:srgbClr val="000066"/>
      </a:accent3>
      <a:accent4>
        <a:srgbClr val="B9990F"/>
      </a:accent4>
      <a:accent5>
        <a:srgbClr val="005BD3"/>
      </a:accent5>
      <a:accent6>
        <a:srgbClr val="00349E"/>
      </a:accent6>
      <a:hlink>
        <a:srgbClr val="1684EA"/>
      </a:hlink>
      <a:folHlink>
        <a:srgbClr val="FF79C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2">
          <a:schemeClr val="accent1"/>
        </a:fillRef>
        <a:effectRef idx="1">
          <a:schemeClr val="accent1"/>
        </a:effectRef>
        <a:fontRef idx="minor">
          <a:schemeClr val="dk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LSM template latest</Template>
  <TotalTime>10833</TotalTime>
  <Words>3521</Words>
  <Application>Microsoft Macintosh PowerPoint</Application>
  <PresentationFormat>Widescreen</PresentationFormat>
  <Paragraphs>658</Paragraphs>
  <Slides>64</Slides>
  <Notes>39</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64</vt:i4>
      </vt:variant>
    </vt:vector>
  </HeadingPairs>
  <TitlesOfParts>
    <vt:vector size="76" baseType="lpstr">
      <vt:lpstr>Arial Unicode MS</vt:lpstr>
      <vt:lpstr>MS PGothic</vt:lpstr>
      <vt:lpstr>Arial</vt:lpstr>
      <vt:lpstr>Bradley Hand</vt:lpstr>
      <vt:lpstr>Calibri</vt:lpstr>
      <vt:lpstr>Courier New</vt:lpstr>
      <vt:lpstr>Times</vt:lpstr>
      <vt:lpstr>Times New Roman</vt:lpstr>
      <vt:lpstr>Verdana</vt:lpstr>
      <vt:lpstr>Wingdings</vt:lpstr>
      <vt:lpstr>LSM template latest</vt:lpstr>
      <vt:lpstr>Photo Editor Photo</vt:lpstr>
      <vt:lpstr>Information Systems and IT Project Management </vt:lpstr>
      <vt:lpstr>DEVELOPMENT LIFE CYCLE </vt:lpstr>
      <vt:lpstr>Systems Development Life Cycle (SDLC)</vt:lpstr>
      <vt:lpstr>Implementation Plan</vt:lpstr>
      <vt:lpstr> Implementation Methodology</vt:lpstr>
      <vt:lpstr>WATERFALL vs. AGILE</vt:lpstr>
      <vt:lpstr>Traditional IS (ERP) Life Cycle - Waterfall</vt:lpstr>
      <vt:lpstr>Traditional Life Cycle</vt:lpstr>
      <vt:lpstr>Traditional Life Cycle (Cont’d)</vt:lpstr>
      <vt:lpstr>Traditional Life Cycle (Cont’d)</vt:lpstr>
      <vt:lpstr>Traditional  Life Cycle (Cont’d)</vt:lpstr>
      <vt:lpstr>Conversion Approaches</vt:lpstr>
      <vt:lpstr>Traditional  Life Cycle (Cont’d)</vt:lpstr>
      <vt:lpstr>Business Process Re-engineering</vt:lpstr>
      <vt:lpstr>Agile Development</vt:lpstr>
      <vt:lpstr>Agile Development</vt:lpstr>
      <vt:lpstr>Project Management</vt:lpstr>
      <vt:lpstr>Triangle of Constraints</vt:lpstr>
      <vt:lpstr>Project Organization</vt:lpstr>
      <vt:lpstr>The Project Organization</vt:lpstr>
      <vt:lpstr>Project Roles and Responsibilities</vt:lpstr>
      <vt:lpstr>Roles and Responsibilities</vt:lpstr>
      <vt:lpstr>Roles and Responsibilities (Cont’d)</vt:lpstr>
      <vt:lpstr>Roles and Responsibilities (Cont’d)</vt:lpstr>
      <vt:lpstr>IT Project Management Process </vt:lpstr>
      <vt:lpstr>Project Characteristics</vt:lpstr>
      <vt:lpstr>Defining IT Project Management </vt:lpstr>
      <vt:lpstr>Defining Project Management</vt:lpstr>
      <vt:lpstr>Management &amp; Engineering</vt:lpstr>
      <vt:lpstr>Stages in Project Control</vt:lpstr>
      <vt:lpstr>IT Process Basics</vt:lpstr>
      <vt:lpstr>Project Management 101: PDCA</vt:lpstr>
      <vt:lpstr>Project Management Body of Knowledge</vt:lpstr>
      <vt:lpstr>PMBOK: Knowledge Areas</vt:lpstr>
      <vt:lpstr>Project Management Body of Knowledge</vt:lpstr>
      <vt:lpstr>PMI’s PMBOK Concepts</vt:lpstr>
      <vt:lpstr>PMI PMBOK: Focus over Time</vt:lpstr>
      <vt:lpstr>PowerPoint Presentation</vt:lpstr>
      <vt:lpstr>PMBOK Game</vt:lpstr>
      <vt:lpstr>Counterpoint to planning: Emergence</vt:lpstr>
      <vt:lpstr>Agile Values</vt:lpstr>
      <vt:lpstr>Agile Development : SCRUM</vt:lpstr>
      <vt:lpstr> Agile with SCRUM</vt:lpstr>
      <vt:lpstr>SCRUM</vt:lpstr>
      <vt:lpstr>Scrum - an agile process</vt:lpstr>
      <vt:lpstr>Scrum Main Components</vt:lpstr>
      <vt:lpstr>Roles</vt:lpstr>
      <vt:lpstr>Roles: Product Owner</vt:lpstr>
      <vt:lpstr>Roles: Scrum Master</vt:lpstr>
      <vt:lpstr>Roles: Scrum Team</vt:lpstr>
      <vt:lpstr>Artifacts</vt:lpstr>
      <vt:lpstr>Artifacts: Product Backlog</vt:lpstr>
      <vt:lpstr>Artifacts: Sprint Backlog</vt:lpstr>
      <vt:lpstr>Ceremonies</vt:lpstr>
      <vt:lpstr>Sprint</vt:lpstr>
      <vt:lpstr>Ceremonies: Sprint Planning</vt:lpstr>
      <vt:lpstr>Ceremonies: Sprint Planning Meeting</vt:lpstr>
      <vt:lpstr>Ceremonies: Sprint Planning Meeting</vt:lpstr>
      <vt:lpstr>Ceremonies: Daily Scrum</vt:lpstr>
      <vt:lpstr>Ceremonies: Daily Scrum Meeting</vt:lpstr>
      <vt:lpstr>Ceremonies: Sprint Review &amp; Sprint Retrospective</vt:lpstr>
      <vt:lpstr>Ceremonies: Sprint Review Meeting</vt:lpstr>
      <vt:lpstr>Ceremonies: Sprint Retrospective Meeting</vt:lpstr>
      <vt:lpstr>Conclusion: Scrum Process in a Nutshell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Software Project Management</dc:title>
  <dc:creator>shoira</dc:creator>
  <cp:lastModifiedBy>Manuel Kolp</cp:lastModifiedBy>
  <cp:revision>102</cp:revision>
  <cp:lastPrinted>2010-09-03T09:17:57Z</cp:lastPrinted>
  <dcterms:created xsi:type="dcterms:W3CDTF">2013-01-14T18:08:06Z</dcterms:created>
  <dcterms:modified xsi:type="dcterms:W3CDTF">2026-09-22T08:10:20Z</dcterms:modified>
</cp:coreProperties>
</file>