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theme/theme8.xml" ContentType="application/vnd.openxmlformats-officedocument.theme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theme/theme10.xml" ContentType="application/vnd.openxmlformats-officedocument.theme+xml"/>
  <Override PartName="/ppt/slideLayouts/slideLayout14.xml" ContentType="application/vnd.openxmlformats-officedocument.presentationml.slideLayout+xml"/>
  <Override PartName="/ppt/theme/theme11.xml" ContentType="application/vnd.openxmlformats-officedocument.theme+xml"/>
  <Override PartName="/ppt/slideLayouts/slideLayout15.xml" ContentType="application/vnd.openxmlformats-officedocument.presentationml.slideLayout+xml"/>
  <Override PartName="/ppt/theme/theme12.xml" ContentType="application/vnd.openxmlformats-officedocument.theme+xml"/>
  <Override PartName="/ppt/slideLayouts/slideLayout16.xml" ContentType="application/vnd.openxmlformats-officedocument.presentationml.slideLayout+xml"/>
  <Override PartName="/ppt/theme/theme13.xml" ContentType="application/vnd.openxmlformats-officedocument.theme+xml"/>
  <Override PartName="/ppt/slideLayouts/slideLayout17.xml" ContentType="application/vnd.openxmlformats-officedocument.presentationml.slideLayout+xml"/>
  <Override PartName="/ppt/theme/theme14.xml" ContentType="application/vnd.openxmlformats-officedocument.theme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slideLayouts/slideLayout19.xml" ContentType="application/vnd.openxmlformats-officedocument.presentationml.slideLayout+xml"/>
  <Override PartName="/ppt/theme/theme16.xml" ContentType="application/vnd.openxmlformats-officedocument.theme+xml"/>
  <Override PartName="/ppt/slideLayouts/slideLayout20.xml" ContentType="application/vnd.openxmlformats-officedocument.presentationml.slideLayout+xml"/>
  <Override PartName="/ppt/theme/theme17.xml" ContentType="application/vnd.openxmlformats-officedocument.theme+xml"/>
  <Override PartName="/ppt/slideLayouts/slideLayout21.xml" ContentType="application/vnd.openxmlformats-officedocument.presentationml.slideLayout+xml"/>
  <Override PartName="/ppt/theme/theme18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92" r:id="rId2"/>
    <p:sldMasterId id="2147483684" r:id="rId3"/>
    <p:sldMasterId id="2147483682" r:id="rId4"/>
    <p:sldMasterId id="2147483656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6" r:id="rId16"/>
    <p:sldMasterId id="2147483688" r:id="rId17"/>
    <p:sldMasterId id="2147483694" r:id="rId18"/>
    <p:sldMasterId id="2147483719" r:id="rId19"/>
  </p:sldMasterIdLst>
  <p:notesMasterIdLst>
    <p:notesMasterId r:id="rId46"/>
  </p:notesMasterIdLst>
  <p:sldIdLst>
    <p:sldId id="259" r:id="rId20"/>
    <p:sldId id="260" r:id="rId21"/>
    <p:sldId id="1498" r:id="rId22"/>
    <p:sldId id="1493" r:id="rId23"/>
    <p:sldId id="1501" r:id="rId24"/>
    <p:sldId id="288" r:id="rId25"/>
    <p:sldId id="1500" r:id="rId26"/>
    <p:sldId id="1499" r:id="rId27"/>
    <p:sldId id="1495" r:id="rId28"/>
    <p:sldId id="1494" r:id="rId29"/>
    <p:sldId id="261" r:id="rId30"/>
    <p:sldId id="1496" r:id="rId31"/>
    <p:sldId id="1480" r:id="rId32"/>
    <p:sldId id="1481" r:id="rId33"/>
    <p:sldId id="1482" r:id="rId34"/>
    <p:sldId id="1483" r:id="rId35"/>
    <p:sldId id="1484" r:id="rId36"/>
    <p:sldId id="1485" r:id="rId37"/>
    <p:sldId id="1490" r:id="rId38"/>
    <p:sldId id="1486" r:id="rId39"/>
    <p:sldId id="290" r:id="rId40"/>
    <p:sldId id="1487" r:id="rId41"/>
    <p:sldId id="1488" r:id="rId42"/>
    <p:sldId id="307" r:id="rId43"/>
    <p:sldId id="1491" r:id="rId44"/>
    <p:sldId id="257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800D"/>
    <a:srgbClr val="E96505"/>
    <a:srgbClr val="527798"/>
    <a:srgbClr val="008188"/>
    <a:srgbClr val="04756F"/>
    <a:srgbClr val="9B005D"/>
    <a:srgbClr val="88005D"/>
    <a:srgbClr val="468ABD"/>
    <a:srgbClr val="69AD40"/>
    <a:srgbClr val="6E0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2"/>
    <p:restoredTop sz="83691"/>
  </p:normalViewPr>
  <p:slideViewPr>
    <p:cSldViewPr snapToGrid="0" snapToObjects="1">
      <p:cViewPr>
        <p:scale>
          <a:sx n="112" d="100"/>
          <a:sy n="112" d="100"/>
        </p:scale>
        <p:origin x="7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174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88DF3-86FE-A586-7BF5-B87E31455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E73B42-9F18-AB3D-5845-9DF8C855A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C9B1E-1CD9-E7B3-9B3A-9F736570F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D03A9-C95A-1873-428C-B8DE66567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32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FFE54-154F-69F6-7EB4-FA751EFA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38C8F9-C651-BFB8-99DF-49D04B2E1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D43DB-6F41-B461-9146-CF914DD81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E34A5-2599-65E5-765F-A86D077E7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26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919E-C474-281D-591B-C971A4362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9A1725-F873-59D7-29ED-F7B0DEA5F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538A3-22AA-7906-C2DA-A780589A1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8D7F8-B99B-1857-6337-27FD20B083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361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DCFCD-9897-FA48-F617-894A87D47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851C6-2E13-7B63-A19E-721DDED00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CBDC29-32ED-DF25-AE7E-79B985A53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21170-2B4D-EFD0-5ECA-4FFE69CB40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58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F94F2-4377-798D-FF10-977B96B35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E0F6C-EFCA-B22A-F885-4D0D3A4EE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617863-9CC5-CA32-BF1A-C415BBB71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0EC59-925F-C552-7676-D768BB1608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88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A1877-630E-5FA2-9B7C-BE26DB27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E1AE5-C35C-766A-25F8-3C83F1FF3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2289A-BB31-8FA8-A668-29C2920D3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BDE71-F32F-DCB0-8E90-E28A241E8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804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48C54-ED1B-4234-65B4-B7F430E19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7B907-6C77-207B-B846-5906A064E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0D129-A19A-7BED-006F-6E24439DC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10854-2D74-2C07-C0BA-56F48EE461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60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995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Advantest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824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191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124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958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405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What is Cloud?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2006 AWS first introduces on- demand </a:t>
            </a:r>
            <a:r>
              <a:rPr lang="en-US" sz="105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virtualised</a:t>
            </a:r>
            <a:r>
              <a:rPr lang="en-US" sz="105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machines and redefines SLAs from machines only to machines + software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dirty="0"/>
              <a:t>2007 Dropbox was founded - Storage as a service is created using AWS S3 buckets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90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9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697392" y="6234478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218006" y="6234988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61884" y="2068082"/>
            <a:ext cx="11130115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9B800D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382698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2305301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2260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380" y="6252766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4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815840" y="6253275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4"/>
            <a:ext cx="8435594" cy="448108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425188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7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9565648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103446" y="2048337"/>
            <a:ext cx="10473831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70602" y="1857628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85402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9990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851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5DD55F5F-ADB6-902D-0967-7C0E118A9A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r="14458"/>
          <a:stretch/>
        </p:blipFill>
        <p:spPr>
          <a:xfrm>
            <a:off x="1358900" y="0"/>
            <a:ext cx="108331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AE5A1B-243C-FB19-CC42-3D9D9B5F67C9}"/>
              </a:ext>
            </a:extLst>
          </p:cNvPr>
          <p:cNvSpPr/>
          <p:nvPr userDrawn="1"/>
        </p:nvSpPr>
        <p:spPr>
          <a:xfrm>
            <a:off x="0" y="0"/>
            <a:ext cx="11152728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w Cen MT Regular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2296256"/>
            <a:ext cx="5943600" cy="131504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chemeClr val="accent5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E565ED5-AF88-6A69-48DC-BABF3008D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6393" y="3881216"/>
            <a:ext cx="5943600" cy="426848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0" indent="0">
              <a:buNone/>
              <a:defRPr lang="en-US" sz="24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E2847FD-728E-95DF-1EBF-2E26927AA9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393" y="4475576"/>
            <a:ext cx="5943600" cy="343235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5937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8" pos="415">
          <p15:clr>
            <a:srgbClr val="FBAE40"/>
          </p15:clr>
        </p15:guide>
        <p15:guide id="29" pos="7242">
          <p15:clr>
            <a:srgbClr val="FBAE40"/>
          </p15:clr>
        </p15:guide>
        <p15:guide id="30" orient="horz" pos="330">
          <p15:clr>
            <a:srgbClr val="FBAE40"/>
          </p15:clr>
        </p15:guide>
        <p15:guide id="31" orient="horz" pos="780">
          <p15:clr>
            <a:srgbClr val="FBAE40"/>
          </p15:clr>
        </p15:guide>
        <p15:guide id="32" pos="416">
          <p15:clr>
            <a:srgbClr val="FBAE40"/>
          </p15:clr>
        </p15:guide>
        <p15:guide id="33" orient="horz" pos="3974">
          <p15:clr>
            <a:srgbClr val="FBAE40"/>
          </p15:clr>
        </p15:guide>
        <p15:guide id="40" pos="12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B84B356C-7F4F-6FBB-8790-A56EAB1CDE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AE5A1B-243C-FB19-CC42-3D9D9B5F67C9}"/>
              </a:ext>
            </a:extLst>
          </p:cNvPr>
          <p:cNvSpPr/>
          <p:nvPr userDrawn="1"/>
        </p:nvSpPr>
        <p:spPr>
          <a:xfrm>
            <a:off x="0" y="0"/>
            <a:ext cx="11152728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w Cen MT Regular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2296256"/>
            <a:ext cx="5943600" cy="131504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chemeClr val="accent5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E565ED5-AF88-6A69-48DC-BABF3008D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6393" y="3881216"/>
            <a:ext cx="5943600" cy="426848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>
            <a:lvl1pPr marL="0" indent="0">
              <a:buNone/>
              <a:defRPr lang="en-US" sz="24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E2847FD-728E-95DF-1EBF-2E26927AA9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393" y="4475576"/>
            <a:ext cx="5943600" cy="343235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0E0B48-305C-941B-5734-D0EE6F26138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B2912-C950-FE71-C200-5242390A32CA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05840-5310-6775-2F85-A5191C75AF62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133A43-620B-18A4-5CB6-FC734845A7EA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</p:spTree>
    <p:extLst>
      <p:ext uri="{BB962C8B-B14F-4D97-AF65-F5344CB8AC3E}">
        <p14:creationId xmlns:p14="http://schemas.microsoft.com/office/powerpoint/2010/main" val="1993307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8" pos="415">
          <p15:clr>
            <a:srgbClr val="FBAE40"/>
          </p15:clr>
        </p15:guide>
        <p15:guide id="29" pos="7242">
          <p15:clr>
            <a:srgbClr val="FBAE40"/>
          </p15:clr>
        </p15:guide>
        <p15:guide id="30" orient="horz" pos="330">
          <p15:clr>
            <a:srgbClr val="FBAE40"/>
          </p15:clr>
        </p15:guide>
        <p15:guide id="31" orient="horz" pos="780">
          <p15:clr>
            <a:srgbClr val="FBAE40"/>
          </p15:clr>
        </p15:guide>
        <p15:guide id="32" pos="416">
          <p15:clr>
            <a:srgbClr val="FBAE40"/>
          </p15:clr>
        </p15:guide>
        <p15:guide id="33" orient="horz" pos="3974">
          <p15:clr>
            <a:srgbClr val="FBAE40"/>
          </p15:clr>
        </p15:guide>
        <p15:guide id="34" orient="horz" pos="1427">
          <p15:clr>
            <a:srgbClr val="FBAE40"/>
          </p15:clr>
        </p15:guide>
        <p15:guide id="35" orient="horz" pos="2285">
          <p15:clr>
            <a:srgbClr val="FBAE40"/>
          </p15:clr>
        </p15:guide>
        <p15:guide id="36" orient="horz" pos="2438">
          <p15:clr>
            <a:srgbClr val="FBAE40"/>
          </p15:clr>
        </p15:guide>
        <p15:guide id="37" orient="horz" pos="2726">
          <p15:clr>
            <a:srgbClr val="FBAE40"/>
          </p15:clr>
        </p15:guide>
        <p15:guide id="38" orient="horz" pos="2810">
          <p15:clr>
            <a:srgbClr val="FBAE40"/>
          </p15:clr>
        </p15:guide>
        <p15:guide id="39" orient="horz" pos="3046">
          <p15:clr>
            <a:srgbClr val="FBAE40"/>
          </p15:clr>
        </p15:guide>
        <p15:guide id="40" pos="12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7">
            <a:extLst>
              <a:ext uri="{FF2B5EF4-FFF2-40B4-BE49-F238E27FC236}">
                <a16:creationId xmlns:a16="http://schemas.microsoft.com/office/drawing/2014/main" id="{3FC34E12-C40D-70E4-2EEA-EBB8F6CF7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2296256"/>
            <a:ext cx="5943600" cy="131504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rgbClr val="CBDB2A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E565ED5-AF88-6A69-48DC-BABF3008D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6393" y="3881216"/>
            <a:ext cx="5943600" cy="426848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24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E2847FD-728E-95DF-1EBF-2E26927AA9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393" y="4475576"/>
            <a:ext cx="5943600" cy="343235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CDEA2C-EDA0-2695-8823-AAE8E02DB508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F2A4039-6647-64FF-4847-07A9F4E1EF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9200" y="546100"/>
            <a:ext cx="1320800" cy="67963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Co-branding logo</a:t>
            </a:r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7DE9B5-8165-AFE9-31ED-54F0D675D2F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3EBC6E-D2BC-94EE-3C1D-5ADEF084CA90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781AE85-BB12-F69E-394D-F04889E8CC7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FAA7A3-BFB7-D9FD-2485-E828A834EA77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4248023-01AE-F901-AA08-1047691386B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C1D0E-2377-FBC6-E901-64B54F69BE62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3D2D41-5827-0698-C82C-43E0770559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00" y="558800"/>
            <a:ext cx="18000" cy="6768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199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9" pos="415">
          <p15:clr>
            <a:srgbClr val="FBAE40"/>
          </p15:clr>
        </p15:guide>
        <p15:guide id="30" orient="horz" pos="2432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333">
          <p15:clr>
            <a:srgbClr val="FBAE40"/>
          </p15:clr>
        </p15:guide>
        <p15:guide id="33" orient="horz" pos="787">
          <p15:clr>
            <a:srgbClr val="FBAE40"/>
          </p15:clr>
        </p15:guide>
        <p15:guide id="34" orient="horz" pos="1434">
          <p15:clr>
            <a:srgbClr val="FBAE40"/>
          </p15:clr>
        </p15:guide>
        <p15:guide id="35" orient="horz" pos="2285">
          <p15:clr>
            <a:srgbClr val="FBAE40"/>
          </p15:clr>
        </p15:guide>
        <p15:guide id="36" orient="horz" pos="2726">
          <p15:clr>
            <a:srgbClr val="FBAE40"/>
          </p15:clr>
        </p15:guide>
        <p15:guide id="37" orient="horz" pos="2810">
          <p15:clr>
            <a:srgbClr val="FBAE40"/>
          </p15:clr>
        </p15:guide>
        <p15:guide id="38" orient="horz" pos="3053">
          <p15:clr>
            <a:srgbClr val="FBAE40"/>
          </p15:clr>
        </p15:guide>
        <p15:guide id="39" pos="1286">
          <p15:clr>
            <a:srgbClr val="FBAE40"/>
          </p15:clr>
        </p15:guide>
        <p15:guide id="40" pos="1542">
          <p15:clr>
            <a:srgbClr val="FBAE40"/>
          </p15:clr>
        </p15:guide>
        <p15:guide id="41" pos="2406">
          <p15:clr>
            <a:srgbClr val="FBAE40"/>
          </p15:clr>
        </p15:guide>
        <p15:guide id="42" orient="horz" pos="397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4">
            <a:extLst>
              <a:ext uri="{FF2B5EF4-FFF2-40B4-BE49-F238E27FC236}">
                <a16:creationId xmlns:a16="http://schemas.microsoft.com/office/drawing/2014/main" id="{F58868CB-DCAB-3C73-FE98-1B7B0B0A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r="14458"/>
          <a:stretch/>
        </p:blipFill>
        <p:spPr>
          <a:xfrm>
            <a:off x="1358900" y="0"/>
            <a:ext cx="108331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E68EA8-3A0E-D061-FABD-A33279DADE65}"/>
              </a:ext>
            </a:extLst>
          </p:cNvPr>
          <p:cNvSpPr/>
          <p:nvPr userDrawn="1"/>
        </p:nvSpPr>
        <p:spPr>
          <a:xfrm>
            <a:off x="0" y="0"/>
            <a:ext cx="11152728" cy="68580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w Cen MT Regular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2296256"/>
            <a:ext cx="5943600" cy="131504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rgbClr val="CBDB2A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E565ED5-AF88-6A69-48DC-BABF3008D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6393" y="3881216"/>
            <a:ext cx="5943600" cy="426848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24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E2847FD-728E-95DF-1EBF-2E26927AA9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393" y="4475576"/>
            <a:ext cx="5943600" cy="343235"/>
          </a:xfrm>
          <a:prstGeom prst="rect">
            <a:avLst/>
          </a:prstGeom>
        </p:spPr>
        <p:txBody>
          <a:bodyPr lIns="0" tIns="45720" rIns="91440" bIns="45720" anchor="t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CDEA2C-EDA0-2695-8823-AAE8E02DB508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F2A4039-6647-64FF-4847-07A9F4E1EF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9200" y="546100"/>
            <a:ext cx="1320800" cy="67963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Co-branding logo</a:t>
            </a:r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7DE9B5-8165-AFE9-31ED-54F0D675D2F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3EBC6E-D2BC-94EE-3C1D-5ADEF084CA90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781AE85-BB12-F69E-394D-F04889E8CC7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FAA7A3-BFB7-D9FD-2485-E828A834EA77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4248023-01AE-F901-AA08-1047691386B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C1D0E-2377-FBC6-E901-64B54F69BE62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3D2D41-5827-0698-C82C-43E0770559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00" y="558800"/>
            <a:ext cx="18000" cy="6768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403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9" pos="415">
          <p15:clr>
            <a:srgbClr val="FBAE40"/>
          </p15:clr>
        </p15:guide>
        <p15:guide id="30" orient="horz" pos="2432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333">
          <p15:clr>
            <a:srgbClr val="FBAE40"/>
          </p15:clr>
        </p15:guide>
        <p15:guide id="33" orient="horz" pos="787">
          <p15:clr>
            <a:srgbClr val="FBAE40"/>
          </p15:clr>
        </p15:guide>
        <p15:guide id="34" orient="horz" pos="1434">
          <p15:clr>
            <a:srgbClr val="FBAE40"/>
          </p15:clr>
        </p15:guide>
        <p15:guide id="35" orient="horz" pos="2285">
          <p15:clr>
            <a:srgbClr val="FBAE40"/>
          </p15:clr>
        </p15:guide>
        <p15:guide id="36" orient="horz" pos="2726">
          <p15:clr>
            <a:srgbClr val="FBAE40"/>
          </p15:clr>
        </p15:guide>
        <p15:guide id="37" orient="horz" pos="2810">
          <p15:clr>
            <a:srgbClr val="FBAE40"/>
          </p15:clr>
        </p15:guide>
        <p15:guide id="38" orient="horz" pos="3053">
          <p15:clr>
            <a:srgbClr val="FBAE40"/>
          </p15:clr>
        </p15:guide>
        <p15:guide id="39" pos="1286">
          <p15:clr>
            <a:srgbClr val="FBAE40"/>
          </p15:clr>
        </p15:guide>
        <p15:guide id="40" pos="1542">
          <p15:clr>
            <a:srgbClr val="FBAE40"/>
          </p15:clr>
        </p15:guide>
        <p15:guide id="41" pos="2406">
          <p15:clr>
            <a:srgbClr val="FBAE40"/>
          </p15:clr>
        </p15:guide>
        <p15:guide id="42" orient="horz" pos="397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AB11522-A44D-6326-B8F3-2B62E4B673C2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565900" y="28448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BA85E25-D3B4-9FCF-CD5A-E680C21CF65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565900" y="41402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571C811-9ADB-2BA6-214E-B8352654ABD7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6565900" y="54229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FE1B8A2-7EE2-6906-0C64-7DA9FE7325DD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85800" y="28448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D76ECD8-8F1A-ADFA-1A3E-3B376DB1933E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85800" y="41402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C88AA04-12A1-8F7D-1434-963E5FC199B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85800" y="54229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6FC5C9D-3893-D310-B207-6A4D4382AE7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85800" y="15621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CDD0A0-CA7D-089F-8C03-EEDBDC5377E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565900" y="1562100"/>
            <a:ext cx="4889500" cy="8763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39EDC7E-FB7C-6D7C-6C6A-56018B72A3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4836" y="327660"/>
            <a:ext cx="4970463" cy="4191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9B19CF-FF8E-53C3-4B5C-7A7BD89B1D45}"/>
              </a:ext>
            </a:extLst>
          </p:cNvPr>
          <p:cNvSpPr txBox="1"/>
          <p:nvPr/>
        </p:nvSpPr>
        <p:spPr>
          <a:xfrm>
            <a:off x="604837" y="6515810"/>
            <a:ext cx="2534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chemeClr val="bg1"/>
                </a:solidFill>
                <a:latin typeface="Aptos Light" panose="020B0004020202020204" pitchFamily="34" charset="0"/>
              </a:rPr>
              <a:t>© ITC Infotech  |  Confidential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2953FDC-5A88-32D9-EBF4-C0E3A68D5D47}"/>
              </a:ext>
            </a:extLst>
          </p:cNvPr>
          <p:cNvSpPr txBox="1">
            <a:spLocks/>
          </p:cNvSpPr>
          <p:nvPr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bg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37" name="Text Placeholder 56">
            <a:extLst>
              <a:ext uri="{FF2B5EF4-FFF2-40B4-BE49-F238E27FC236}">
                <a16:creationId xmlns:a16="http://schemas.microsoft.com/office/drawing/2014/main" id="{B788384F-A10C-55EC-1C9A-D32374B7DA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8200" y="16891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01</a:t>
            </a:r>
          </a:p>
        </p:txBody>
      </p:sp>
      <p:sp>
        <p:nvSpPr>
          <p:cNvPr id="38" name="Text Placeholder 56">
            <a:extLst>
              <a:ext uri="{FF2B5EF4-FFF2-40B4-BE49-F238E27FC236}">
                <a16:creationId xmlns:a16="http://schemas.microsoft.com/office/drawing/2014/main" id="{1960AB29-376B-5356-68F0-9ABA5F9975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8200" y="29845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02</a:t>
            </a:r>
          </a:p>
        </p:txBody>
      </p:sp>
      <p:sp>
        <p:nvSpPr>
          <p:cNvPr id="39" name="Text Placeholder 56">
            <a:extLst>
              <a:ext uri="{FF2B5EF4-FFF2-40B4-BE49-F238E27FC236}">
                <a16:creationId xmlns:a16="http://schemas.microsoft.com/office/drawing/2014/main" id="{6CBF4B88-F9A6-608D-41C7-CDCB430F56E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0" y="42672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03</a:t>
            </a:r>
          </a:p>
        </p:txBody>
      </p:sp>
      <p:sp>
        <p:nvSpPr>
          <p:cNvPr id="40" name="Text Placeholder 56">
            <a:extLst>
              <a:ext uri="{FF2B5EF4-FFF2-40B4-BE49-F238E27FC236}">
                <a16:creationId xmlns:a16="http://schemas.microsoft.com/office/drawing/2014/main" id="{BFE33C41-78C1-3BCE-23BD-49EB315EA4D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8200" y="55626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04</a:t>
            </a:r>
          </a:p>
        </p:txBody>
      </p:sp>
      <p:sp>
        <p:nvSpPr>
          <p:cNvPr id="41" name="Text Placeholder 56">
            <a:extLst>
              <a:ext uri="{FF2B5EF4-FFF2-40B4-BE49-F238E27FC236}">
                <a16:creationId xmlns:a16="http://schemas.microsoft.com/office/drawing/2014/main" id="{69022E50-8368-94AF-E5C2-6760902B665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718300" y="16891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05</a:t>
            </a:r>
          </a:p>
        </p:txBody>
      </p:sp>
      <p:sp>
        <p:nvSpPr>
          <p:cNvPr id="42" name="Text Placeholder 56">
            <a:extLst>
              <a:ext uri="{FF2B5EF4-FFF2-40B4-BE49-F238E27FC236}">
                <a16:creationId xmlns:a16="http://schemas.microsoft.com/office/drawing/2014/main" id="{9F6CD776-56FC-EE7B-1DF0-FC3A4C30823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718300" y="29845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06</a:t>
            </a:r>
          </a:p>
        </p:txBody>
      </p:sp>
      <p:sp>
        <p:nvSpPr>
          <p:cNvPr id="43" name="Text Placeholder 56">
            <a:extLst>
              <a:ext uri="{FF2B5EF4-FFF2-40B4-BE49-F238E27FC236}">
                <a16:creationId xmlns:a16="http://schemas.microsoft.com/office/drawing/2014/main" id="{4E7E288C-900C-5E26-3D6D-3BEE4655EE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718300" y="42672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07</a:t>
            </a:r>
          </a:p>
        </p:txBody>
      </p:sp>
      <p:sp>
        <p:nvSpPr>
          <p:cNvPr id="44" name="Text Placeholder 56">
            <a:extLst>
              <a:ext uri="{FF2B5EF4-FFF2-40B4-BE49-F238E27FC236}">
                <a16:creationId xmlns:a16="http://schemas.microsoft.com/office/drawing/2014/main" id="{F4FC7627-2B2C-9480-351B-E02B43C0193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718300" y="5562600"/>
            <a:ext cx="558800" cy="5588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08</a:t>
            </a:r>
          </a:p>
        </p:txBody>
      </p:sp>
      <p:sp>
        <p:nvSpPr>
          <p:cNvPr id="45" name="Text Placeholder 56">
            <a:extLst>
              <a:ext uri="{FF2B5EF4-FFF2-40B4-BE49-F238E27FC236}">
                <a16:creationId xmlns:a16="http://schemas.microsoft.com/office/drawing/2014/main" id="{955A14CD-DF80-1FA5-F18F-05B29F8C61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141693" y="1712843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1</a:t>
            </a:r>
          </a:p>
        </p:txBody>
      </p:sp>
      <p:sp>
        <p:nvSpPr>
          <p:cNvPr id="46" name="Text Placeholder 56">
            <a:extLst>
              <a:ext uri="{FF2B5EF4-FFF2-40B4-BE49-F238E27FC236}">
                <a16:creationId xmlns:a16="http://schemas.microsoft.com/office/drawing/2014/main" id="{098F3DFB-7BD1-6DD5-D541-8E77C3F6015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141693" y="3001491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2</a:t>
            </a:r>
          </a:p>
        </p:txBody>
      </p:sp>
      <p:sp>
        <p:nvSpPr>
          <p:cNvPr id="47" name="Text Placeholder 56">
            <a:extLst>
              <a:ext uri="{FF2B5EF4-FFF2-40B4-BE49-F238E27FC236}">
                <a16:creationId xmlns:a16="http://schemas.microsoft.com/office/drawing/2014/main" id="{2B6DDD6C-1892-5220-0F8A-59B5C69852A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141693" y="4290139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3</a:t>
            </a:r>
          </a:p>
        </p:txBody>
      </p:sp>
      <p:sp>
        <p:nvSpPr>
          <p:cNvPr id="48" name="Text Placeholder 56">
            <a:extLst>
              <a:ext uri="{FF2B5EF4-FFF2-40B4-BE49-F238E27FC236}">
                <a16:creationId xmlns:a16="http://schemas.microsoft.com/office/drawing/2014/main" id="{4114AEC5-4D5E-58B9-246F-CAB19F2C394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141693" y="5578787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4</a:t>
            </a:r>
          </a:p>
        </p:txBody>
      </p:sp>
      <p:sp>
        <p:nvSpPr>
          <p:cNvPr id="49" name="Text Placeholder 56">
            <a:extLst>
              <a:ext uri="{FF2B5EF4-FFF2-40B4-BE49-F238E27FC236}">
                <a16:creationId xmlns:a16="http://schemas.microsoft.com/office/drawing/2014/main" id="{BAF20901-777F-5423-8CA0-CEEC99419E4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041309" y="1712843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5</a:t>
            </a:r>
          </a:p>
        </p:txBody>
      </p:sp>
      <p:sp>
        <p:nvSpPr>
          <p:cNvPr id="50" name="Text Placeholder 56">
            <a:extLst>
              <a:ext uri="{FF2B5EF4-FFF2-40B4-BE49-F238E27FC236}">
                <a16:creationId xmlns:a16="http://schemas.microsoft.com/office/drawing/2014/main" id="{78DB7AB0-2AEA-70CA-1804-E91FB417018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041309" y="3001491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6</a:t>
            </a:r>
          </a:p>
        </p:txBody>
      </p:sp>
      <p:sp>
        <p:nvSpPr>
          <p:cNvPr id="51" name="Text Placeholder 56">
            <a:extLst>
              <a:ext uri="{FF2B5EF4-FFF2-40B4-BE49-F238E27FC236}">
                <a16:creationId xmlns:a16="http://schemas.microsoft.com/office/drawing/2014/main" id="{6D69099B-EA44-C9ED-CD05-F5515C5D1BB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041309" y="4290139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7</a:t>
            </a:r>
          </a:p>
        </p:txBody>
      </p:sp>
      <p:sp>
        <p:nvSpPr>
          <p:cNvPr id="52" name="Text Placeholder 56">
            <a:extLst>
              <a:ext uri="{FF2B5EF4-FFF2-40B4-BE49-F238E27FC236}">
                <a16:creationId xmlns:a16="http://schemas.microsoft.com/office/drawing/2014/main" id="{B236D119-DCA4-DD71-764F-5BDC6054342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041309" y="5578787"/>
            <a:ext cx="3180115" cy="5707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4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70BD8A-219D-E27B-EA84-E2CB636370F0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F6487-BDD0-2E99-645B-23B1600AFC7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3D25F-6335-0D4C-D3C4-4EC957F88B1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D875C07-E669-9832-E70C-9AD8BFFAF925}"/>
              </a:ext>
            </a:extLst>
          </p:cNvPr>
          <p:cNvSpPr txBox="1">
            <a:spLocks/>
          </p:cNvSpPr>
          <p:nvPr userDrawn="1"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bg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1601C-AF69-F992-98F1-393B1D428314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1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0" orient="horz" pos="278">
          <p15:clr>
            <a:srgbClr val="FBAE40"/>
          </p15:clr>
        </p15:guide>
        <p15:guide id="21" orient="horz" pos="420">
          <p15:clr>
            <a:srgbClr val="FBAE40"/>
          </p15:clr>
        </p15:guide>
        <p15:guide id="22" orient="horz" pos="4146">
          <p15:clr>
            <a:srgbClr val="FBAE40"/>
          </p15:clr>
        </p15:guide>
        <p15:guide id="23" orient="horz" pos="3978">
          <p15:clr>
            <a:srgbClr val="FBAE40"/>
          </p15:clr>
        </p15:guide>
        <p15:guide id="24" orient="horz" pos="970">
          <p15:clr>
            <a:srgbClr val="FBAE40"/>
          </p15:clr>
        </p15:guide>
        <p15:guide id="25" pos="415">
          <p15:clr>
            <a:srgbClr val="FBAE40"/>
          </p15:clr>
        </p15:guide>
        <p15:guide id="26" pos="7265">
          <p15:clr>
            <a:srgbClr val="FBAE40"/>
          </p15:clr>
        </p15:guide>
        <p15:guide id="27" pos="4109">
          <p15:clr>
            <a:srgbClr val="FBAE40"/>
          </p15:clr>
        </p15:guide>
        <p15:guide id="28" pos="353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2E4E2DC3-59C8-2C0F-BD98-7A63212719F4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793240" y="1557020"/>
            <a:ext cx="1047541" cy="97400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26EE490-A39E-9EDD-210A-9A77454A30F5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1793240" y="4940300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B8109BA5-5E0E-46CD-3CD0-549CD2D21A3F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1793240" y="3721608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71D624E-CB95-6DC2-9F14-5E5B73106AFB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1793240" y="2502916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23ADD28-6B2E-3687-40A8-B19610D5059F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556500" y="1557020"/>
            <a:ext cx="1047541" cy="97400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AE16347-D44C-85DF-CC19-9EB4EF90F58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556500" y="4940300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D333FD6-5AB7-BDB1-00B1-606AD70899BC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7556500" y="3721608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77B4BB6-AFDA-5625-4941-E7D59857BB23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7556500" y="2502916"/>
            <a:ext cx="1057078" cy="123137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39EDC7E-FB7C-6D7C-6C6A-56018B72A3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4836" y="327660"/>
            <a:ext cx="4965700" cy="419100"/>
          </a:xfrm>
          <a:prstGeom prst="rect">
            <a:avLst/>
          </a:prstGeom>
        </p:spPr>
        <p:txBody>
          <a:bodyPr anchor="t"/>
          <a:lstStyle>
            <a:lvl1pPr algn="l">
              <a:buNone/>
              <a:defRPr lang="en-US" b="1" i="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Agenda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9B19CF-FF8E-53C3-4B5C-7A7BD89B1D45}"/>
              </a:ext>
            </a:extLst>
          </p:cNvPr>
          <p:cNvSpPr txBox="1"/>
          <p:nvPr/>
        </p:nvSpPr>
        <p:spPr>
          <a:xfrm>
            <a:off x="604837" y="6515810"/>
            <a:ext cx="2534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chemeClr val="bg1"/>
                </a:solidFill>
                <a:latin typeface="Aptos Light" panose="020B0004020202020204" pitchFamily="34" charset="0"/>
              </a:rPr>
              <a:t>© ITC Infotech  |  Confidential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2953FDC-5A88-32D9-EBF4-C0E3A68D5D47}"/>
              </a:ext>
            </a:extLst>
          </p:cNvPr>
          <p:cNvSpPr txBox="1">
            <a:spLocks/>
          </p:cNvSpPr>
          <p:nvPr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bg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101" name="Text Placeholder 56">
            <a:extLst>
              <a:ext uri="{FF2B5EF4-FFF2-40B4-BE49-F238E27FC236}">
                <a16:creationId xmlns:a16="http://schemas.microsoft.com/office/drawing/2014/main" id="{BB7E2474-66DA-57CE-4996-87426FF5F3A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85800" y="31496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02" name="Text Placeholder 56">
            <a:extLst>
              <a:ext uri="{FF2B5EF4-FFF2-40B4-BE49-F238E27FC236}">
                <a16:creationId xmlns:a16="http://schemas.microsoft.com/office/drawing/2014/main" id="{989F0B7F-B232-BCF2-15AD-B2CC7A9651B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85800" y="43561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03" name="Text Placeholder 56">
            <a:extLst>
              <a:ext uri="{FF2B5EF4-FFF2-40B4-BE49-F238E27FC236}">
                <a16:creationId xmlns:a16="http://schemas.microsoft.com/office/drawing/2014/main" id="{A3361197-2C60-99BA-ABEE-537991672F1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5800" y="55753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05" name="Text Placeholder 56">
            <a:extLst>
              <a:ext uri="{FF2B5EF4-FFF2-40B4-BE49-F238E27FC236}">
                <a16:creationId xmlns:a16="http://schemas.microsoft.com/office/drawing/2014/main" id="{6D331AC7-EDA2-C145-BE59-61F9165A93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5800" y="19431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14" name="Text Placeholder 56">
            <a:extLst>
              <a:ext uri="{FF2B5EF4-FFF2-40B4-BE49-F238E27FC236}">
                <a16:creationId xmlns:a16="http://schemas.microsoft.com/office/drawing/2014/main" id="{28D66244-074B-310F-1191-B9D75EC522B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930400" y="18923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01</a:t>
            </a:r>
          </a:p>
        </p:txBody>
      </p:sp>
      <p:sp>
        <p:nvSpPr>
          <p:cNvPr id="115" name="Text Placeholder 56">
            <a:extLst>
              <a:ext uri="{FF2B5EF4-FFF2-40B4-BE49-F238E27FC236}">
                <a16:creationId xmlns:a16="http://schemas.microsoft.com/office/drawing/2014/main" id="{60AB5EA1-1682-992F-1B15-758BE23742A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30400" y="30988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02</a:t>
            </a:r>
          </a:p>
        </p:txBody>
      </p:sp>
      <p:sp>
        <p:nvSpPr>
          <p:cNvPr id="116" name="Text Placeholder 56">
            <a:extLst>
              <a:ext uri="{FF2B5EF4-FFF2-40B4-BE49-F238E27FC236}">
                <a16:creationId xmlns:a16="http://schemas.microsoft.com/office/drawing/2014/main" id="{E7A7645D-162B-D510-CE76-2AFC1AEE5A2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930400" y="4315239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03</a:t>
            </a:r>
          </a:p>
        </p:txBody>
      </p:sp>
      <p:sp>
        <p:nvSpPr>
          <p:cNvPr id="117" name="Text Placeholder 56">
            <a:extLst>
              <a:ext uri="{FF2B5EF4-FFF2-40B4-BE49-F238E27FC236}">
                <a16:creationId xmlns:a16="http://schemas.microsoft.com/office/drawing/2014/main" id="{C259F1EE-3FA0-B946-08FB-392C03A206B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930400" y="5533887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04</a:t>
            </a:r>
          </a:p>
        </p:txBody>
      </p:sp>
      <p:sp>
        <p:nvSpPr>
          <p:cNvPr id="118" name="Text Placeholder 56">
            <a:extLst>
              <a:ext uri="{FF2B5EF4-FFF2-40B4-BE49-F238E27FC236}">
                <a16:creationId xmlns:a16="http://schemas.microsoft.com/office/drawing/2014/main" id="{6F62D29F-B067-CA31-8702-25010A47C14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951921" y="1840134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1</a:t>
            </a:r>
          </a:p>
        </p:txBody>
      </p:sp>
      <p:sp>
        <p:nvSpPr>
          <p:cNvPr id="119" name="Text Placeholder 56">
            <a:extLst>
              <a:ext uri="{FF2B5EF4-FFF2-40B4-BE49-F238E27FC236}">
                <a16:creationId xmlns:a16="http://schemas.microsoft.com/office/drawing/2014/main" id="{E846BA0D-2A6C-A243-6E82-1EA06A8E54F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951921" y="3030759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2</a:t>
            </a:r>
          </a:p>
        </p:txBody>
      </p:sp>
      <p:sp>
        <p:nvSpPr>
          <p:cNvPr id="120" name="Text Placeholder 56">
            <a:extLst>
              <a:ext uri="{FF2B5EF4-FFF2-40B4-BE49-F238E27FC236}">
                <a16:creationId xmlns:a16="http://schemas.microsoft.com/office/drawing/2014/main" id="{1BC06925-C4C8-F6C9-1E1F-169F448827F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951921" y="4269009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3</a:t>
            </a:r>
          </a:p>
        </p:txBody>
      </p:sp>
      <p:sp>
        <p:nvSpPr>
          <p:cNvPr id="121" name="Text Placeholder 56">
            <a:extLst>
              <a:ext uri="{FF2B5EF4-FFF2-40B4-BE49-F238E27FC236}">
                <a16:creationId xmlns:a16="http://schemas.microsoft.com/office/drawing/2014/main" id="{CB98AC75-CCAE-824B-6766-D553D596C4A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951921" y="5459634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4</a:t>
            </a:r>
          </a:p>
        </p:txBody>
      </p:sp>
      <p:sp>
        <p:nvSpPr>
          <p:cNvPr id="125" name="Text Placeholder 56">
            <a:extLst>
              <a:ext uri="{FF2B5EF4-FFF2-40B4-BE49-F238E27FC236}">
                <a16:creationId xmlns:a16="http://schemas.microsoft.com/office/drawing/2014/main" id="{DD9419D2-DCD0-BA03-B09B-8F9B0D0F217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46520" y="31496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26" name="Text Placeholder 56">
            <a:extLst>
              <a:ext uri="{FF2B5EF4-FFF2-40B4-BE49-F238E27FC236}">
                <a16:creationId xmlns:a16="http://schemas.microsoft.com/office/drawing/2014/main" id="{381007B9-0A0D-3F60-7158-6ADCE7D8A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46520" y="43561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27" name="Text Placeholder 56">
            <a:extLst>
              <a:ext uri="{FF2B5EF4-FFF2-40B4-BE49-F238E27FC236}">
                <a16:creationId xmlns:a16="http://schemas.microsoft.com/office/drawing/2014/main" id="{203D788D-0B37-28EF-402D-4F555EDA063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46520" y="55753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29" name="Text Placeholder 56">
            <a:extLst>
              <a:ext uri="{FF2B5EF4-FFF2-40B4-BE49-F238E27FC236}">
                <a16:creationId xmlns:a16="http://schemas.microsoft.com/office/drawing/2014/main" id="{F03034FB-5FCF-9081-6D84-7B573890251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46520" y="1943100"/>
            <a:ext cx="1498600" cy="431800"/>
          </a:xfrm>
          <a:prstGeom prst="rect">
            <a:avLst/>
          </a:prstGeom>
          <a:solidFill>
            <a:srgbClr val="CBDB2A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000" b="1" dirty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 marL="0" lvl="0"/>
            <a:r>
              <a:rPr lang="en-IN"/>
              <a:t>00:00 – 00:00 AM</a:t>
            </a:r>
          </a:p>
        </p:txBody>
      </p:sp>
      <p:sp>
        <p:nvSpPr>
          <p:cNvPr id="138" name="Text Placeholder 56">
            <a:extLst>
              <a:ext uri="{FF2B5EF4-FFF2-40B4-BE49-F238E27FC236}">
                <a16:creationId xmlns:a16="http://schemas.microsoft.com/office/drawing/2014/main" id="{FE4A49DE-D8F7-5EE4-BA33-5B9A74D8540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691120" y="18923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05</a:t>
            </a:r>
          </a:p>
        </p:txBody>
      </p:sp>
      <p:sp>
        <p:nvSpPr>
          <p:cNvPr id="139" name="Text Placeholder 56">
            <a:extLst>
              <a:ext uri="{FF2B5EF4-FFF2-40B4-BE49-F238E27FC236}">
                <a16:creationId xmlns:a16="http://schemas.microsoft.com/office/drawing/2014/main" id="{12C7F0A5-E33C-8707-62DF-30E4680EBFA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91120" y="30988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06</a:t>
            </a:r>
          </a:p>
        </p:txBody>
      </p:sp>
      <p:sp>
        <p:nvSpPr>
          <p:cNvPr id="140" name="Text Placeholder 56">
            <a:extLst>
              <a:ext uri="{FF2B5EF4-FFF2-40B4-BE49-F238E27FC236}">
                <a16:creationId xmlns:a16="http://schemas.microsoft.com/office/drawing/2014/main" id="{135A5CBB-FD44-E078-E6DA-902186073C6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691120" y="4315239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07</a:t>
            </a:r>
          </a:p>
        </p:txBody>
      </p:sp>
      <p:sp>
        <p:nvSpPr>
          <p:cNvPr id="141" name="Text Placeholder 56">
            <a:extLst>
              <a:ext uri="{FF2B5EF4-FFF2-40B4-BE49-F238E27FC236}">
                <a16:creationId xmlns:a16="http://schemas.microsoft.com/office/drawing/2014/main" id="{FEAD0F71-B947-AF61-1743-207D1BFF7BC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691120" y="5533887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08</a:t>
            </a:r>
          </a:p>
        </p:txBody>
      </p:sp>
      <p:sp>
        <p:nvSpPr>
          <p:cNvPr id="142" name="Text Placeholder 56">
            <a:extLst>
              <a:ext uri="{FF2B5EF4-FFF2-40B4-BE49-F238E27FC236}">
                <a16:creationId xmlns:a16="http://schemas.microsoft.com/office/drawing/2014/main" id="{1DA5D78B-89C9-88D3-3DD9-92ACF1846BE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712641" y="1840134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5</a:t>
            </a:r>
          </a:p>
        </p:txBody>
      </p:sp>
      <p:sp>
        <p:nvSpPr>
          <p:cNvPr id="143" name="Text Placeholder 56">
            <a:extLst>
              <a:ext uri="{FF2B5EF4-FFF2-40B4-BE49-F238E27FC236}">
                <a16:creationId xmlns:a16="http://schemas.microsoft.com/office/drawing/2014/main" id="{5D691A47-CE8D-8A90-34F9-C9693270FB3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712641" y="3030759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6</a:t>
            </a:r>
          </a:p>
        </p:txBody>
      </p:sp>
      <p:sp>
        <p:nvSpPr>
          <p:cNvPr id="144" name="Text Placeholder 56">
            <a:extLst>
              <a:ext uri="{FF2B5EF4-FFF2-40B4-BE49-F238E27FC236}">
                <a16:creationId xmlns:a16="http://schemas.microsoft.com/office/drawing/2014/main" id="{ADEC69AE-1408-A45C-C5B1-56434558785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712641" y="4269009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7</a:t>
            </a:r>
          </a:p>
        </p:txBody>
      </p:sp>
      <p:sp>
        <p:nvSpPr>
          <p:cNvPr id="145" name="Text Placeholder 56">
            <a:extLst>
              <a:ext uri="{FF2B5EF4-FFF2-40B4-BE49-F238E27FC236}">
                <a16:creationId xmlns:a16="http://schemas.microsoft.com/office/drawing/2014/main" id="{B95EB7C1-852C-C42F-70D1-B34DC682642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712641" y="5459634"/>
            <a:ext cx="2789119" cy="2379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buNone/>
              <a:defRPr lang="en-IN" sz="1200" b="1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Agenda heading line  item 8</a:t>
            </a:r>
          </a:p>
        </p:txBody>
      </p:sp>
      <p:sp>
        <p:nvSpPr>
          <p:cNvPr id="146" name="Text Placeholder 96">
            <a:extLst>
              <a:ext uri="{FF2B5EF4-FFF2-40B4-BE49-F238E27FC236}">
                <a16:creationId xmlns:a16="http://schemas.microsoft.com/office/drawing/2014/main" id="{F0097062-F61F-AFCA-771E-63AEF50E94A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946400" y="21336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47" name="Text Placeholder 96">
            <a:extLst>
              <a:ext uri="{FF2B5EF4-FFF2-40B4-BE49-F238E27FC236}">
                <a16:creationId xmlns:a16="http://schemas.microsoft.com/office/drawing/2014/main" id="{9A043468-D182-4F33-3946-CD70765070CF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946400" y="33274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48" name="Text Placeholder 96">
            <a:extLst>
              <a:ext uri="{FF2B5EF4-FFF2-40B4-BE49-F238E27FC236}">
                <a16:creationId xmlns:a16="http://schemas.microsoft.com/office/drawing/2014/main" id="{02B6ADAC-0D2A-DA20-0A59-B6CF1BD7EE79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946400" y="45593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49" name="Text Placeholder 96">
            <a:extLst>
              <a:ext uri="{FF2B5EF4-FFF2-40B4-BE49-F238E27FC236}">
                <a16:creationId xmlns:a16="http://schemas.microsoft.com/office/drawing/2014/main" id="{95F3A867-E222-6B9C-8686-87C7F5E71FF5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2946400" y="57531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50" name="Text Placeholder 96">
            <a:extLst>
              <a:ext uri="{FF2B5EF4-FFF2-40B4-BE49-F238E27FC236}">
                <a16:creationId xmlns:a16="http://schemas.microsoft.com/office/drawing/2014/main" id="{CD07B6BC-FF27-5B29-35DD-21C08DA8B48C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712641" y="21336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51" name="Text Placeholder 96">
            <a:extLst>
              <a:ext uri="{FF2B5EF4-FFF2-40B4-BE49-F238E27FC236}">
                <a16:creationId xmlns:a16="http://schemas.microsoft.com/office/drawing/2014/main" id="{5FA8A459-874F-6B0E-CE29-EC12406DBA75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712641" y="33274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52" name="Text Placeholder 96">
            <a:extLst>
              <a:ext uri="{FF2B5EF4-FFF2-40B4-BE49-F238E27FC236}">
                <a16:creationId xmlns:a16="http://schemas.microsoft.com/office/drawing/2014/main" id="{7E038471-2E1E-3F65-B341-409D015A2AE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712641" y="45593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153" name="Text Placeholder 96">
            <a:extLst>
              <a:ext uri="{FF2B5EF4-FFF2-40B4-BE49-F238E27FC236}">
                <a16:creationId xmlns:a16="http://schemas.microsoft.com/office/drawing/2014/main" id="{DD876FC9-FC0E-31F5-B3AD-8B1CAF8A6DAA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8712641" y="5753100"/>
            <a:ext cx="27940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  <a:lvl2pPr>
              <a:buNone/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Here is an area you can place some text and a lot of additional content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4EDE51-52DF-8A80-EE3A-880EF861CBB6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 Placeholder 56">
            <a:extLst>
              <a:ext uri="{FF2B5EF4-FFF2-40B4-BE49-F238E27FC236}">
                <a16:creationId xmlns:a16="http://schemas.microsoft.com/office/drawing/2014/main" id="{14E79B80-6A68-8CCE-63CF-B71806B0970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691120" y="18923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05</a:t>
            </a:r>
          </a:p>
        </p:txBody>
      </p:sp>
      <p:sp>
        <p:nvSpPr>
          <p:cNvPr id="7" name="Text Placeholder 56">
            <a:extLst>
              <a:ext uri="{FF2B5EF4-FFF2-40B4-BE49-F238E27FC236}">
                <a16:creationId xmlns:a16="http://schemas.microsoft.com/office/drawing/2014/main" id="{79AB2924-953A-C1AF-5482-0784A871298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91120" y="3098800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06</a:t>
            </a:r>
          </a:p>
        </p:txBody>
      </p:sp>
      <p:sp>
        <p:nvSpPr>
          <p:cNvPr id="8" name="Text Placeholder 56">
            <a:extLst>
              <a:ext uri="{FF2B5EF4-FFF2-40B4-BE49-F238E27FC236}">
                <a16:creationId xmlns:a16="http://schemas.microsoft.com/office/drawing/2014/main" id="{C9C4A534-FB3E-191A-1732-B323BA4217D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691120" y="4315239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07</a:t>
            </a:r>
          </a:p>
        </p:txBody>
      </p:sp>
      <p:sp>
        <p:nvSpPr>
          <p:cNvPr id="9" name="Text Placeholder 56">
            <a:extLst>
              <a:ext uri="{FF2B5EF4-FFF2-40B4-BE49-F238E27FC236}">
                <a16:creationId xmlns:a16="http://schemas.microsoft.com/office/drawing/2014/main" id="{FDFD2552-68E2-DE94-33A3-F8C669FDF99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691120" y="5533887"/>
            <a:ext cx="495300" cy="495300"/>
          </a:xfrm>
          <a:prstGeom prst="ellipse">
            <a:avLst/>
          </a:prstGeom>
          <a:solidFill>
            <a:schemeClr val="tx1"/>
          </a:solidFill>
          <a:ln w="9525">
            <a:noFill/>
          </a:ln>
          <a:effectLst>
            <a:outerShdw blurRad="50800" dist="38100" dir="10800000" algn="r" rotWithShape="0">
              <a:prstClr val="black">
                <a:alpha val="2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en-IN" sz="1600" b="1" dirty="0">
                <a:solidFill>
                  <a:srgbClr val="CBDB2A"/>
                </a:solidFill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en-IN"/>
              <a:t>08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8D52C3-69B0-F573-DA45-F6B76384D27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F80559-6C9B-26E4-FE65-84E55124ADA6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C3F648-DD94-DA27-4BDD-FA937AED2EF9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49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0" pos="415">
          <p15:clr>
            <a:srgbClr val="FBAE40"/>
          </p15:clr>
        </p15:guide>
        <p15:guide id="21" orient="horz" pos="278">
          <p15:clr>
            <a:srgbClr val="FBAE40"/>
          </p15:clr>
        </p15:guide>
        <p15:guide id="22" orient="horz" pos="416">
          <p15:clr>
            <a:srgbClr val="FBAE40"/>
          </p15:clr>
        </p15:guide>
        <p15:guide id="23" orient="horz" pos="960">
          <p15:clr>
            <a:srgbClr val="FBAE40"/>
          </p15:clr>
        </p15:guide>
        <p15:guide id="24" orient="horz" pos="3974">
          <p15:clr>
            <a:srgbClr val="FBAE40"/>
          </p15:clr>
        </p15:guide>
        <p15:guide id="25" orient="horz" pos="4141">
          <p15:clr>
            <a:srgbClr val="FBAE40"/>
          </p15:clr>
        </p15:guide>
        <p15:guide id="26" pos="7265">
          <p15:clr>
            <a:srgbClr val="FBAE40"/>
          </p15:clr>
        </p15:guide>
        <p15:guide id="27" pos="4045">
          <p15:clr>
            <a:srgbClr val="FBAE40"/>
          </p15:clr>
        </p15:guide>
        <p15:guide id="28" pos="362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39EDC7E-FB7C-6D7C-6C6A-56018B72A3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0" y="444500"/>
            <a:ext cx="3518816" cy="584200"/>
          </a:xfrm>
          <a:prstGeom prst="rect">
            <a:avLst/>
          </a:prstGeom>
        </p:spPr>
        <p:txBody>
          <a:bodyPr anchor="t"/>
          <a:lstStyle>
            <a:lvl1pPr algn="ctr">
              <a:buNone/>
              <a:defRPr lang="en-US" b="1" i="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/>
              <a:t>Agenda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D175F77-B3B9-C7EB-A12A-232B6C03A36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-1" y="0"/>
            <a:ext cx="3518815" cy="614241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9B19CF-FF8E-53C3-4B5C-7A7BD89B1D45}"/>
              </a:ext>
            </a:extLst>
          </p:cNvPr>
          <p:cNvSpPr txBox="1"/>
          <p:nvPr userDrawn="1"/>
        </p:nvSpPr>
        <p:spPr>
          <a:xfrm>
            <a:off x="604837" y="6515810"/>
            <a:ext cx="2534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chemeClr val="bg1"/>
                </a:solidFill>
                <a:latin typeface="Aptos Light" panose="020B0004020202020204" pitchFamily="34" charset="0"/>
              </a:rPr>
              <a:t>© ITC Infotech  |  Confidential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2953FDC-5A88-32D9-EBF4-C0E3A68D5D47}"/>
              </a:ext>
            </a:extLst>
          </p:cNvPr>
          <p:cNvSpPr txBox="1">
            <a:spLocks/>
          </p:cNvSpPr>
          <p:nvPr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bg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E61641D-0BB9-97FD-210F-53417D0BB9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38904" y="157177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6C1551D-F167-B53B-A74F-B6D79B0F8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8904" y="254713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55B6154-9F91-4BA6-3A90-005DBC89BC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8904" y="352249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01B0B31-9905-A597-5B40-296579C9A5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8904" y="449785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4C51BF9B-C1DD-A51A-E849-8E6E1BA194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904" y="54732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FDAE54C-9263-B103-AF39-F7F6D3F1C3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85789" y="170591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r>
              <a:rPr lang="en-IN"/>
              <a:t>Agenda item 1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E90FCD7-9E82-556C-348E-3530CBF57F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5789" y="268127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r>
              <a:rPr lang="en-IN"/>
              <a:t>Agenda item 2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9983EF81-43EB-D951-7C22-13E0474432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85789" y="365663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3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601CA6CD-3133-C50D-C321-35E978694B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85789" y="463199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4</a:t>
            </a:r>
            <a:endParaRPr lang="en-US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7E3DC6F-FA70-333A-B320-23B31F78F1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85789" y="56073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5</a:t>
            </a:r>
            <a:endParaRPr lang="en-US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5FDD16FE-5752-C0EE-4860-1EA862E85A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8084" y="157177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853CDECF-4163-3D80-9531-12E32B292B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88084" y="254713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283E9F6A-CC49-A729-7721-10159CFC35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88084" y="352249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E39FAD1A-B2C1-3489-BF94-B2518F4EA3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88084" y="449785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09</a:t>
            </a:r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30EC8D55-DC76-0A6C-2999-913BAB488C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88084" y="54732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10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B84DE35-CF74-1353-93A2-BCF822CA4C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13779" y="170591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7</a:t>
            </a:r>
            <a:endParaRPr lang="en-US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142FE5EF-45F8-FC23-B1F2-E9D0A4F3587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13779" y="268127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8</a:t>
            </a:r>
            <a:endParaRPr lang="en-US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ECDA5B97-06CF-18A8-54E3-149FF817F56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13779" y="365663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9</a:t>
            </a:r>
            <a:endParaRPr lang="en-US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62232AB0-A763-3B6B-7CCD-63C3131AF80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13779" y="463199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10</a:t>
            </a:r>
            <a:endParaRPr lang="en-US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B607918A-5FE1-BD4F-A1E8-963A88E5790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13779" y="56073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11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E529A-2415-9B45-A7A4-D891D887A44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766F2B-4F45-91E3-0615-7F94E6C0A26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CB670E-1113-9BAF-61C9-893669BAA150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C2C64-DEDA-D6FB-6CE9-3DAE5599D08B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4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1" pos="2230">
          <p15:clr>
            <a:srgbClr val="FBAE40"/>
          </p15:clr>
        </p15:guide>
        <p15:guide id="22" orient="horz" pos="346">
          <p15:clr>
            <a:srgbClr val="FBAE40"/>
          </p15:clr>
        </p15:guide>
        <p15:guide id="23" orient="horz" pos="482">
          <p15:clr>
            <a:srgbClr val="FBAE40"/>
          </p15:clr>
        </p15:guide>
        <p15:guide id="24" orient="horz" pos="3974">
          <p15:clr>
            <a:srgbClr val="FBAE40"/>
          </p15:clr>
        </p15:guide>
        <p15:guide id="25" orient="horz" pos="4147">
          <p15:clr>
            <a:srgbClr val="FBAE40"/>
          </p15:clr>
        </p15:guide>
        <p15:guide id="26" pos="2400">
          <p15:clr>
            <a:srgbClr val="FBAE40"/>
          </p15:clr>
        </p15:guide>
        <p15:guide id="27" pos="4691">
          <p15:clr>
            <a:srgbClr val="FBAE40"/>
          </p15:clr>
        </p15:guide>
        <p15:guide id="28" pos="4947">
          <p15:clr>
            <a:srgbClr val="FBAE40"/>
          </p15:clr>
        </p15:guide>
        <p15:guide id="29" pos="7265">
          <p15:clr>
            <a:srgbClr val="FBAE40"/>
          </p15:clr>
        </p15:guide>
        <p15:guide id="30" orient="horz" pos="97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39EDC7E-FB7C-6D7C-6C6A-56018B72A3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0" y="444500"/>
            <a:ext cx="3518816" cy="584200"/>
          </a:xfrm>
          <a:prstGeom prst="rect">
            <a:avLst/>
          </a:prstGeom>
        </p:spPr>
        <p:txBody>
          <a:bodyPr anchor="t"/>
          <a:lstStyle>
            <a:lvl1pPr algn="ctr">
              <a:buNone/>
              <a:defRPr lang="en-US" b="1" i="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Agenda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586A18E-002F-0D3A-3F16-8DC9F8F376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38904" y="8504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55E4ACB-BD19-77C6-C634-6348DFE9D6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8904" y="17648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18276A7-6D83-FBC8-EA94-49A914323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8904" y="26792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C0CEA68-9AC9-E35A-9F48-85F17F25E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8904" y="35936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FC2DCA-AACD-B2CC-9137-8CD83F895B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904" y="45080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9B7864D-2604-DA8C-3714-BD5AC1D9F8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904" y="54224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8865C47-564D-3B38-853D-FBA2951372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85789" y="9845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r>
              <a:rPr lang="en-IN"/>
              <a:t>Agenda item 1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804B943-0492-B4DD-1D94-26E4682586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5789" y="18989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r>
              <a:rPr lang="en-IN"/>
              <a:t>Agenda item 2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E1C990E8-0884-71A0-FA13-9F34D4CBC7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85789" y="28133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3</a:t>
            </a:r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CFE2DBD-C933-41B6-BE77-CAECCFFE99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85789" y="37277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4</a:t>
            </a:r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62002B8-F154-27D3-D9D4-37CC355FD6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85789" y="46421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5</a:t>
            </a:r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4DF62CB3-FD70-0348-AE4E-4390BC6E6D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85789" y="55565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6</a:t>
            </a:r>
            <a:endParaRPr lang="en-US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02FBF2DD-C22A-F850-1491-6B8391F8ED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88084" y="8504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EC681D90-CEE8-9D83-256F-37DEFF7D9D8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88084" y="17648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0F1CC0E3-937D-5F0F-C70F-162AE2955C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88084" y="26792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09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A18DD3A9-DA20-6046-6160-E7495D3A76C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88084" y="35936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10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E1346EF3-4C86-F457-19C8-C53DF163DD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88084" y="45080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11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9C416C66-8F99-70D8-DFBF-566335297F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88084" y="5422418"/>
            <a:ext cx="720188" cy="720000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 sz="1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12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D175F77-B3B9-C7EB-A12A-232B6C03A36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-1" y="0"/>
            <a:ext cx="3518815" cy="614241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7EB106F-D6AE-DADF-3EFC-4D1DCBB8075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13779" y="9845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7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78B64E5-9EBB-F2FC-BD10-F98C95C7673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13779" y="18989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8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0D947D0-4150-B712-63D7-5138A5FEC95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13779" y="28133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9</a:t>
            </a:r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9380060A-4D28-080C-088E-4572A34FA08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13779" y="37277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10</a:t>
            </a:r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B48B9BA-0560-F6B6-D229-FE87881E9F4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913779" y="46421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11</a:t>
            </a:r>
            <a:endParaRPr lang="en-US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70DC0CBA-6494-C707-B0EA-F6CDB4AC508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13779" y="5556550"/>
            <a:ext cx="2545158" cy="451736"/>
          </a:xfrm>
          <a:prstGeom prst="rect">
            <a:avLst/>
          </a:prstGeom>
          <a:noFill/>
        </p:spPr>
        <p:txBody>
          <a:bodyPr wrap="square" lIns="72000" tIns="36000" rIns="72000" bIns="36000" rtlCol="0" anchor="ctr">
            <a:noAutofit/>
          </a:bodyPr>
          <a:lstStyle>
            <a:lvl1pPr marL="0" indent="0">
              <a:buNone/>
              <a:defRPr lang="en-US" sz="1400" b="1" i="0" dirty="0">
                <a:solidFill>
                  <a:srgbClr val="CBDB2A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lvl="0"/>
            <a:r>
              <a:rPr lang="en-IN"/>
              <a:t>Agenda item 12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9B19CF-FF8E-53C3-4B5C-7A7BD89B1D45}"/>
              </a:ext>
            </a:extLst>
          </p:cNvPr>
          <p:cNvSpPr txBox="1"/>
          <p:nvPr/>
        </p:nvSpPr>
        <p:spPr>
          <a:xfrm>
            <a:off x="604837" y="6515810"/>
            <a:ext cx="2534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chemeClr val="bg1"/>
                </a:solidFill>
                <a:latin typeface="Aptos Light" panose="020B0004020202020204" pitchFamily="34" charset="0"/>
              </a:rPr>
              <a:t>© ITC Infotech  |  Confidential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2953FDC-5A88-32D9-EBF4-C0E3A68D5D47}"/>
              </a:ext>
            </a:extLst>
          </p:cNvPr>
          <p:cNvSpPr txBox="1">
            <a:spLocks/>
          </p:cNvSpPr>
          <p:nvPr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bg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D16689-799A-1FB9-3321-49E148F0A46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C81B2-6E7A-7974-468E-C690040E0D0E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4C5238-E3F4-A97E-02BA-78D23908D719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3913FB-6B72-2368-3BAC-F632ACD0C033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Agenda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Standard structured agenda for outlining key sections</a:t>
            </a:r>
            <a:endParaRPr lang="en-IN" sz="8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17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9" orient="horz" pos="346">
          <p15:clr>
            <a:srgbClr val="FBAE40"/>
          </p15:clr>
        </p15:guide>
        <p15:guide id="20" pos="4702">
          <p15:clr>
            <a:srgbClr val="FBAE40"/>
          </p15:clr>
        </p15:guide>
        <p15:guide id="21" orient="horz" pos="482">
          <p15:clr>
            <a:srgbClr val="FBAE40"/>
          </p15:clr>
        </p15:guide>
        <p15:guide id="22" orient="horz" pos="3974">
          <p15:clr>
            <a:srgbClr val="FBAE40"/>
          </p15:clr>
        </p15:guide>
        <p15:guide id="23" orient="horz" pos="4141">
          <p15:clr>
            <a:srgbClr val="FBAE40"/>
          </p15:clr>
        </p15:guide>
        <p15:guide id="24" pos="2234">
          <p15:clr>
            <a:srgbClr val="FBAE40"/>
          </p15:clr>
        </p15:guide>
        <p15:guide id="25" pos="2381">
          <p15:clr>
            <a:srgbClr val="FBAE40"/>
          </p15:clr>
        </p15:guide>
        <p15:guide id="26" pos="4941">
          <p15:clr>
            <a:srgbClr val="FBAE40"/>
          </p15:clr>
        </p15:guide>
        <p15:guide id="27" pos="726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Breaker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0F92F79-9082-712F-26AC-B961851CE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70C079B-5F13-807A-B386-A571887394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7122E-B4E2-BEE3-930D-B3CB70F6DDA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653F35-B10E-722C-1DD6-E603A1FCE76A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1C6857-48EF-C6B2-DBAC-81BB12E8890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3709A-0211-2341-A5F3-924B4B47F527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</p:spTree>
    <p:extLst>
      <p:ext uri="{BB962C8B-B14F-4D97-AF65-F5344CB8AC3E}">
        <p14:creationId xmlns:p14="http://schemas.microsoft.com/office/powerpoint/2010/main" val="132159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orient="horz" pos="323">
          <p15:clr>
            <a:srgbClr val="FBAE40"/>
          </p15:clr>
        </p15:guide>
        <p15:guide id="14" pos="1277">
          <p15:clr>
            <a:srgbClr val="FBAE40"/>
          </p15:clr>
        </p15:guide>
        <p15:guide id="15" orient="horz" pos="781">
          <p15:clr>
            <a:srgbClr val="FBAE40"/>
          </p15:clr>
        </p15:guide>
        <p15:guide id="16" pos="422">
          <p15:clr>
            <a:srgbClr val="FBAE40"/>
          </p15:clr>
        </p15:guide>
        <p15:guide id="17" orient="horz" pos="3974">
          <p15:clr>
            <a:srgbClr val="FBAE40"/>
          </p15:clr>
        </p15:guide>
        <p15:guide id="18" pos="726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er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0F92F79-9082-712F-26AC-B961851CE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70C079B-5F13-807A-B386-A571887394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0EE1962-303E-26D9-CEAA-C409E60D4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9200" y="546100"/>
            <a:ext cx="1320800" cy="67963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Co-branding logo</a:t>
            </a:r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050E5-164B-4BB8-6CF8-AA1E2C6D62C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2DB74-68BD-8FE4-F077-7D46EB20713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E08586-DF34-356F-D9BE-C600316C39E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8DD78A-34C0-61DC-E250-12D09FB58CEE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 and adjust the gradient accordingly.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FEB55B49-9C54-4BE6-C5D4-E7C6FE7E6E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00" y="558800"/>
            <a:ext cx="18000" cy="6768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0677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23">
          <p15:clr>
            <a:srgbClr val="FBAE40"/>
          </p15:clr>
        </p15:guide>
        <p15:guide id="18" pos="1277">
          <p15:clr>
            <a:srgbClr val="FBAE40"/>
          </p15:clr>
        </p15:guide>
        <p15:guide id="19" orient="horz" pos="781">
          <p15:clr>
            <a:srgbClr val="FBAE40"/>
          </p15:clr>
        </p15:guide>
        <p15:guide id="20" pos="2406">
          <p15:clr>
            <a:srgbClr val="FBAE40"/>
          </p15:clr>
        </p15:guide>
        <p15:guide id="21" pos="1562">
          <p15:clr>
            <a:srgbClr val="FBAE40"/>
          </p15:clr>
        </p15:guide>
        <p15:guide id="22" pos="422">
          <p15:clr>
            <a:srgbClr val="FBAE40"/>
          </p15:clr>
        </p15:guide>
        <p15:guide id="23" pos="7265">
          <p15:clr>
            <a:srgbClr val="FBAE40"/>
          </p15:clr>
        </p15:guide>
        <p15:guide id="24" orient="horz" pos="397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er_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0F92F79-9082-712F-26AC-B961851CE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790DF3-469D-F7A9-A628-25B3DACFC9F6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995C9-7ACF-9BD8-9DA6-E4E5C0E91B39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62CBDB0-4ED7-81F6-C12C-7FBA1F34AB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1819" y="3073400"/>
            <a:ext cx="38551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IN" sz="3200" b="1" dirty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pPr marL="0" lvl="0"/>
            <a:r>
              <a:rPr lang="en-IN"/>
              <a:t>Click to add Section title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AF671B4-1717-903D-2304-DF256912B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648" y="4406900"/>
            <a:ext cx="4114800" cy="5945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IN" sz="1400" b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/>
              <a:t>A wonderful serenity has taken possession of my entire soul, like which was created for the bliss.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B9D3240-55E2-1250-A150-EECF677916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580" y="2273300"/>
            <a:ext cx="1930400" cy="419100"/>
          </a:xfrm>
          <a:prstGeom prst="roundRect">
            <a:avLst/>
          </a:prstGeom>
          <a:solidFill>
            <a:srgbClr val="CBDB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IN" sz="2400" b="1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IN"/>
              <a:t>SECTION XX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70C079B-5F13-807A-B386-A571887394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2CFF6E-1B89-AD8E-A498-BFF6ECD7113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BB8FC1-A803-ED3A-B420-C0CE89AB487A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F5E9E-16A5-210D-5738-DFBFCABE32BE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03343D-6ACE-3A7B-60E4-85043CA80F4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3FEE4AF-0A07-58F3-3F28-37DEA1F76EE2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8D94250-3DD6-0210-C334-3802319A8A81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998E10-7E60-2AD3-3D7C-3A1687AEC12F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DA3868-5735-F8D8-00EC-A56624E9B18B}"/>
              </a:ext>
            </a:extLst>
          </p:cNvPr>
          <p:cNvCxnSpPr/>
          <p:nvPr userDrawn="1"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AAFED1-F3E4-ABAB-A2FB-C911E4ED61FE}"/>
              </a:ext>
            </a:extLst>
          </p:cNvPr>
          <p:cNvCxnSpPr/>
          <p:nvPr userDrawn="1"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4F5A2AE-41D4-E013-3D65-36015506C11D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</p:spTree>
    <p:extLst>
      <p:ext uri="{BB962C8B-B14F-4D97-AF65-F5344CB8AC3E}">
        <p14:creationId xmlns:p14="http://schemas.microsoft.com/office/powerpoint/2010/main" val="372475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28" pos="1277">
          <p15:clr>
            <a:srgbClr val="FBAE40"/>
          </p15:clr>
        </p15:guide>
        <p15:guide id="29" orient="horz" pos="333">
          <p15:clr>
            <a:srgbClr val="FBAE40"/>
          </p15:clr>
        </p15:guide>
        <p15:guide id="30" orient="horz" pos="787">
          <p15:clr>
            <a:srgbClr val="FBAE40"/>
          </p15:clr>
        </p15:guide>
        <p15:guide id="31" orient="horz" pos="1414">
          <p15:clr>
            <a:srgbClr val="FBAE40"/>
          </p15:clr>
        </p15:guide>
        <p15:guide id="32" orient="horz" pos="1702">
          <p15:clr>
            <a:srgbClr val="FBAE40"/>
          </p15:clr>
        </p15:guide>
        <p15:guide id="33" orient="horz" pos="1933">
          <p15:clr>
            <a:srgbClr val="FBAE40"/>
          </p15:clr>
        </p15:guide>
        <p15:guide id="34" orient="horz" pos="2618">
          <p15:clr>
            <a:srgbClr val="FBAE40"/>
          </p15:clr>
        </p15:guide>
        <p15:guide id="35" orient="horz" pos="2752">
          <p15:clr>
            <a:srgbClr val="FBAE40"/>
          </p15:clr>
        </p15:guide>
        <p15:guide id="36" orient="horz" pos="3168">
          <p15:clr>
            <a:srgbClr val="FBAE40"/>
          </p15:clr>
        </p15:guide>
        <p15:guide id="37" orient="horz" pos="3974">
          <p15:clr>
            <a:srgbClr val="FBAE40"/>
          </p15:clr>
        </p15:guide>
        <p15:guide id="38" pos="3659">
          <p15:clr>
            <a:srgbClr val="FBAE40"/>
          </p15:clr>
        </p15:guide>
        <p15:guide id="39" pos="3834">
          <p15:clr>
            <a:srgbClr val="FBAE40"/>
          </p15:clr>
        </p15:guide>
        <p15:guide id="40" pos="4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er_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0F92F79-9082-712F-26AC-B961851CE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790DF3-469D-F7A9-A628-25B3DACFC9F6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995C9-7ACF-9BD8-9DA6-E4E5C0E91B39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62CBDB0-4ED7-81F6-C12C-7FBA1F34AB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1819" y="3070978"/>
            <a:ext cx="38551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IN" sz="3200" b="1" dirty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pPr marL="0" lvl="0"/>
            <a:r>
              <a:rPr lang="en-IN"/>
              <a:t>Click to add Section title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AF671B4-1717-903D-2304-DF256912B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648" y="4406900"/>
            <a:ext cx="4114800" cy="5945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IN" sz="1400" b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/>
              <a:t>A wonderful serenity has taken possession of my entire soul, like which was created for the bliss.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B9D3240-55E2-1250-A150-EECF677916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580" y="2273300"/>
            <a:ext cx="1930400" cy="419100"/>
          </a:xfrm>
          <a:prstGeom prst="roundRect">
            <a:avLst/>
          </a:prstGeom>
          <a:solidFill>
            <a:srgbClr val="CBDB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IN" sz="2400" b="1" dirty="0"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IN"/>
              <a:t>SECTION XX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EB05AD6A-0357-8A79-ACD9-125EDDB16F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353846-C59B-EB8F-CA81-BB9E0B67EB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9200" y="546100"/>
            <a:ext cx="1320800" cy="67963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Co-branding logo</a:t>
            </a:r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BDC102-97E8-4ED4-CEF2-79C4823AC483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61CEE5-17A6-D272-6B9F-F1D591B3D6D3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27542-6D29-7EA8-FD7D-F02F9DD7CA69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FB254F9-0892-E73F-DC0F-051707AAD66E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391877-0ED6-A61D-506D-B7B87CA9E8D3}"/>
              </a:ext>
            </a:extLst>
          </p:cNvPr>
          <p:cNvCxnSpPr/>
          <p:nvPr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C649E2-D0EB-710F-AAB5-2E4A4D8601AC}"/>
              </a:ext>
            </a:extLst>
          </p:cNvPr>
          <p:cNvCxnSpPr/>
          <p:nvPr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1979405-7219-FF74-52AE-3349476BE38F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C0B75E9-ECC8-9585-C8CE-8AB129C4B43E}"/>
              </a:ext>
            </a:extLst>
          </p:cNvPr>
          <p:cNvCxnSpPr/>
          <p:nvPr userDrawn="1"/>
        </p:nvCxnSpPr>
        <p:spPr>
          <a:xfrm>
            <a:off x="699883" y="2978677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8BC2B76-04CE-546C-A4C1-105F27771885}"/>
              </a:ext>
            </a:extLst>
          </p:cNvPr>
          <p:cNvCxnSpPr/>
          <p:nvPr userDrawn="1"/>
        </p:nvCxnSpPr>
        <p:spPr>
          <a:xfrm>
            <a:off x="699883" y="4236334"/>
            <a:ext cx="3808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F1C655D-D52A-F529-680E-C3619A6CA156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Section Breaker</a:t>
            </a:r>
            <a:endParaRPr lang="en-US" sz="800" b="0" i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high-impact chapter openings and major transitions. Drag and drop the image into the image placeholder.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C51CBB3A-A22A-194D-E92C-2D702DF860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47900" y="558800"/>
            <a:ext cx="18000" cy="6768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618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33" pos="3840">
          <p15:clr>
            <a:srgbClr val="FBAE40"/>
          </p15:clr>
        </p15:guide>
        <p15:guide id="34" orient="horz" pos="2614">
          <p15:clr>
            <a:srgbClr val="FBAE40"/>
          </p15:clr>
        </p15:guide>
        <p15:guide id="35" pos="422">
          <p15:clr>
            <a:srgbClr val="FBAE40"/>
          </p15:clr>
        </p15:guide>
        <p15:guide id="36" pos="3659">
          <p15:clr>
            <a:srgbClr val="FBAE40"/>
          </p15:clr>
        </p15:guide>
        <p15:guide id="37" pos="3846">
          <p15:clr>
            <a:srgbClr val="FBAE40"/>
          </p15:clr>
        </p15:guide>
        <p15:guide id="38" orient="horz" pos="333">
          <p15:clr>
            <a:srgbClr val="FBAE40"/>
          </p15:clr>
        </p15:guide>
        <p15:guide id="39" orient="horz" pos="781">
          <p15:clr>
            <a:srgbClr val="FBAE40"/>
          </p15:clr>
        </p15:guide>
        <p15:guide id="40" orient="horz" pos="1421">
          <p15:clr>
            <a:srgbClr val="FBAE40"/>
          </p15:clr>
        </p15:guide>
        <p15:guide id="41" orient="horz" pos="1702">
          <p15:clr>
            <a:srgbClr val="FBAE40"/>
          </p15:clr>
        </p15:guide>
        <p15:guide id="42" orient="horz" pos="1926">
          <p15:clr>
            <a:srgbClr val="FBAE40"/>
          </p15:clr>
        </p15:guide>
        <p15:guide id="43" orient="horz" pos="2765">
          <p15:clr>
            <a:srgbClr val="FBAE40"/>
          </p15:clr>
        </p15:guide>
        <p15:guide id="44" orient="horz" pos="3168">
          <p15:clr>
            <a:srgbClr val="FBAE40"/>
          </p15:clr>
        </p15:guide>
        <p15:guide id="45" orient="horz" pos="3981">
          <p15:clr>
            <a:srgbClr val="FBAE40"/>
          </p15:clr>
        </p15:guide>
        <p15:guide id="46" pos="1274">
          <p15:clr>
            <a:srgbClr val="FBAE40"/>
          </p15:clr>
        </p15:guide>
        <p15:guide id="47" pos="1549">
          <p15:clr>
            <a:srgbClr val="FBAE40"/>
          </p15:clr>
        </p15:guide>
        <p15:guide id="48" pos="240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94E903-597E-BEB1-1021-59F9878308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69849" y="1543573"/>
            <a:ext cx="3616575" cy="5808923"/>
          </a:xfrm>
          <a:prstGeom prst="roundRect">
            <a:avLst>
              <a:gd name="adj" fmla="val 11518"/>
            </a:avLst>
          </a:pr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E2F2E82-C6AB-F78F-E3C0-E46E4D9EDD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37819"/>
            <a:ext cx="10909300" cy="800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F4BF0D-0169-5AD0-D22A-D3CDA97041B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807841-4D4B-19D1-4F7D-7D071F84106F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BBE2D8-ED79-D098-D589-8530AC43F5B6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8FAD68-7B7A-6965-7C69-8BCC3521D68E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3509508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7" pos="415">
          <p15:clr>
            <a:srgbClr val="FBAE40"/>
          </p15:clr>
        </p15:guide>
        <p15:guide id="38" pos="7265">
          <p15:clr>
            <a:srgbClr val="FBAE40"/>
          </p15:clr>
        </p15:guide>
        <p15:guide id="39" orient="horz" pos="278">
          <p15:clr>
            <a:srgbClr val="FBAE40"/>
          </p15:clr>
        </p15:guide>
        <p15:guide id="40" pos="3840">
          <p15:clr>
            <a:srgbClr val="FBAE40"/>
          </p15:clr>
        </p15:guide>
        <p15:guide id="41" orient="horz" pos="730">
          <p15:clr>
            <a:srgbClr val="FBAE40"/>
          </p15:clr>
        </p15:guide>
        <p15:guide id="42" orient="horz" pos="966">
          <p15:clr>
            <a:srgbClr val="FBAE40"/>
          </p15:clr>
        </p15:guide>
        <p15:guide id="43" orient="horz" pos="3974">
          <p15:clr>
            <a:srgbClr val="FBAE40"/>
          </p15:clr>
        </p15:guide>
        <p15:guide id="44" pos="416">
          <p15:clr>
            <a:srgbClr val="FBAE40"/>
          </p15:clr>
        </p15:guide>
        <p15:guide id="45" pos="4698">
          <p15:clr>
            <a:srgbClr val="FBAE40"/>
          </p15:clr>
        </p15:guide>
        <p15:guide id="46" pos="6982">
          <p15:clr>
            <a:srgbClr val="FBAE40"/>
          </p15:clr>
        </p15:guide>
        <p15:guide id="47" orient="horz" pos="4147">
          <p15:clr>
            <a:srgbClr val="FBAE40"/>
          </p15:clr>
        </p15:guide>
        <p15:guide id="48" orient="horz" pos="41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D182CC24-CD98-FBB4-109C-F03C1CD310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81938" y="3251200"/>
            <a:ext cx="4525702" cy="2612383"/>
          </a:xfrm>
          <a:prstGeom prst="roundRect">
            <a:avLst>
              <a:gd name="adj" fmla="val 7423"/>
            </a:avLst>
          </a:prstGeom>
        </p:spPr>
        <p:txBody>
          <a:bodyPr/>
          <a:lstStyle/>
          <a:p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4E78E-36A4-4248-B944-CEFA974964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569A2-847B-64EC-6E68-674202C18D8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E80C9-DE78-2090-6FBE-0DD915B76180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E69D35-B7E1-8BE6-1A8B-3BA9E670FA5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D2AF9A-F2CD-55F4-D191-1DA1F7FA4567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624909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0" pos="415">
          <p15:clr>
            <a:srgbClr val="FBAE40"/>
          </p15:clr>
        </p15:guide>
        <p15:guide id="41" orient="horz" pos="278">
          <p15:clr>
            <a:srgbClr val="FBAE40"/>
          </p15:clr>
        </p15:guide>
        <p15:guide id="42" orient="horz" pos="730">
          <p15:clr>
            <a:srgbClr val="FBAE40"/>
          </p15:clr>
        </p15:guide>
        <p15:guide id="43" orient="horz" pos="966">
          <p15:clr>
            <a:srgbClr val="FBAE40"/>
          </p15:clr>
        </p15:guide>
        <p15:guide id="44" orient="horz" pos="3974">
          <p15:clr>
            <a:srgbClr val="FBAE40"/>
          </p15:clr>
        </p15:guide>
        <p15:guide id="45" orient="horz" pos="4147">
          <p15:clr>
            <a:srgbClr val="FBAE40"/>
          </p15:clr>
        </p15:guide>
        <p15:guide id="46" pos="4941">
          <p15:clr>
            <a:srgbClr val="FBAE40"/>
          </p15:clr>
        </p15:guide>
        <p15:guide id="47" pos="4794">
          <p15:clr>
            <a:srgbClr val="FBAE40"/>
          </p15:clr>
        </p15:guide>
        <p15:guide id="48" pos="7265">
          <p15:clr>
            <a:srgbClr val="FBAE40"/>
          </p15:clr>
        </p15:guide>
        <p15:guide id="49" orient="horz" pos="2035">
          <p15:clr>
            <a:srgbClr val="FBAE40"/>
          </p15:clr>
        </p15:guide>
        <p15:guide id="50" orient="horz" pos="1926">
          <p15:clr>
            <a:srgbClr val="FBAE40"/>
          </p15:clr>
        </p15:guide>
        <p15:guide id="51" orient="horz" pos="3699">
          <p15:clr>
            <a:srgbClr val="FBAE40"/>
          </p15:clr>
        </p15:guide>
        <p15:guide id="52" orient="horz" pos="41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591B534-D377-83D2-76DD-411880513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3530" y="1132671"/>
            <a:ext cx="9090392" cy="6493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43B318-8F34-6D73-C371-61831BF703E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3530" y="1132671"/>
            <a:ext cx="9090392" cy="6493138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3087076-9445-006A-9BD8-B5C7BD0B67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956224" y="1933904"/>
            <a:ext cx="7175500" cy="4575066"/>
          </a:xfrm>
          <a:prstGeom prst="roundRect">
            <a:avLst>
              <a:gd name="adj" fmla="val 2194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683F97-905D-98B8-09F8-E54C5A658C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E03F90-B8AF-75D2-ED1A-DCCCD32DA4D3}"/>
              </a:ext>
            </a:extLst>
          </p:cNvPr>
          <p:cNvSpPr txBox="1"/>
          <p:nvPr/>
        </p:nvSpPr>
        <p:spPr>
          <a:xfrm>
            <a:off x="-6116034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A41F0-75F6-5186-F76E-F19005F2CC8B}"/>
              </a:ext>
            </a:extLst>
          </p:cNvPr>
          <p:cNvSpPr txBox="1"/>
          <p:nvPr/>
        </p:nvSpPr>
        <p:spPr>
          <a:xfrm>
            <a:off x="-6116034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2F5E2C-FB5F-B231-B5DE-FBC01912EEE5}"/>
              </a:ext>
            </a:extLst>
          </p:cNvPr>
          <p:cNvSpPr txBox="1"/>
          <p:nvPr/>
        </p:nvSpPr>
        <p:spPr>
          <a:xfrm>
            <a:off x="-6116034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4FBB5C-793C-4F4F-1ED4-AEB5768CFEAF}"/>
              </a:ext>
            </a:extLst>
          </p:cNvPr>
          <p:cNvSpPr txBox="1"/>
          <p:nvPr userDrawn="1"/>
        </p:nvSpPr>
        <p:spPr>
          <a:xfrm>
            <a:off x="-6116034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27192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4" pos="7265">
          <p15:clr>
            <a:srgbClr val="FBAE40"/>
          </p15:clr>
        </p15:guide>
        <p15:guide id="35" orient="horz" pos="278">
          <p15:clr>
            <a:srgbClr val="FBAE40"/>
          </p15:clr>
        </p15:guide>
        <p15:guide id="36" orient="horz" pos="730">
          <p15:clr>
            <a:srgbClr val="FBAE40"/>
          </p15:clr>
        </p15:guide>
        <p15:guide id="37" orient="horz" pos="966">
          <p15:clr>
            <a:srgbClr val="FBAE40"/>
          </p15:clr>
        </p15:guide>
        <p15:guide id="38" orient="horz" pos="1101">
          <p15:clr>
            <a:srgbClr val="FBAE40"/>
          </p15:clr>
        </p15:guide>
        <p15:guide id="39" orient="horz" pos="3974">
          <p15:clr>
            <a:srgbClr val="FBAE40"/>
          </p15:clr>
        </p15:guide>
        <p15:guide id="40" orient="horz" pos="4109">
          <p15:clr>
            <a:srgbClr val="FBAE40"/>
          </p15:clr>
        </p15:guide>
        <p15:guide id="41" pos="416">
          <p15:clr>
            <a:srgbClr val="FBAE40"/>
          </p15:clr>
        </p15:guide>
        <p15:guide id="42" pos="2739">
          <p15:clr>
            <a:srgbClr val="FBAE40"/>
          </p15:clr>
        </p15:guide>
        <p15:guide id="43" pos="3078">
          <p15:clr>
            <a:srgbClr val="FBAE40"/>
          </p15:clr>
        </p15:guide>
        <p15:guide id="44" orient="horz" pos="41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7A42434-C04E-1F1E-351A-0D8D0E30AE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62171" y="1536700"/>
            <a:ext cx="5734504" cy="4772025"/>
          </a:xfrm>
          <a:custGeom>
            <a:avLst/>
            <a:gdLst>
              <a:gd name="connsiteX0" fmla="*/ 452563 w 5734504"/>
              <a:gd name="connsiteY0" fmla="*/ 0 h 5365297"/>
              <a:gd name="connsiteX1" fmla="*/ 5281941 w 5734504"/>
              <a:gd name="connsiteY1" fmla="*/ 0 h 5365297"/>
              <a:gd name="connsiteX2" fmla="*/ 5734504 w 5734504"/>
              <a:gd name="connsiteY2" fmla="*/ 452563 h 5365297"/>
              <a:gd name="connsiteX3" fmla="*/ 5734504 w 5734504"/>
              <a:gd name="connsiteY3" fmla="*/ 4912734 h 5365297"/>
              <a:gd name="connsiteX4" fmla="*/ 5281941 w 5734504"/>
              <a:gd name="connsiteY4" fmla="*/ 5365297 h 5365297"/>
              <a:gd name="connsiteX5" fmla="*/ 452563 w 5734504"/>
              <a:gd name="connsiteY5" fmla="*/ 5365297 h 5365297"/>
              <a:gd name="connsiteX6" fmla="*/ 0 w 5734504"/>
              <a:gd name="connsiteY6" fmla="*/ 4912734 h 5365297"/>
              <a:gd name="connsiteX7" fmla="*/ 0 w 5734504"/>
              <a:gd name="connsiteY7" fmla="*/ 452563 h 5365297"/>
              <a:gd name="connsiteX8" fmla="*/ 452563 w 5734504"/>
              <a:gd name="connsiteY8" fmla="*/ 0 h 536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4504" h="5365297">
                <a:moveTo>
                  <a:pt x="452563" y="0"/>
                </a:moveTo>
                <a:lnTo>
                  <a:pt x="5281941" y="0"/>
                </a:lnTo>
                <a:cubicBezTo>
                  <a:pt x="5531885" y="0"/>
                  <a:pt x="5734504" y="202619"/>
                  <a:pt x="5734504" y="452563"/>
                </a:cubicBezTo>
                <a:lnTo>
                  <a:pt x="5734504" y="4912734"/>
                </a:lnTo>
                <a:cubicBezTo>
                  <a:pt x="5734504" y="5162678"/>
                  <a:pt x="5531885" y="5365297"/>
                  <a:pt x="5281941" y="5365297"/>
                </a:cubicBezTo>
                <a:lnTo>
                  <a:pt x="452563" y="5365297"/>
                </a:lnTo>
                <a:cubicBezTo>
                  <a:pt x="202619" y="5365297"/>
                  <a:pt x="0" y="5162678"/>
                  <a:pt x="0" y="4912734"/>
                </a:cubicBezTo>
                <a:lnTo>
                  <a:pt x="0" y="452563"/>
                </a:lnTo>
                <a:cubicBezTo>
                  <a:pt x="0" y="202619"/>
                  <a:pt x="202619" y="0"/>
                  <a:pt x="45256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1006309-1232-4A89-9C59-4DCAC7C026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DD85B-0B91-D354-4C58-9A6FE57EF4B9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A889C-935F-C636-7564-A3B6995168E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8F43F-CEEF-A022-5B76-B4D35A6EF5A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A06C57-76BB-238C-AF7F-C9B9E36514AD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2008978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1" orient="horz" pos="3974">
          <p15:clr>
            <a:srgbClr val="FBAE40"/>
          </p15:clr>
        </p15:guide>
        <p15:guide id="32" pos="415">
          <p15:clr>
            <a:srgbClr val="FBAE40"/>
          </p15:clr>
        </p15:guide>
        <p15:guide id="33" pos="3616">
          <p15:clr>
            <a:srgbClr val="FBAE40"/>
          </p15:clr>
        </p15:guide>
        <p15:guide id="34" pos="3500">
          <p15:clr>
            <a:srgbClr val="FBAE40"/>
          </p15:clr>
        </p15:guide>
        <p15:guide id="35" pos="7238">
          <p15:clr>
            <a:srgbClr val="FBAE40"/>
          </p15:clr>
        </p15:guide>
        <p15:guide id="36" orient="horz" pos="269">
          <p15:clr>
            <a:srgbClr val="FBAE40"/>
          </p15:clr>
        </p15:guide>
        <p15:guide id="37" orient="horz" pos="723">
          <p15:clr>
            <a:srgbClr val="FBAE40"/>
          </p15:clr>
        </p15:guide>
        <p15:guide id="38" orient="horz" pos="966">
          <p15:clr>
            <a:srgbClr val="FBAE40"/>
          </p15:clr>
        </p15:guide>
        <p15:guide id="39" orient="horz" pos="4147">
          <p15:clr>
            <a:srgbClr val="FBAE40"/>
          </p15:clr>
        </p15:guide>
        <p15:guide id="40" orient="horz" pos="41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4D2C13E-2AB7-6E44-4004-D79D481214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11460" y="549274"/>
            <a:ext cx="3116284" cy="5759450"/>
          </a:xfrm>
          <a:prstGeom prst="roundRect">
            <a:avLst>
              <a:gd name="adj" fmla="val 11624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DA97CC8-8D65-E3DC-AF88-BA767A602F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3816350" cy="800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</a:t>
            </a:r>
            <a:br>
              <a:rPr lang="en-US"/>
            </a:br>
            <a:r>
              <a:rPr lang="en-US"/>
              <a:t>slide title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51154C-E865-3599-BA23-F7D9DAF8488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DF5B7-F533-9598-CA35-74BD6F272FEF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3A8B7E-ED86-5C25-A411-426956794CF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A5FB78-A981-AF4C-1190-3FE1816395ED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3042792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8" pos="415">
          <p15:clr>
            <a:srgbClr val="FBAE40"/>
          </p15:clr>
        </p15:guide>
        <p15:guide id="29" orient="horz" pos="278">
          <p15:clr>
            <a:srgbClr val="FBAE40"/>
          </p15:clr>
        </p15:guide>
        <p15:guide id="30" orient="horz" pos="723">
          <p15:clr>
            <a:srgbClr val="FBAE40"/>
          </p15:clr>
        </p15:guide>
        <p15:guide id="31" orient="horz" pos="966">
          <p15:clr>
            <a:srgbClr val="FBAE40"/>
          </p15:clr>
        </p15:guide>
        <p15:guide id="32" orient="horz" pos="3981">
          <p15:clr>
            <a:srgbClr val="FBAE40"/>
          </p15:clr>
        </p15:guide>
        <p15:guide id="33" orient="horz" pos="4141">
          <p15:clr>
            <a:srgbClr val="FBAE40"/>
          </p15:clr>
        </p15:guide>
        <p15:guide id="34" pos="2886">
          <p15:clr>
            <a:srgbClr val="FBAE40"/>
          </p15:clr>
        </p15:guide>
        <p15:guide id="35" pos="2774">
          <p15:clr>
            <a:srgbClr val="FBAE40"/>
          </p15:clr>
        </p15:guide>
        <p15:guide id="36" pos="726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E502BE8-B56D-0518-DB84-3D7C5A5D63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04100" y="2418736"/>
            <a:ext cx="4092576" cy="1828800"/>
          </a:xfrm>
          <a:prstGeom prst="roundRect">
            <a:avLst>
              <a:gd name="adj" fmla="val 11905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269A90-C1D9-B832-E5A2-370F2346BD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4100" y="4479925"/>
            <a:ext cx="4092576" cy="1828800"/>
          </a:xfrm>
          <a:prstGeom prst="roundRect">
            <a:avLst>
              <a:gd name="adj" fmla="val 11905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27CFED0-9F06-F397-0AD3-CC5489D4B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11ABC-EA62-27E6-E674-A20ACD917A0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65BC34-375F-A372-F153-51DF936B927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B1D3D-997D-E614-A9FB-CA5C7DE14965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65F4F1-5243-9F04-3516-E23C5B1DECB1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Content with Image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This layout combines structured content with a supporting visual while maintaining strong readability and balance</a:t>
            </a:r>
          </a:p>
        </p:txBody>
      </p:sp>
    </p:spTree>
    <p:extLst>
      <p:ext uri="{BB962C8B-B14F-4D97-AF65-F5344CB8AC3E}">
        <p14:creationId xmlns:p14="http://schemas.microsoft.com/office/powerpoint/2010/main" val="2205680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3" pos="4498">
          <p15:clr>
            <a:srgbClr val="FBAE40"/>
          </p15:clr>
        </p15:guide>
        <p15:guide id="44" orient="horz" pos="278">
          <p15:clr>
            <a:srgbClr val="FBAE40"/>
          </p15:clr>
        </p15:guide>
        <p15:guide id="45" orient="horz" pos="730">
          <p15:clr>
            <a:srgbClr val="FBAE40"/>
          </p15:clr>
        </p15:guide>
        <p15:guide id="46" orient="horz" pos="966">
          <p15:clr>
            <a:srgbClr val="FBAE40"/>
          </p15:clr>
        </p15:guide>
        <p15:guide id="47" orient="horz" pos="1517">
          <p15:clr>
            <a:srgbClr val="FBAE40"/>
          </p15:clr>
        </p15:guide>
        <p15:guide id="48" orient="horz" pos="1408">
          <p15:clr>
            <a:srgbClr val="FBAE40"/>
          </p15:clr>
        </p15:guide>
        <p15:guide id="49" orient="horz" pos="2682">
          <p15:clr>
            <a:srgbClr val="FBAE40"/>
          </p15:clr>
        </p15:guide>
        <p15:guide id="50" orient="horz" pos="2816">
          <p15:clr>
            <a:srgbClr val="FBAE40"/>
          </p15:clr>
        </p15:guide>
        <p15:guide id="51" orient="horz" pos="3981">
          <p15:clr>
            <a:srgbClr val="FBAE40"/>
          </p15:clr>
        </p15:guide>
        <p15:guide id="52" orient="horz" pos="4134">
          <p15:clr>
            <a:srgbClr val="FBAE40"/>
          </p15:clr>
        </p15:guide>
        <p15:guide id="53" pos="416">
          <p15:clr>
            <a:srgbClr val="FBAE40"/>
          </p15:clr>
        </p15:guide>
        <p15:guide id="54" pos="4653">
          <p15:clr>
            <a:srgbClr val="FBAE40"/>
          </p15:clr>
        </p15:guide>
        <p15:guide id="55" pos="7265">
          <p15:clr>
            <a:srgbClr val="FBAE40"/>
          </p15:clr>
        </p15:guide>
        <p15:guide id="56" orient="horz" pos="41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DF7AC15-3F8F-CD0A-4B09-3A108DE199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04963" y="4596085"/>
            <a:ext cx="605572" cy="605572"/>
          </a:xfrm>
          <a:custGeom>
            <a:avLst/>
            <a:gdLst>
              <a:gd name="connsiteX0" fmla="*/ 362857 w 725714"/>
              <a:gd name="connsiteY0" fmla="*/ 0 h 725714"/>
              <a:gd name="connsiteX1" fmla="*/ 725714 w 725714"/>
              <a:gd name="connsiteY1" fmla="*/ 362857 h 725714"/>
              <a:gd name="connsiteX2" fmla="*/ 362857 w 725714"/>
              <a:gd name="connsiteY2" fmla="*/ 725714 h 725714"/>
              <a:gd name="connsiteX3" fmla="*/ 0 w 725714"/>
              <a:gd name="connsiteY3" fmla="*/ 362857 h 725714"/>
              <a:gd name="connsiteX4" fmla="*/ 362857 w 725714"/>
              <a:gd name="connsiteY4" fmla="*/ 0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714" h="725714">
                <a:moveTo>
                  <a:pt x="362857" y="0"/>
                </a:moveTo>
                <a:cubicBezTo>
                  <a:pt x="563257" y="0"/>
                  <a:pt x="725714" y="162457"/>
                  <a:pt x="725714" y="362857"/>
                </a:cubicBezTo>
                <a:cubicBezTo>
                  <a:pt x="725714" y="563257"/>
                  <a:pt x="563257" y="725714"/>
                  <a:pt x="362857" y="725714"/>
                </a:cubicBezTo>
                <a:cubicBezTo>
                  <a:pt x="162457" y="725714"/>
                  <a:pt x="0" y="563257"/>
                  <a:pt x="0" y="362857"/>
                </a:cubicBezTo>
                <a:cubicBezTo>
                  <a:pt x="0" y="162457"/>
                  <a:pt x="162457" y="0"/>
                  <a:pt x="362857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4AABB2-D0F3-A786-EC9D-4FCAF4A517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28713" y="4596085"/>
            <a:ext cx="605572" cy="605572"/>
          </a:xfrm>
          <a:custGeom>
            <a:avLst/>
            <a:gdLst>
              <a:gd name="connsiteX0" fmla="*/ 362857 w 725714"/>
              <a:gd name="connsiteY0" fmla="*/ 0 h 725714"/>
              <a:gd name="connsiteX1" fmla="*/ 725714 w 725714"/>
              <a:gd name="connsiteY1" fmla="*/ 362857 h 725714"/>
              <a:gd name="connsiteX2" fmla="*/ 362857 w 725714"/>
              <a:gd name="connsiteY2" fmla="*/ 725714 h 725714"/>
              <a:gd name="connsiteX3" fmla="*/ 0 w 725714"/>
              <a:gd name="connsiteY3" fmla="*/ 362857 h 725714"/>
              <a:gd name="connsiteX4" fmla="*/ 362857 w 725714"/>
              <a:gd name="connsiteY4" fmla="*/ 0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714" h="725714">
                <a:moveTo>
                  <a:pt x="362857" y="0"/>
                </a:moveTo>
                <a:cubicBezTo>
                  <a:pt x="563257" y="0"/>
                  <a:pt x="725714" y="162457"/>
                  <a:pt x="725714" y="362857"/>
                </a:cubicBezTo>
                <a:cubicBezTo>
                  <a:pt x="725714" y="563257"/>
                  <a:pt x="563257" y="725714"/>
                  <a:pt x="362857" y="725714"/>
                </a:cubicBezTo>
                <a:cubicBezTo>
                  <a:pt x="162457" y="725714"/>
                  <a:pt x="0" y="563257"/>
                  <a:pt x="0" y="362857"/>
                </a:cubicBezTo>
                <a:cubicBezTo>
                  <a:pt x="0" y="162457"/>
                  <a:pt x="162457" y="0"/>
                  <a:pt x="36285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1F0D9DE-5D50-A51B-54F9-755ED865C8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5325" y="4596085"/>
            <a:ext cx="605572" cy="605572"/>
          </a:xfrm>
          <a:custGeom>
            <a:avLst/>
            <a:gdLst>
              <a:gd name="connsiteX0" fmla="*/ 362857 w 725714"/>
              <a:gd name="connsiteY0" fmla="*/ 0 h 725714"/>
              <a:gd name="connsiteX1" fmla="*/ 725714 w 725714"/>
              <a:gd name="connsiteY1" fmla="*/ 362857 h 725714"/>
              <a:gd name="connsiteX2" fmla="*/ 362857 w 725714"/>
              <a:gd name="connsiteY2" fmla="*/ 725714 h 725714"/>
              <a:gd name="connsiteX3" fmla="*/ 0 w 725714"/>
              <a:gd name="connsiteY3" fmla="*/ 362857 h 725714"/>
              <a:gd name="connsiteX4" fmla="*/ 362857 w 725714"/>
              <a:gd name="connsiteY4" fmla="*/ 0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714" h="725714">
                <a:moveTo>
                  <a:pt x="362857" y="0"/>
                </a:moveTo>
                <a:cubicBezTo>
                  <a:pt x="563257" y="0"/>
                  <a:pt x="725714" y="162457"/>
                  <a:pt x="725714" y="362857"/>
                </a:cubicBezTo>
                <a:cubicBezTo>
                  <a:pt x="725714" y="563257"/>
                  <a:pt x="563257" y="725714"/>
                  <a:pt x="362857" y="725714"/>
                </a:cubicBezTo>
                <a:cubicBezTo>
                  <a:pt x="162457" y="725714"/>
                  <a:pt x="0" y="563257"/>
                  <a:pt x="0" y="362857"/>
                </a:cubicBezTo>
                <a:cubicBezTo>
                  <a:pt x="0" y="162457"/>
                  <a:pt x="162457" y="0"/>
                  <a:pt x="362857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1ABF9DF-EC29-1CD5-211E-37F5377415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59AEAD-C56D-0C7B-D953-EFCCD02CF4D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20F471-289A-17B5-DA69-831C4E3981EA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9E28E-E9EC-DFFB-C7EE-7D713BD51968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F0554-BD0F-7848-84B9-53A30813F561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</p:spTree>
    <p:extLst>
      <p:ext uri="{BB962C8B-B14F-4D97-AF65-F5344CB8AC3E}">
        <p14:creationId xmlns:p14="http://schemas.microsoft.com/office/powerpoint/2010/main" val="1244208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3" pos="415">
          <p15:clr>
            <a:srgbClr val="FBAE40"/>
          </p15:clr>
        </p15:guide>
        <p15:guide id="44" orient="horz" pos="278">
          <p15:clr>
            <a:srgbClr val="FBAE40"/>
          </p15:clr>
        </p15:guide>
        <p15:guide id="45" pos="7265">
          <p15:clr>
            <a:srgbClr val="FBAE40"/>
          </p15:clr>
        </p15:guide>
        <p15:guide id="46" orient="horz" pos="730">
          <p15:clr>
            <a:srgbClr val="FBAE40"/>
          </p15:clr>
        </p15:guide>
        <p15:guide id="47" orient="horz" pos="966">
          <p15:clr>
            <a:srgbClr val="FBAE40"/>
          </p15:clr>
        </p15:guide>
        <p15:guide id="48" orient="horz" pos="3968">
          <p15:clr>
            <a:srgbClr val="FBAE40"/>
          </p15:clr>
        </p15:guide>
        <p15:guide id="49" orient="horz" pos="4141">
          <p15:clr>
            <a:srgbClr val="FBAE40"/>
          </p15:clr>
        </p15:guide>
        <p15:guide id="50" orient="horz" pos="2880">
          <p15:clr>
            <a:srgbClr val="FBAE40"/>
          </p15:clr>
        </p15:guide>
        <p15:guide id="51" orient="horz" pos="3302">
          <p15:clr>
            <a:srgbClr val="FBAE40"/>
          </p15:clr>
        </p15:guide>
        <p15:guide id="52" orient="horz" pos="2810">
          <p15:clr>
            <a:srgbClr val="FBAE40"/>
          </p15:clr>
        </p15:guide>
        <p15:guide id="53" orient="horz" pos="3373">
          <p15:clr>
            <a:srgbClr val="FBAE40"/>
          </p15:clr>
        </p15:guide>
        <p15:guide id="54" pos="1402">
          <p15:clr>
            <a:srgbClr val="FBAE40"/>
          </p15:clr>
        </p15:guide>
        <p15:guide id="55" pos="1485">
          <p15:clr>
            <a:srgbClr val="FBAE40"/>
          </p15:clr>
        </p15:guide>
        <p15:guide id="56" orient="horz" pos="41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B0D9455-1E0E-1F8A-5DEF-2117456110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2656656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4" pos="415">
          <p15:clr>
            <a:srgbClr val="FBAE40"/>
          </p15:clr>
        </p15:guide>
        <p15:guide id="35" orient="horz" pos="723">
          <p15:clr>
            <a:srgbClr val="FBAE40"/>
          </p15:clr>
        </p15:guide>
        <p15:guide id="36" orient="horz" pos="973">
          <p15:clr>
            <a:srgbClr val="FBAE40"/>
          </p15:clr>
        </p15:guide>
        <p15:guide id="37" orient="horz" pos="3974">
          <p15:clr>
            <a:srgbClr val="FBAE40"/>
          </p15:clr>
        </p15:guide>
        <p15:guide id="38" orient="horz" pos="4134">
          <p15:clr>
            <a:srgbClr val="FBAE40"/>
          </p15:clr>
        </p15:guide>
        <p15:guide id="39" pos="7265">
          <p15:clr>
            <a:srgbClr val="FBAE40"/>
          </p15:clr>
        </p15:guide>
        <p15:guide id="40" pos="414">
          <p15:clr>
            <a:srgbClr val="FBAE40"/>
          </p15:clr>
        </p15:guide>
        <p15:guide id="41" pos="7266">
          <p15:clr>
            <a:srgbClr val="FBAE40"/>
          </p15:clr>
        </p15:guide>
        <p15:guide id="42" orient="horz" pos="255">
          <p15:clr>
            <a:srgbClr val="FBAE40"/>
          </p15:clr>
        </p15:guide>
        <p15:guide id="43" orient="horz" pos="41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B0D9455-1E0E-1F8A-5DEF-2117456110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slide title here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ABB94EF-8B90-7FE4-99B1-DBCEF60296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7375" y="1181100"/>
            <a:ext cx="10909300" cy="295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1218B-07E1-1FBB-FB3F-FB77CFA684F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subtitle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Flexible title layout without content constraint</a:t>
            </a:r>
          </a:p>
          <a:p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Title + short supporting context.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AF0E7-E452-065F-5AC5-8B80A720CE9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subtitle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Flexible title layout without content constraint</a:t>
            </a:r>
          </a:p>
          <a:p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Title + short supporting context.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82B85-818E-73FB-CF79-1CF8013B4B2A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subtitle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Flexible title layout without content constraint</a:t>
            </a:r>
          </a:p>
          <a:p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Title + short supporting context.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4A46A2-9FAE-E89A-0434-0109FC887BF4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subtitle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Flexible title layout without content constraint</a:t>
            </a:r>
          </a:p>
          <a:p>
            <a:endParaRPr lang="en-US" sz="8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Title + short supporting context.</a:t>
            </a:r>
          </a:p>
        </p:txBody>
      </p:sp>
    </p:spTree>
    <p:extLst>
      <p:ext uri="{BB962C8B-B14F-4D97-AF65-F5344CB8AC3E}">
        <p14:creationId xmlns:p14="http://schemas.microsoft.com/office/powerpoint/2010/main" val="640481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5" pos="415">
          <p15:clr>
            <a:srgbClr val="FBAE40"/>
          </p15:clr>
        </p15:guide>
        <p15:guide id="26" orient="horz" pos="278">
          <p15:clr>
            <a:srgbClr val="FBAE40"/>
          </p15:clr>
        </p15:guide>
        <p15:guide id="27" orient="horz" pos="723">
          <p15:clr>
            <a:srgbClr val="FBAE40"/>
          </p15:clr>
        </p15:guide>
        <p15:guide id="28" orient="horz" pos="973">
          <p15:clr>
            <a:srgbClr val="FBAE40"/>
          </p15:clr>
        </p15:guide>
        <p15:guide id="29" orient="horz" pos="3974">
          <p15:clr>
            <a:srgbClr val="FBAE40"/>
          </p15:clr>
        </p15:guide>
        <p15:guide id="30" orient="horz" pos="4134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41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Click to add slide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8EB4-9334-B9CE-0830-BB246C2E93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1536700"/>
            <a:ext cx="10909300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4F00D9-6E06-F88E-0324-4E6CE9CCAB7A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C5836-3CA1-A42F-D11F-4BED86BBBE8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90202-3FB1-7561-74D7-1193BDDEC6C3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F207A-E92E-CF6E-C5FE-F8E69871CD90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Headline with supporting body text or bullets.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hierarchy clear and limit content density.</a:t>
            </a:r>
          </a:p>
        </p:txBody>
      </p:sp>
    </p:spTree>
    <p:extLst>
      <p:ext uri="{BB962C8B-B14F-4D97-AF65-F5344CB8AC3E}">
        <p14:creationId xmlns:p14="http://schemas.microsoft.com/office/powerpoint/2010/main" val="1165849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8" pos="3840">
          <p15:clr>
            <a:srgbClr val="FBAE40"/>
          </p15:clr>
        </p15:guide>
        <p15:guide id="29" orient="horz" pos="255">
          <p15:clr>
            <a:srgbClr val="FBAE40"/>
          </p15:clr>
        </p15:guide>
        <p15:guide id="30" orient="horz" pos="732">
          <p15:clr>
            <a:srgbClr val="FBAE40"/>
          </p15:clr>
        </p15:guide>
        <p15:guide id="31" orient="horz" pos="960">
          <p15:clr>
            <a:srgbClr val="FBAE40"/>
          </p15:clr>
        </p15:guide>
        <p15:guide id="32" orient="horz" pos="3972">
          <p15:clr>
            <a:srgbClr val="FBAE40"/>
          </p15:clr>
        </p15:guide>
        <p15:guide id="33" orient="horz" pos="4134">
          <p15:clr>
            <a:srgbClr val="FBAE40"/>
          </p15:clr>
        </p15:guide>
        <p15:guide id="34" pos="414">
          <p15:clr>
            <a:srgbClr val="FBAE40"/>
          </p15:clr>
        </p15:guide>
        <p15:guide id="35" pos="7265">
          <p15:clr>
            <a:srgbClr val="FBAE40"/>
          </p15:clr>
        </p15:guide>
        <p15:guide id="36" orient="horz" pos="41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Click to add slide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8EB4-9334-B9CE-0830-BB246C2E93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1536700"/>
            <a:ext cx="5337175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D0289F5-EA69-9DFE-B05E-0AFE02FF47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9025" y="1536700"/>
            <a:ext cx="5337175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2D2AA-AB15-D94A-40C0-37F95353E111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2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Best for comparisons or side-by-side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Balance column length and maintain consistent formatting.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CEB01F-F02C-528E-5076-CC761346388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2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Best for comparisons or side-by-side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Balance column length and maintain consistent formatting.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C18A5-E3FE-352A-7F28-E05B214554B6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2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Best for comparisons or side-by-side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Balance column length and maintain consistent formatting.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FD05FA-0977-DC2A-C1C6-3C496AE316B5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2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Best for comparisons or side-by-side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Balance column length and maintain consistent formatting.</a:t>
            </a:r>
          </a:p>
        </p:txBody>
      </p:sp>
    </p:spTree>
    <p:extLst>
      <p:ext uri="{BB962C8B-B14F-4D97-AF65-F5344CB8AC3E}">
        <p14:creationId xmlns:p14="http://schemas.microsoft.com/office/powerpoint/2010/main" val="420974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1" pos="415">
          <p15:clr>
            <a:srgbClr val="FBAE40"/>
          </p15:clr>
        </p15:guide>
        <p15:guide id="32" orient="horz" pos="255">
          <p15:clr>
            <a:srgbClr val="FBAE40"/>
          </p15:clr>
        </p15:guide>
        <p15:guide id="33" orient="horz" pos="714">
          <p15:clr>
            <a:srgbClr val="FBAE40"/>
          </p15:clr>
        </p15:guide>
        <p15:guide id="34" orient="horz" pos="948">
          <p15:clr>
            <a:srgbClr val="FBAE40"/>
          </p15:clr>
        </p15:guide>
        <p15:guide id="35" orient="horz" pos="3978">
          <p15:clr>
            <a:srgbClr val="FBAE40"/>
          </p15:clr>
        </p15:guide>
        <p15:guide id="36" orient="horz" pos="4128">
          <p15:clr>
            <a:srgbClr val="FBAE40"/>
          </p15:clr>
        </p15:guide>
        <p15:guide id="37" pos="3732">
          <p15:clr>
            <a:srgbClr val="FBAE40"/>
          </p15:clr>
        </p15:guide>
        <p15:guide id="38" pos="3870">
          <p15:clr>
            <a:srgbClr val="FBAE40"/>
          </p15:clr>
        </p15:guide>
        <p15:guide id="39" pos="7265">
          <p15:clr>
            <a:srgbClr val="FBAE40"/>
          </p15:clr>
        </p15:guide>
        <p15:guide id="40" orient="horz" pos="41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Click to add slide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8EB4-9334-B9CE-0830-BB246C2E93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6" y="1536700"/>
            <a:ext cx="3432175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BDB9ECF-4D3D-F5CE-46CA-E1235E5791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5938" y="1536700"/>
            <a:ext cx="3432175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62EC1C0-0639-172F-CA53-531C2230B2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64500" y="1536700"/>
            <a:ext cx="3432175" cy="47720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AC0268-82F1-2817-B672-D1DC06A7C759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3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frameworks, pillars, or grouped categories.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text brief and visually balanced across columns.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35A1F-BEF9-2734-93F0-C5FFD9BBAFA7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3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frameworks, pillars, or grouped categories.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text brief and visually balanced across columns.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4C077-9B85-5521-97A3-D63A14A46B17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3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frameworks, pillars, or grouped categories.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text brief and visually balanced across columns.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92B07-2FC3-E047-38CC-3F30720F8138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3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for frameworks, pillars, or grouped categories.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text brief and visually balanced across columns.</a:t>
            </a:r>
          </a:p>
        </p:txBody>
      </p:sp>
    </p:spTree>
    <p:extLst>
      <p:ext uri="{BB962C8B-B14F-4D97-AF65-F5344CB8AC3E}">
        <p14:creationId xmlns:p14="http://schemas.microsoft.com/office/powerpoint/2010/main" val="2081715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7" pos="415">
          <p15:clr>
            <a:srgbClr val="FBAE40"/>
          </p15:clr>
        </p15:guide>
        <p15:guide id="38" orient="horz" pos="255">
          <p15:clr>
            <a:srgbClr val="FBAE40"/>
          </p15:clr>
        </p15:guide>
        <p15:guide id="39" orient="horz" pos="726">
          <p15:clr>
            <a:srgbClr val="FBAE40"/>
          </p15:clr>
        </p15:guide>
        <p15:guide id="40" orient="horz" pos="966">
          <p15:clr>
            <a:srgbClr val="FBAE40"/>
          </p15:clr>
        </p15:guide>
        <p15:guide id="41" orient="horz" pos="3972">
          <p15:clr>
            <a:srgbClr val="FBAE40"/>
          </p15:clr>
        </p15:guide>
        <p15:guide id="42" orient="horz" pos="4134">
          <p15:clr>
            <a:srgbClr val="FBAE40"/>
          </p15:clr>
        </p15:guide>
        <p15:guide id="43" pos="2538">
          <p15:clr>
            <a:srgbClr val="FBAE40"/>
          </p15:clr>
        </p15:guide>
        <p15:guide id="44" pos="2718">
          <p15:clr>
            <a:srgbClr val="FBAE40"/>
          </p15:clr>
        </p15:guide>
        <p15:guide id="45" pos="4890">
          <p15:clr>
            <a:srgbClr val="FBAE40"/>
          </p15:clr>
        </p15:guide>
        <p15:guide id="46" pos="5064">
          <p15:clr>
            <a:srgbClr val="FBAE40"/>
          </p15:clr>
        </p15:guide>
        <p15:guide id="47" pos="7265">
          <p15:clr>
            <a:srgbClr val="FBAE40"/>
          </p15:clr>
        </p15:guide>
        <p15:guide id="48" orient="horz" pos="414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Click to add slide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C8EB4-9334-B9CE-0830-BB246C2E93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1536701"/>
            <a:ext cx="5337175" cy="2244724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D0289F5-EA69-9DFE-B05E-0AFE02FF47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9025" y="1536701"/>
            <a:ext cx="5337175" cy="2244724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1251AF5-17C1-C869-B044-065D238F86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7375" y="4041776"/>
            <a:ext cx="5337175" cy="2244724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9625597-32F3-F9E3-D014-F3DC290E89B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69025" y="4041776"/>
            <a:ext cx="5337175" cy="2244724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buFont typeface="Aptos" panose="020B0004020202020204" pitchFamily="34" charset="0"/>
              <a:buChar char="─"/>
              <a:defRPr sz="1600"/>
            </a:lvl2pPr>
            <a:lvl3pPr>
              <a:buFont typeface="Courier New" panose="02070309020205020404" pitchFamily="49" charset="0"/>
              <a:buChar char="o"/>
              <a:defRPr sz="1400"/>
            </a:lvl3pPr>
            <a:lvl4pPr>
              <a:defRPr sz="1200"/>
            </a:lvl4pPr>
            <a:lvl5pPr>
              <a:buFont typeface="Aptos" panose="020B0004020202020204" pitchFamily="34" charset="0"/>
              <a:buChar char="─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23D22-B233-19E0-BD6C-9D05D662BC32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4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Ideal for 4-step processes or key highlights.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short phrases and maintain symmetry.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2A96FC-0460-C75A-5D11-5B59B5ACDFC9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4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Ideal for 4-step processes or key highlights.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short phrases and maintain symmetry.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E3388-5070-7291-753F-1FDF0B5A14C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4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Ideal for 4-step processes or key highlights.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short phrases and maintain symmetry.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18E8DB-B363-D9C5-18AB-2A1658ECD7D5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with Content 4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Ideal for 4-step processes or key highlights.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short phrases and maintain symmetry.</a:t>
            </a:r>
          </a:p>
        </p:txBody>
      </p:sp>
    </p:spTree>
    <p:extLst>
      <p:ext uri="{BB962C8B-B14F-4D97-AF65-F5344CB8AC3E}">
        <p14:creationId xmlns:p14="http://schemas.microsoft.com/office/powerpoint/2010/main" val="644554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7" pos="415">
          <p15:clr>
            <a:srgbClr val="FBAE40"/>
          </p15:clr>
        </p15:guide>
        <p15:guide id="38" orient="horz" pos="255">
          <p15:clr>
            <a:srgbClr val="FBAE40"/>
          </p15:clr>
        </p15:guide>
        <p15:guide id="39" pos="3738">
          <p15:clr>
            <a:srgbClr val="FBAE40"/>
          </p15:clr>
        </p15:guide>
        <p15:guide id="40" pos="3876">
          <p15:clr>
            <a:srgbClr val="FBAE40"/>
          </p15:clr>
        </p15:guide>
        <p15:guide id="41" pos="7265">
          <p15:clr>
            <a:srgbClr val="FBAE40"/>
          </p15:clr>
        </p15:guide>
        <p15:guide id="42" orient="horz" pos="714">
          <p15:clr>
            <a:srgbClr val="FBAE40"/>
          </p15:clr>
        </p15:guide>
        <p15:guide id="43" orient="horz" pos="948">
          <p15:clr>
            <a:srgbClr val="FBAE40"/>
          </p15:clr>
        </p15:guide>
        <p15:guide id="44" orient="horz" pos="2388">
          <p15:clr>
            <a:srgbClr val="FBAE40"/>
          </p15:clr>
        </p15:guide>
        <p15:guide id="45" orient="horz" pos="2526">
          <p15:clr>
            <a:srgbClr val="FBAE40"/>
          </p15:clr>
        </p15:guide>
        <p15:guide id="46" orient="horz" pos="3972">
          <p15:clr>
            <a:srgbClr val="FBAE40"/>
          </p15:clr>
        </p15:guide>
        <p15:guide id="47" orient="horz" pos="4140">
          <p15:clr>
            <a:srgbClr val="FBAE40"/>
          </p15:clr>
        </p15:guide>
        <p15:guide id="48" orient="horz" pos="41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F8FC6D14-F42C-B486-2642-71AD2E612C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12192000" cy="2013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4980048" cy="10194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Click to add slide 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1A5C6-B21D-F46D-554E-098BB92F8B6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to present challenge, approach, and measurable results.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narrative concise and highlight key outcomes clearly.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1D542-8299-1355-4EC4-CF28720B8B2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to present challenge, approach, and measurable results.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narrative concise and highlight key outcomes clearly.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5D92D-78D3-4766-8713-120653EBB55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to present challenge, approach, and measurable results.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narrative concise and highlight key outcomes clearly.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CA77DD-27F0-9952-AB9E-BAF7AC7D5575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to present challenge, approach, and measurable results.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Keep narrative concise and highlight key outcomes clearly.</a:t>
            </a:r>
          </a:p>
        </p:txBody>
      </p:sp>
    </p:spTree>
    <p:extLst>
      <p:ext uri="{BB962C8B-B14F-4D97-AF65-F5344CB8AC3E}">
        <p14:creationId xmlns:p14="http://schemas.microsoft.com/office/powerpoint/2010/main" val="3774551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5" pos="415">
          <p15:clr>
            <a:srgbClr val="FBAE40"/>
          </p15:clr>
        </p15:guide>
        <p15:guide id="26" orient="horz" pos="255">
          <p15:clr>
            <a:srgbClr val="FBAE40"/>
          </p15:clr>
        </p15:guide>
        <p15:guide id="27" orient="horz" pos="858">
          <p15:clr>
            <a:srgbClr val="FBAE40"/>
          </p15:clr>
        </p15:guide>
        <p15:guide id="28" orient="horz" pos="1284">
          <p15:clr>
            <a:srgbClr val="FBAE40"/>
          </p15:clr>
        </p15:guide>
        <p15:guide id="29" orient="horz" pos="3972">
          <p15:clr>
            <a:srgbClr val="FBAE40"/>
          </p15:clr>
        </p15:guide>
        <p15:guide id="30" orient="horz" pos="4140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45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6B08E09-D758-D80A-2D81-F3A18B14A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342900"/>
            <a:ext cx="10909300" cy="800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b="1" dirty="0"/>
            </a:lvl1pPr>
          </a:lstStyle>
          <a:p>
            <a:pPr marL="0" lvl="0" indent="0">
              <a:buNone/>
            </a:pPr>
            <a:r>
              <a:rPr lang="en-US"/>
              <a:t>Meet the Team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FBD48D-9C6F-75F3-CE65-39E91038C4D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38761" y="1739900"/>
            <a:ext cx="2032000" cy="2032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62B0056-08F6-561D-571C-C2F43113F19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99587" y="1739900"/>
            <a:ext cx="2032000" cy="2032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C91C0A9-A010-D903-8B23-DA6913B5F1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60413" y="1739900"/>
            <a:ext cx="2032000" cy="2032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58422DA-4544-8FEB-37DD-FE53DF24AE7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21239" y="1739900"/>
            <a:ext cx="2032000" cy="2032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BDC8D3-B385-B967-C2BB-E6011269C6A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Introduce team members with name, title, and brief descriptor. Drag and drop team picture into the respective image placeholder.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consistent headshots and avoid long biographies.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DECBB-0680-1DC2-14AA-0184C122612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Introduce team members with name, title, and brief descriptor. Drag and drop team picture into the respective image placeholder.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consistent headshots and avoid long biographies.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9E8222-7354-E4D2-7DD5-E1735C46EC24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Introduce team members with name, title, and brief descriptor. Drag and drop team picture into the respective image placeholder.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consistent headshots and avoid long biographies.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3F6723-2F7F-D54B-C8B7-21B97744760E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Introduce team members with name, title, and brief descriptor. Drag and drop team picture into the respective image placeholder.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>
                <a:solidFill>
                  <a:schemeClr val="bg1">
                    <a:lumMod val="50000"/>
                  </a:schemeClr>
                </a:solidFill>
              </a:rPr>
              <a:t>Use consistent headshots and avoid long biographies.</a:t>
            </a:r>
          </a:p>
        </p:txBody>
      </p:sp>
    </p:spTree>
    <p:extLst>
      <p:ext uri="{BB962C8B-B14F-4D97-AF65-F5344CB8AC3E}">
        <p14:creationId xmlns:p14="http://schemas.microsoft.com/office/powerpoint/2010/main" val="4268017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5" pos="3681">
          <p15:clr>
            <a:srgbClr val="FBAE40"/>
          </p15:clr>
        </p15:guide>
        <p15:guide id="56" orient="horz" pos="255">
          <p15:clr>
            <a:srgbClr val="FBAE40"/>
          </p15:clr>
        </p15:guide>
        <p15:guide id="57" orient="horz" pos="726">
          <p15:clr>
            <a:srgbClr val="FBAE40"/>
          </p15:clr>
        </p15:guide>
        <p15:guide id="58" orient="horz" pos="960">
          <p15:clr>
            <a:srgbClr val="FBAE40"/>
          </p15:clr>
        </p15:guide>
        <p15:guide id="59" orient="horz" pos="1080">
          <p15:clr>
            <a:srgbClr val="FBAE40"/>
          </p15:clr>
        </p15:guide>
        <p15:guide id="60" orient="horz" pos="2370">
          <p15:clr>
            <a:srgbClr val="FBAE40"/>
          </p15:clr>
        </p15:guide>
        <p15:guide id="61" orient="horz" pos="3972">
          <p15:clr>
            <a:srgbClr val="FBAE40"/>
          </p15:clr>
        </p15:guide>
        <p15:guide id="62" orient="horz" pos="4134">
          <p15:clr>
            <a:srgbClr val="FBAE40"/>
          </p15:clr>
        </p15:guide>
        <p15:guide id="63" pos="414">
          <p15:clr>
            <a:srgbClr val="FBAE40"/>
          </p15:clr>
        </p15:guide>
        <p15:guide id="64" pos="768">
          <p15:clr>
            <a:srgbClr val="FBAE40"/>
          </p15:clr>
        </p15:guide>
        <p15:guide id="65" pos="2064">
          <p15:clr>
            <a:srgbClr val="FBAE40"/>
          </p15:clr>
        </p15:guide>
        <p15:guide id="66" pos="2382">
          <p15:clr>
            <a:srgbClr val="FBAE40"/>
          </p15:clr>
        </p15:guide>
        <p15:guide id="67" pos="3984">
          <p15:clr>
            <a:srgbClr val="FBAE40"/>
          </p15:clr>
        </p15:guide>
        <p15:guide id="68" pos="5298">
          <p15:clr>
            <a:srgbClr val="FBAE40"/>
          </p15:clr>
        </p15:guide>
        <p15:guide id="69" pos="5604">
          <p15:clr>
            <a:srgbClr val="FBAE40"/>
          </p15:clr>
        </p15:guide>
        <p15:guide id="70" pos="6906">
          <p15:clr>
            <a:srgbClr val="FBAE40"/>
          </p15:clr>
        </p15:guide>
        <p15:guide id="71" pos="7265">
          <p15:clr>
            <a:srgbClr val="FBAE40"/>
          </p15:clr>
        </p15:guide>
        <p15:guide id="72" orient="horz" pos="41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3175000"/>
            <a:ext cx="5943600" cy="66040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rgbClr val="CBDB2A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Thank you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9B33FD55-7B9A-26DB-9AAA-8CA8D2E4EA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7DE9B5-8165-AFE9-31ED-54F0D675D2F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81AE85-BB12-F69E-394D-F04889E8CC7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248023-01AE-F901-AA08-1047691386B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C1D0E-2377-FBC6-E901-64B54F69BE62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</p:spTree>
    <p:extLst>
      <p:ext uri="{BB962C8B-B14F-4D97-AF65-F5344CB8AC3E}">
        <p14:creationId xmlns:p14="http://schemas.microsoft.com/office/powerpoint/2010/main" val="1283924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9" pos="415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333">
          <p15:clr>
            <a:srgbClr val="FBAE40"/>
          </p15:clr>
        </p15:guide>
        <p15:guide id="33" orient="horz" pos="787">
          <p15:clr>
            <a:srgbClr val="FBAE40"/>
          </p15:clr>
        </p15:guide>
        <p15:guide id="39" pos="1286">
          <p15:clr>
            <a:srgbClr val="FBAE40"/>
          </p15:clr>
        </p15:guide>
        <p15:guide id="40" pos="1542">
          <p15:clr>
            <a:srgbClr val="FBAE40"/>
          </p15:clr>
        </p15:guide>
        <p15:guide id="41" pos="2406">
          <p15:clr>
            <a:srgbClr val="FBAE40"/>
          </p15:clr>
        </p15:guide>
        <p15:guide id="42" orient="horz" pos="397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CB94917-E9DB-E1B8-5114-5A0F25D2A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393" y="3175000"/>
            <a:ext cx="5943600" cy="660400"/>
          </a:xfrm>
          <a:prstGeom prst="rect">
            <a:avLst/>
          </a:prstGeom>
        </p:spPr>
        <p:txBody>
          <a:bodyPr lIns="0" tIns="45720" rIns="91440" bIns="45720" anchor="t">
            <a:noAutofit/>
          </a:bodyPr>
          <a:lstStyle>
            <a:lvl1pPr marL="0" indent="0">
              <a:buNone/>
              <a:defRPr lang="en-US" sz="4400" b="0" i="0" smtClean="0">
                <a:solidFill>
                  <a:srgbClr val="CBDB2A"/>
                </a:solidFill>
                <a:latin typeface="Aptos ExtraBold" panose="020B0004020202020204" pitchFamily="34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Thank you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02ABC-9D5A-929A-7A01-AC568D5C6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546100"/>
            <a:ext cx="1320800" cy="679635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IN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CDEA2C-EDA0-2695-8823-AAE8E02DB508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F2A4039-6647-64FF-4847-07A9F4E1EF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9200" y="546100"/>
            <a:ext cx="1320800" cy="67963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Co-branding logo</a:t>
            </a:r>
            <a:endParaRPr lang="en-IN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9B33FD55-7B9A-26DB-9AAA-8CA8D2E4EA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8890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7DE9B5-8165-AFE9-31ED-54F0D675D2FD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3EBC6E-D2BC-94EE-3C1D-5ADEF084CA90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781AE85-BB12-F69E-394D-F04889E8CC7C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FAA7A3-BFB7-D9FD-2485-E828A834EA77}"/>
              </a:ext>
            </a:extLst>
          </p:cNvPr>
          <p:cNvCxnSpPr>
            <a:cxnSpLocks/>
          </p:cNvCxnSpPr>
          <p:nvPr/>
        </p:nvCxnSpPr>
        <p:spPr>
          <a:xfrm>
            <a:off x="2251148" y="552450"/>
            <a:ext cx="0" cy="678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4248023-01AE-F901-AA08-1047691386BB}"/>
              </a:ext>
            </a:extLst>
          </p:cNvPr>
          <p:cNvSpPr txBox="1"/>
          <p:nvPr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2C1D0E-2377-FBC6-E901-64B54F69BE62}"/>
              </a:ext>
            </a:extLst>
          </p:cNvPr>
          <p:cNvSpPr txBox="1"/>
          <p:nvPr userDrawn="1"/>
        </p:nvSpPr>
        <p:spPr>
          <a:xfrm>
            <a:off x="-2552218" y="0"/>
            <a:ext cx="2552218" cy="6858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800" b="1">
                <a:solidFill>
                  <a:schemeClr val="bg1">
                    <a:lumMod val="50000"/>
                  </a:schemeClr>
                </a:solidFill>
              </a:rPr>
              <a:t>Title Slide </a:t>
            </a:r>
            <a:r>
              <a:rPr lang="en-US" sz="800" b="0" i="1">
                <a:solidFill>
                  <a:schemeClr val="bg1">
                    <a:lumMod val="50000"/>
                  </a:schemeClr>
                </a:solidFill>
              </a:rPr>
              <a:t>(Full bleed image background)</a:t>
            </a:r>
          </a:p>
          <a:p>
            <a:endParaRPr lang="en-US" sz="800" b="1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Opening slide of the presentation.</a:t>
            </a:r>
          </a:p>
          <a:p>
            <a:r>
              <a:rPr lang="en-US" sz="800">
                <a:solidFill>
                  <a:schemeClr val="bg1">
                    <a:lumMod val="50000"/>
                  </a:schemeClr>
                </a:solidFill>
              </a:rPr>
              <a:t>Adjust the gradient box in the slide as needed to ensure text readability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3D2D41-5827-0698-C82C-43E0770559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00" y="558800"/>
            <a:ext cx="18000" cy="6768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810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9" pos="415">
          <p15:clr>
            <a:srgbClr val="FBAE40"/>
          </p15:clr>
        </p15:guide>
        <p15:guide id="31" pos="7265">
          <p15:clr>
            <a:srgbClr val="FBAE40"/>
          </p15:clr>
        </p15:guide>
        <p15:guide id="32" orient="horz" pos="333">
          <p15:clr>
            <a:srgbClr val="FBAE40"/>
          </p15:clr>
        </p15:guide>
        <p15:guide id="33" orient="horz" pos="787">
          <p15:clr>
            <a:srgbClr val="FBAE40"/>
          </p15:clr>
        </p15:guide>
        <p15:guide id="39" pos="1286">
          <p15:clr>
            <a:srgbClr val="FBAE40"/>
          </p15:clr>
        </p15:guide>
        <p15:guide id="40" pos="1542">
          <p15:clr>
            <a:srgbClr val="FBAE40"/>
          </p15:clr>
        </p15:guide>
        <p15:guide id="41" pos="2406">
          <p15:clr>
            <a:srgbClr val="FBAE40"/>
          </p15:clr>
        </p15:guide>
        <p15:guide id="42" orient="horz" pos="397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820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orient="horz" pos="255">
          <p15:clr>
            <a:srgbClr val="FBAE40"/>
          </p15:clr>
        </p15:guide>
        <p15:guide id="14" pos="415">
          <p15:clr>
            <a:srgbClr val="FBAE40"/>
          </p15:clr>
        </p15:guide>
        <p15:guide id="15" orient="horz" pos="3972">
          <p15:clr>
            <a:srgbClr val="FBAE40"/>
          </p15:clr>
        </p15:guide>
        <p15:guide id="16" pos="726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231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orient="horz" pos="255">
          <p15:clr>
            <a:srgbClr val="FBAE40"/>
          </p15:clr>
        </p15:guide>
        <p15:guide id="14" pos="415">
          <p15:clr>
            <a:srgbClr val="FBAE40"/>
          </p15:clr>
        </p15:guide>
        <p15:guide id="15" orient="horz" pos="3972">
          <p15:clr>
            <a:srgbClr val="FBAE40"/>
          </p15:clr>
        </p15:guide>
        <p15:guide id="16" pos="726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FCC2D-A8A6-47AB-CD1A-EBA560051B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84" y="334653"/>
            <a:ext cx="10226916" cy="430887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800" b="1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Here is the title in two lines for each chapter</a:t>
            </a:r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2AF0E9-0D5E-D1C7-CC1B-11604062DD03}"/>
              </a:ext>
            </a:extLst>
          </p:cNvPr>
          <p:cNvSpPr txBox="1"/>
          <p:nvPr userDrawn="1"/>
        </p:nvSpPr>
        <p:spPr>
          <a:xfrm>
            <a:off x="528372" y="6567821"/>
            <a:ext cx="1109278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l"/>
            <a:r>
              <a:rPr lang="en-US" sz="800" b="0" spc="30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ITC INFOTECH</a:t>
            </a:r>
            <a:endParaRPr lang="en-AU" sz="800" b="0" strike="noStrike" spc="3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B384B-4828-BD78-086F-3E2A31096280}"/>
              </a:ext>
            </a:extLst>
          </p:cNvPr>
          <p:cNvSpPr txBox="1"/>
          <p:nvPr userDrawn="1"/>
        </p:nvSpPr>
        <p:spPr>
          <a:xfrm>
            <a:off x="11255332" y="6537044"/>
            <a:ext cx="64800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4A3BE082-7319-417E-A082-E8D44E250F74}" type="slidenum">
              <a:rPr lang="en-US" sz="800" b="0" spc="300" smtClean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AU" sz="800" b="0" strike="noStrike" spc="3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683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01">
          <p15:clr>
            <a:srgbClr val="FBAE40"/>
          </p15:clr>
        </p15:guide>
        <p15:guide id="3" pos="7368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orient="horz" pos="8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2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4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5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6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7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8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9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0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1.xml"/></Relationships>
</file>

<file path=ppt/slideMasters/_rels/slideMaster1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33" Type="http://schemas.openxmlformats.org/officeDocument/2006/relationships/theme" Target="../theme/theme19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50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53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slideLayout" Target="../slideLayouts/slideLayout5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slideLayout" Target="../slideLayouts/slideLayout51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71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3" r:id="rId2"/>
    <p:sldLayoutId id="214748371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34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8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7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14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14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83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AE4BB93-74CC-AF89-483C-26730487F26E}"/>
              </a:ext>
            </a:extLst>
          </p:cNvPr>
          <p:cNvSpPr txBox="1"/>
          <p:nvPr userDrawn="1"/>
        </p:nvSpPr>
        <p:spPr>
          <a:xfrm>
            <a:off x="604837" y="6515810"/>
            <a:ext cx="2534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chemeClr val="tx1"/>
                </a:solidFill>
                <a:latin typeface="Aptos Light" panose="020B0004020202020204" pitchFamily="34" charset="0"/>
              </a:rPr>
              <a:t>© ITC Infotech  |  Confidential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01EC5E-7167-08D9-39BE-3DDFDDFFD61C}"/>
              </a:ext>
            </a:extLst>
          </p:cNvPr>
          <p:cNvSpPr txBox="1">
            <a:spLocks/>
          </p:cNvSpPr>
          <p:nvPr userDrawn="1"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tx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ABF5ADD-939D-82EE-3B32-A39A66658155}"/>
              </a:ext>
            </a:extLst>
          </p:cNvPr>
          <p:cNvSpPr txBox="1">
            <a:spLocks/>
          </p:cNvSpPr>
          <p:nvPr userDrawn="1"/>
        </p:nvSpPr>
        <p:spPr>
          <a:xfrm>
            <a:off x="11137392" y="6518275"/>
            <a:ext cx="429768" cy="244800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ED1F883-C71F-4C07-A8F8-7291A32688EB}" type="slidenum">
              <a:rPr lang="id-ID" sz="1000" smtClean="0">
                <a:solidFill>
                  <a:schemeClr val="tx1"/>
                </a:solidFill>
                <a:latin typeface="Aptos Light" panose="020B0004020202020204" pitchFamily="34" charset="0"/>
              </a:rPr>
              <a:pPr algn="r"/>
              <a:t>‹#›</a:t>
            </a:fld>
            <a:endParaRPr lang="id-ID" sz="1000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7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6" r:id="rId27"/>
    <p:sldLayoutId id="2147483747" r:id="rId28"/>
    <p:sldLayoutId id="2147483748" r:id="rId29"/>
    <p:sldLayoutId id="2147483749" r:id="rId30"/>
    <p:sldLayoutId id="2147483750" r:id="rId31"/>
    <p:sldLayoutId id="2147483751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sv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tner.com/en/newsroom/press-releases/2025-09-24-ai-enabling-cloud-services-are-the-future-of-cloud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aws.amazon.com/solutions/case-studies/airbnb-case-study/" TargetMode="External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74404F0-A235-BBD7-1CAC-342D1B83F6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75000"/>
          </a:blip>
          <a:srcRect t="17726" b="17726"/>
          <a:stretch>
            <a:fillRect/>
          </a:stretch>
        </p:blipFill>
        <p:spPr/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096000" y="4981528"/>
            <a:ext cx="5811297" cy="154817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095999" y="5115060"/>
            <a:ext cx="5650523" cy="1414640"/>
          </a:xfrm>
        </p:spPr>
        <p:txBody>
          <a:bodyPr/>
          <a:lstStyle/>
          <a:p>
            <a:r>
              <a:rPr lang="fr-FR" sz="1800" dirty="0"/>
              <a:t>Digital Transformation Management &amp; Digital Business </a:t>
            </a:r>
            <a:r>
              <a:rPr lang="en-US" sz="1800" dirty="0"/>
              <a:t>Systems</a:t>
            </a:r>
          </a:p>
          <a:p>
            <a:pPr algn="ctr"/>
            <a:r>
              <a:rPr lang="fr-FR" sz="2400" dirty="0">
                <a:solidFill>
                  <a:srgbClr val="FFFF00"/>
                </a:solidFill>
              </a:rPr>
              <a:t>INTRODUCTORY LECTURE</a:t>
            </a:r>
          </a:p>
          <a:p>
            <a:pPr algn="ctr"/>
            <a:r>
              <a:rPr lang="fr-FR" sz="2400" dirty="0">
                <a:solidFill>
                  <a:srgbClr val="FFFF00"/>
                </a:solidFill>
              </a:rPr>
              <a:t>Jérôme Coenraets</a:t>
            </a:r>
          </a:p>
        </p:txBody>
      </p:sp>
    </p:spTree>
    <p:extLst>
      <p:ext uri="{BB962C8B-B14F-4D97-AF65-F5344CB8AC3E}">
        <p14:creationId xmlns:p14="http://schemas.microsoft.com/office/powerpoint/2010/main" val="93836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218508" y="2497246"/>
            <a:ext cx="4691706" cy="431800"/>
          </a:xfrm>
        </p:spPr>
        <p:txBody>
          <a:bodyPr/>
          <a:lstStyle/>
          <a:p>
            <a:r>
              <a:rPr lang="fr-FR" sz="3600" dirty="0"/>
              <a:t>OUTLINE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298895" y="3429000"/>
            <a:ext cx="8859988" cy="2425348"/>
          </a:xfrm>
        </p:spPr>
        <p:txBody>
          <a:bodyPr/>
          <a:lstStyle/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Organization of the course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Odoo Education Program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Key Concepts in Enterprise Information Systems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Today’s Digital Landscape</a:t>
            </a:r>
          </a:p>
        </p:txBody>
      </p:sp>
    </p:spTree>
    <p:extLst>
      <p:ext uri="{BB962C8B-B14F-4D97-AF65-F5344CB8AC3E}">
        <p14:creationId xmlns:p14="http://schemas.microsoft.com/office/powerpoint/2010/main" val="203030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What is low Earth orbit? | Space">
            <a:extLst>
              <a:ext uri="{FF2B5EF4-FFF2-40B4-BE49-F238E27FC236}">
                <a16:creationId xmlns:a16="http://schemas.microsoft.com/office/drawing/2014/main" id="{BAC8B882-0B16-549F-96CF-AE2526C2D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956217"/>
            <a:ext cx="12197692" cy="24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8A8E86-0FFA-4D58-126A-C6C4C8BF9AC1}"/>
              </a:ext>
            </a:extLst>
          </p:cNvPr>
          <p:cNvSpPr/>
          <p:nvPr/>
        </p:nvSpPr>
        <p:spPr>
          <a:xfrm>
            <a:off x="0" y="966243"/>
            <a:ext cx="12190412" cy="2446505"/>
          </a:xfrm>
          <a:prstGeom prst="rect">
            <a:avLst/>
          </a:prstGeom>
          <a:solidFill>
            <a:schemeClr val="bg2">
              <a:alpha val="6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7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8BEAF-1B84-CEF9-F7D9-4CFAA7F5FAC7}"/>
              </a:ext>
            </a:extLst>
          </p:cNvPr>
          <p:cNvSpPr txBox="1"/>
          <p:nvPr/>
        </p:nvSpPr>
        <p:spPr>
          <a:xfrm>
            <a:off x="6870914" y="2457956"/>
            <a:ext cx="1839511" cy="6152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3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/>
                <a:cs typeface="Calibri"/>
              </a:rPr>
              <a:t>Operations in </a:t>
            </a:r>
            <a:r>
              <a:rPr kumimoji="0" lang="en-US" sz="2398" b="1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Segoe UI Emoji"/>
                <a:cs typeface="Calibri"/>
              </a:rPr>
              <a:t>41</a:t>
            </a:r>
            <a:r>
              <a:rPr kumimoji="0" lang="en-US" sz="2398" b="0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Segoe UI Emoji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/>
                <a:cs typeface="Calibri"/>
              </a:rPr>
              <a:t>Countries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211DAA-6009-C9F4-AF46-C0D7A57F7272}"/>
              </a:ext>
            </a:extLst>
          </p:cNvPr>
          <p:cNvSpPr txBox="1"/>
          <p:nvPr/>
        </p:nvSpPr>
        <p:spPr>
          <a:xfrm>
            <a:off x="9760192" y="2396433"/>
            <a:ext cx="1800095" cy="7382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3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 panose="020B0502040204020203" pitchFamily="34" charset="0"/>
                <a:cs typeface="Calibri" panose="020F0502020204030204" pitchFamily="34" charset="0"/>
              </a:rPr>
              <a:t>Top </a:t>
            </a:r>
            <a:r>
              <a:rPr kumimoji="0" lang="en-US" sz="2398" b="1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  <a:r>
              <a:rPr kumimoji="0" lang="en-US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 panose="020B0502040204020203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 panose="020B0502040204020203" pitchFamily="34" charset="0"/>
                <a:cs typeface="Calibri" panose="020F0502020204030204" pitchFamily="34" charset="0"/>
              </a:rPr>
              <a:t>Clients with us for </a:t>
            </a:r>
            <a:r>
              <a:rPr kumimoji="0" lang="en-US" sz="2398" b="1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5+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 panose="020B0502040204020203" pitchFamily="34" charset="0"/>
                <a:cs typeface="Calibri" panose="020F0502020204030204" pitchFamily="34" charset="0"/>
              </a:rPr>
              <a:t>years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F02000-1030-5988-2C05-FC9FE134CD7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72952" y="1307196"/>
            <a:ext cx="380363" cy="3803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B1B5BC-B58E-F1E1-A9C5-EBB877D54DC5}"/>
              </a:ext>
            </a:extLst>
          </p:cNvPr>
          <p:cNvSpPr txBox="1"/>
          <p:nvPr/>
        </p:nvSpPr>
        <p:spPr>
          <a:xfrm>
            <a:off x="9760193" y="1189762"/>
            <a:ext cx="1527203" cy="61523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3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8" b="1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60+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 panose="020B0502040204020203" pitchFamily="34" charset="0"/>
                <a:cs typeface="Calibri" panose="020F0502020204030204" pitchFamily="34" charset="0"/>
              </a:rPr>
              <a:t>Fortune 500 Clients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D3C506-562A-EBAF-E0F6-F6E9B6B1C983}"/>
              </a:ext>
            </a:extLst>
          </p:cNvPr>
          <p:cNvSpPr txBox="1"/>
          <p:nvPr/>
        </p:nvSpPr>
        <p:spPr>
          <a:xfrm>
            <a:off x="6870914" y="1312872"/>
            <a:ext cx="2107949" cy="36901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8" b="1" i="0" u="none" strike="noStrike" kern="0" cap="none" spc="0" normalizeH="0" baseline="0" noProof="0">
                <a:ln>
                  <a:noFill/>
                </a:ln>
                <a:solidFill>
                  <a:srgbClr val="CBDB2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13,000+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Segoe UI Emoji"/>
                <a:cs typeface="Calibri"/>
              </a:rPr>
              <a:t>employees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34A34FB-4D1C-93C8-2BCA-10F081D332D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5162" y="2537891"/>
            <a:ext cx="455359" cy="45535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368CBE8-0906-B574-0F91-C85F23595C6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5162" y="1311712"/>
            <a:ext cx="369304" cy="37133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B9F7A5A-C996-02E8-938F-3F89AB0385C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0687" y="2589258"/>
            <a:ext cx="352627" cy="35262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9A75AA-3318-69BA-8871-B66F65A130FD}"/>
              </a:ext>
            </a:extLst>
          </p:cNvPr>
          <p:cNvCxnSpPr>
            <a:cxnSpLocks/>
          </p:cNvCxnSpPr>
          <p:nvPr/>
        </p:nvCxnSpPr>
        <p:spPr>
          <a:xfrm>
            <a:off x="6335162" y="2120561"/>
            <a:ext cx="246759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520665-E918-9BA7-A532-4F96BB01FABB}"/>
              </a:ext>
            </a:extLst>
          </p:cNvPr>
          <p:cNvCxnSpPr>
            <a:cxnSpLocks/>
          </p:cNvCxnSpPr>
          <p:nvPr/>
        </p:nvCxnSpPr>
        <p:spPr>
          <a:xfrm>
            <a:off x="8991688" y="2335614"/>
            <a:ext cx="0" cy="91066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152F75">
                    <a:lumMod val="5000"/>
                    <a:lumOff val="95000"/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  <a:gs pos="50000">
                  <a:srgbClr val="FFFF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D67180-B6E5-5230-8652-81885A41EB27}"/>
              </a:ext>
            </a:extLst>
          </p:cNvPr>
          <p:cNvGrpSpPr/>
          <p:nvPr/>
        </p:nvGrpSpPr>
        <p:grpSpPr>
          <a:xfrm>
            <a:off x="655353" y="1239990"/>
            <a:ext cx="5415247" cy="755310"/>
            <a:chOff x="498449" y="1583833"/>
            <a:chExt cx="5418069" cy="7557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CB2C701-5386-BE82-A87A-08971108287C}"/>
                </a:ext>
              </a:extLst>
            </p:cNvPr>
            <p:cNvSpPr/>
            <p:nvPr/>
          </p:nvSpPr>
          <p:spPr>
            <a:xfrm>
              <a:off x="1590627" y="1684862"/>
              <a:ext cx="4325891" cy="55364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3578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798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One of the fastest growing and profitable IT Services organizations worldwide 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665DB0A-D721-85CB-F732-44284189C0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8449" y="1583833"/>
              <a:ext cx="755703" cy="755703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0">
                    <a:srgbClr val="152F75">
                      <a:lumMod val="1000"/>
                      <a:lumOff val="99000"/>
                    </a:srgbClr>
                  </a:gs>
                  <a:gs pos="100000">
                    <a:srgbClr val="152F75">
                      <a:lumMod val="45000"/>
                      <a:lumOff val="55000"/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EC065E5-9CC5-EAEE-2357-4BEECDBB00CD}"/>
                </a:ext>
              </a:extLst>
            </p:cNvPr>
            <p:cNvSpPr/>
            <p:nvPr/>
          </p:nvSpPr>
          <p:spPr>
            <a:xfrm>
              <a:off x="672625" y="1735053"/>
              <a:ext cx="407350" cy="453263"/>
            </a:xfrm>
            <a:custGeom>
              <a:avLst/>
              <a:gdLst>
                <a:gd name="connsiteX0" fmla="*/ 153619 w 4575638"/>
                <a:gd name="connsiteY0" fmla="*/ 4937693 h 5091371"/>
                <a:gd name="connsiteX1" fmla="*/ 4422039 w 4575638"/>
                <a:gd name="connsiteY1" fmla="*/ 4937693 h 5091371"/>
                <a:gd name="connsiteX2" fmla="*/ 4422039 w 4575638"/>
                <a:gd name="connsiteY2" fmla="*/ 4685300 h 5091371"/>
                <a:gd name="connsiteX3" fmla="*/ 153619 w 4575638"/>
                <a:gd name="connsiteY3" fmla="*/ 4685300 h 5091371"/>
                <a:gd name="connsiteX4" fmla="*/ 4498848 w 4575638"/>
                <a:gd name="connsiteY4" fmla="*/ 5091313 h 5091371"/>
                <a:gd name="connsiteX5" fmla="*/ 76810 w 4575638"/>
                <a:gd name="connsiteY5" fmla="*/ 5091313 h 5091371"/>
                <a:gd name="connsiteX6" fmla="*/ 0 w 4575638"/>
                <a:gd name="connsiteY6" fmla="*/ 5014503 h 5091371"/>
                <a:gd name="connsiteX7" fmla="*/ 0 w 4575638"/>
                <a:gd name="connsiteY7" fmla="*/ 4608500 h 5091371"/>
                <a:gd name="connsiteX8" fmla="*/ 76810 w 4575638"/>
                <a:gd name="connsiteY8" fmla="*/ 4531690 h 5091371"/>
                <a:gd name="connsiteX9" fmla="*/ 337962 w 4575638"/>
                <a:gd name="connsiteY9" fmla="*/ 4531690 h 5091371"/>
                <a:gd name="connsiteX10" fmla="*/ 337962 w 4575638"/>
                <a:gd name="connsiteY10" fmla="*/ 4202487 h 5091371"/>
                <a:gd name="connsiteX11" fmla="*/ 414772 w 4575638"/>
                <a:gd name="connsiteY11" fmla="*/ 4125687 h 5091371"/>
                <a:gd name="connsiteX12" fmla="*/ 615574 w 4575638"/>
                <a:gd name="connsiteY12" fmla="*/ 4125687 h 5091371"/>
                <a:gd name="connsiteX13" fmla="*/ 615574 w 4575638"/>
                <a:gd name="connsiteY13" fmla="*/ 2054081 h 5091371"/>
                <a:gd name="connsiteX14" fmla="*/ 1478026 w 4575638"/>
                <a:gd name="connsiteY14" fmla="*/ 1191628 h 5091371"/>
                <a:gd name="connsiteX15" fmla="*/ 2186869 w 4575638"/>
                <a:gd name="connsiteY15" fmla="*/ 1191628 h 5091371"/>
                <a:gd name="connsiteX16" fmla="*/ 2186869 w 4575638"/>
                <a:gd name="connsiteY16" fmla="*/ 76808 h 5091371"/>
                <a:gd name="connsiteX17" fmla="*/ 2263679 w 4575638"/>
                <a:gd name="connsiteY17" fmla="*/ 0 h 5091371"/>
                <a:gd name="connsiteX18" fmla="*/ 3049322 w 4575638"/>
                <a:gd name="connsiteY18" fmla="*/ 0 h 5091371"/>
                <a:gd name="connsiteX19" fmla="*/ 3910706 w 4575638"/>
                <a:gd name="connsiteY19" fmla="*/ 862454 h 5091371"/>
                <a:gd name="connsiteX20" fmla="*/ 3910706 w 4575638"/>
                <a:gd name="connsiteY20" fmla="*/ 4125785 h 5091371"/>
                <a:gd name="connsiteX21" fmla="*/ 4160876 w 4575638"/>
                <a:gd name="connsiteY21" fmla="*/ 4125785 h 5091371"/>
                <a:gd name="connsiteX22" fmla="*/ 4237676 w 4575638"/>
                <a:gd name="connsiteY22" fmla="*/ 4202594 h 5091371"/>
                <a:gd name="connsiteX23" fmla="*/ 4237676 w 4575638"/>
                <a:gd name="connsiteY23" fmla="*/ 4531798 h 5091371"/>
                <a:gd name="connsiteX24" fmla="*/ 4498828 w 4575638"/>
                <a:gd name="connsiteY24" fmla="*/ 4531798 h 5091371"/>
                <a:gd name="connsiteX25" fmla="*/ 4575638 w 4575638"/>
                <a:gd name="connsiteY25" fmla="*/ 4608598 h 5091371"/>
                <a:gd name="connsiteX26" fmla="*/ 4575638 w 4575638"/>
                <a:gd name="connsiteY26" fmla="*/ 5014601 h 5091371"/>
                <a:gd name="connsiteX27" fmla="*/ 4498828 w 4575638"/>
                <a:gd name="connsiteY27" fmla="*/ 5091372 h 5091371"/>
                <a:gd name="connsiteX28" fmla="*/ 4084076 w 4575638"/>
                <a:gd name="connsiteY28" fmla="*/ 4279335 h 5091371"/>
                <a:gd name="connsiteX29" fmla="*/ 491562 w 4575638"/>
                <a:gd name="connsiteY29" fmla="*/ 4279335 h 5091371"/>
                <a:gd name="connsiteX30" fmla="*/ 491562 w 4575638"/>
                <a:gd name="connsiteY30" fmla="*/ 4531729 h 5091371"/>
                <a:gd name="connsiteX31" fmla="*/ 4084076 w 4575638"/>
                <a:gd name="connsiteY31" fmla="*/ 4531729 h 5091371"/>
                <a:gd name="connsiteX32" fmla="*/ 2653204 w 4575638"/>
                <a:gd name="connsiteY32" fmla="*/ 2990031 h 5091371"/>
                <a:gd name="connsiteX33" fmla="*/ 3443255 w 4575638"/>
                <a:gd name="connsiteY33" fmla="*/ 2990031 h 5091371"/>
                <a:gd name="connsiteX34" fmla="*/ 3520064 w 4575638"/>
                <a:gd name="connsiteY34" fmla="*/ 3066841 h 5091371"/>
                <a:gd name="connsiteX35" fmla="*/ 3520064 w 4575638"/>
                <a:gd name="connsiteY35" fmla="*/ 4125716 h 5091371"/>
                <a:gd name="connsiteX36" fmla="*/ 3755960 w 4575638"/>
                <a:gd name="connsiteY36" fmla="*/ 4125716 h 5091371"/>
                <a:gd name="connsiteX37" fmla="*/ 3755960 w 4575638"/>
                <a:gd name="connsiteY37" fmla="*/ 862386 h 5091371"/>
                <a:gd name="connsiteX38" fmla="*/ 3048234 w 4575638"/>
                <a:gd name="connsiteY38" fmla="*/ 153541 h 5091371"/>
                <a:gd name="connsiteX39" fmla="*/ 2339391 w 4575638"/>
                <a:gd name="connsiteY39" fmla="*/ 153541 h 5091371"/>
                <a:gd name="connsiteX40" fmla="*/ 2339391 w 4575638"/>
                <a:gd name="connsiteY40" fmla="*/ 4125696 h 5091371"/>
                <a:gd name="connsiteX41" fmla="*/ 2575287 w 4575638"/>
                <a:gd name="connsiteY41" fmla="*/ 4125696 h 5091371"/>
                <a:gd name="connsiteX42" fmla="*/ 2575287 w 4575638"/>
                <a:gd name="connsiteY42" fmla="*/ 3066821 h 5091371"/>
                <a:gd name="connsiteX43" fmla="*/ 2653204 w 4575638"/>
                <a:gd name="connsiteY43" fmla="*/ 2989973 h 5091371"/>
                <a:gd name="connsiteX44" fmla="*/ 3366445 w 4575638"/>
                <a:gd name="connsiteY44" fmla="*/ 3143650 h 5091371"/>
                <a:gd name="connsiteX45" fmla="*/ 2730013 w 4575638"/>
                <a:gd name="connsiteY45" fmla="*/ 3143650 h 5091371"/>
                <a:gd name="connsiteX46" fmla="*/ 2730013 w 4575638"/>
                <a:gd name="connsiteY46" fmla="*/ 4125716 h 5091371"/>
                <a:gd name="connsiteX47" fmla="*/ 3366445 w 4575638"/>
                <a:gd name="connsiteY47" fmla="*/ 4125716 h 5091371"/>
                <a:gd name="connsiteX48" fmla="*/ 1796257 w 4575638"/>
                <a:gd name="connsiteY48" fmla="*/ 1704058 h 5091371"/>
                <a:gd name="connsiteX49" fmla="*/ 1873067 w 4575638"/>
                <a:gd name="connsiteY49" fmla="*/ 1627249 h 5091371"/>
                <a:gd name="connsiteX50" fmla="*/ 1949876 w 4575638"/>
                <a:gd name="connsiteY50" fmla="*/ 1704058 h 5091371"/>
                <a:gd name="connsiteX51" fmla="*/ 1949876 w 4575638"/>
                <a:gd name="connsiteY51" fmla="*/ 3877751 h 5091371"/>
                <a:gd name="connsiteX52" fmla="*/ 1873067 w 4575638"/>
                <a:gd name="connsiteY52" fmla="*/ 3954560 h 5091371"/>
                <a:gd name="connsiteX53" fmla="*/ 1796257 w 4575638"/>
                <a:gd name="connsiteY53" fmla="*/ 3877751 h 5091371"/>
                <a:gd name="connsiteX54" fmla="*/ 1006206 w 4575638"/>
                <a:gd name="connsiteY54" fmla="*/ 1994838 h 5091371"/>
                <a:gd name="connsiteX55" fmla="*/ 1083015 w 4575638"/>
                <a:gd name="connsiteY55" fmla="*/ 1918028 h 5091371"/>
                <a:gd name="connsiteX56" fmla="*/ 1159825 w 4575638"/>
                <a:gd name="connsiteY56" fmla="*/ 1994838 h 5091371"/>
                <a:gd name="connsiteX57" fmla="*/ 1159825 w 4575638"/>
                <a:gd name="connsiteY57" fmla="*/ 3877751 h 5091371"/>
                <a:gd name="connsiteX58" fmla="*/ 1083015 w 4575638"/>
                <a:gd name="connsiteY58" fmla="*/ 3954560 h 5091371"/>
                <a:gd name="connsiteX59" fmla="*/ 1006206 w 4575638"/>
                <a:gd name="connsiteY59" fmla="*/ 3877751 h 5091371"/>
                <a:gd name="connsiteX60" fmla="*/ 1401227 w 4575638"/>
                <a:gd name="connsiteY60" fmla="*/ 1704058 h 5091371"/>
                <a:gd name="connsiteX61" fmla="*/ 1478036 w 4575638"/>
                <a:gd name="connsiteY61" fmla="*/ 1627249 h 5091371"/>
                <a:gd name="connsiteX62" fmla="*/ 1554846 w 4575638"/>
                <a:gd name="connsiteY62" fmla="*/ 1704058 h 5091371"/>
                <a:gd name="connsiteX63" fmla="*/ 1554846 w 4575638"/>
                <a:gd name="connsiteY63" fmla="*/ 3877751 h 5091371"/>
                <a:gd name="connsiteX64" fmla="*/ 1478036 w 4575638"/>
                <a:gd name="connsiteY64" fmla="*/ 3954560 h 5091371"/>
                <a:gd name="connsiteX65" fmla="*/ 1401227 w 4575638"/>
                <a:gd name="connsiteY65" fmla="*/ 3877751 h 5091371"/>
                <a:gd name="connsiteX66" fmla="*/ 769193 w 4575638"/>
                <a:gd name="connsiteY66" fmla="*/ 4125716 h 5091371"/>
                <a:gd name="connsiteX67" fmla="*/ 2185762 w 4575638"/>
                <a:gd name="connsiteY67" fmla="*/ 4125716 h 5091371"/>
                <a:gd name="connsiteX68" fmla="*/ 2185762 w 4575638"/>
                <a:gd name="connsiteY68" fmla="*/ 1345189 h 5091371"/>
                <a:gd name="connsiteX69" fmla="*/ 1476919 w 4575638"/>
                <a:gd name="connsiteY69" fmla="*/ 1345189 h 5091371"/>
                <a:gd name="connsiteX70" fmla="*/ 768076 w 4575638"/>
                <a:gd name="connsiteY70" fmla="*/ 2054032 h 5091371"/>
                <a:gd name="connsiteX71" fmla="*/ 768037 w 4575638"/>
                <a:gd name="connsiteY71" fmla="*/ 4125736 h 5091371"/>
                <a:gd name="connsiteX72" fmla="*/ 2576374 w 4575638"/>
                <a:gd name="connsiteY72" fmla="*/ 512334 h 5091371"/>
                <a:gd name="connsiteX73" fmla="*/ 2653184 w 4575638"/>
                <a:gd name="connsiteY73" fmla="*/ 435526 h 5091371"/>
                <a:gd name="connsiteX74" fmla="*/ 2729993 w 4575638"/>
                <a:gd name="connsiteY74" fmla="*/ 512334 h 5091371"/>
                <a:gd name="connsiteX75" fmla="*/ 2729993 w 4575638"/>
                <a:gd name="connsiteY75" fmla="*/ 2686026 h 5091371"/>
                <a:gd name="connsiteX76" fmla="*/ 2653184 w 4575638"/>
                <a:gd name="connsiteY76" fmla="*/ 2762835 h 5091371"/>
                <a:gd name="connsiteX77" fmla="*/ 2576374 w 4575638"/>
                <a:gd name="connsiteY77" fmla="*/ 2686026 h 5091371"/>
                <a:gd name="connsiteX78" fmla="*/ 3366426 w 4575638"/>
                <a:gd name="connsiteY78" fmla="*/ 803113 h 5091371"/>
                <a:gd name="connsiteX79" fmla="*/ 3443235 w 4575638"/>
                <a:gd name="connsiteY79" fmla="*/ 726305 h 5091371"/>
                <a:gd name="connsiteX80" fmla="*/ 3520045 w 4575638"/>
                <a:gd name="connsiteY80" fmla="*/ 803113 h 5091371"/>
                <a:gd name="connsiteX81" fmla="*/ 3520045 w 4575638"/>
                <a:gd name="connsiteY81" fmla="*/ 2686026 h 5091371"/>
                <a:gd name="connsiteX82" fmla="*/ 3443235 w 4575638"/>
                <a:gd name="connsiteY82" fmla="*/ 2762835 h 5091371"/>
                <a:gd name="connsiteX83" fmla="*/ 3366426 w 4575638"/>
                <a:gd name="connsiteY83" fmla="*/ 2686026 h 5091371"/>
                <a:gd name="connsiteX84" fmla="*/ 2971405 w 4575638"/>
                <a:gd name="connsiteY84" fmla="*/ 512334 h 5091371"/>
                <a:gd name="connsiteX85" fmla="*/ 3048215 w 4575638"/>
                <a:gd name="connsiteY85" fmla="*/ 435526 h 5091371"/>
                <a:gd name="connsiteX86" fmla="*/ 3125024 w 4575638"/>
                <a:gd name="connsiteY86" fmla="*/ 512334 h 5091371"/>
                <a:gd name="connsiteX87" fmla="*/ 3125024 w 4575638"/>
                <a:gd name="connsiteY87" fmla="*/ 2686026 h 5091371"/>
                <a:gd name="connsiteX88" fmla="*/ 3048215 w 4575638"/>
                <a:gd name="connsiteY88" fmla="*/ 2762835 h 5091371"/>
                <a:gd name="connsiteX89" fmla="*/ 2971405 w 4575638"/>
                <a:gd name="connsiteY89" fmla="*/ 2686026 h 509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575638" h="5091371">
                  <a:moveTo>
                    <a:pt x="153619" y="4937693"/>
                  </a:moveTo>
                  <a:lnTo>
                    <a:pt x="4422039" y="4937693"/>
                  </a:lnTo>
                  <a:lnTo>
                    <a:pt x="4422039" y="4685300"/>
                  </a:lnTo>
                  <a:lnTo>
                    <a:pt x="153619" y="4685300"/>
                  </a:lnTo>
                  <a:close/>
                  <a:moveTo>
                    <a:pt x="4498848" y="5091313"/>
                  </a:moveTo>
                  <a:lnTo>
                    <a:pt x="76810" y="5091313"/>
                  </a:lnTo>
                  <a:cubicBezTo>
                    <a:pt x="34025" y="5091313"/>
                    <a:pt x="0" y="5057287"/>
                    <a:pt x="0" y="5014503"/>
                  </a:cubicBezTo>
                  <a:lnTo>
                    <a:pt x="0" y="4608500"/>
                  </a:lnTo>
                  <a:cubicBezTo>
                    <a:pt x="0" y="4565716"/>
                    <a:pt x="34025" y="4531690"/>
                    <a:pt x="76810" y="4531690"/>
                  </a:cubicBezTo>
                  <a:lnTo>
                    <a:pt x="337962" y="4531690"/>
                  </a:lnTo>
                  <a:lnTo>
                    <a:pt x="337962" y="4202487"/>
                  </a:lnTo>
                  <a:cubicBezTo>
                    <a:pt x="337962" y="4159702"/>
                    <a:pt x="371988" y="4125687"/>
                    <a:pt x="414772" y="4125687"/>
                  </a:cubicBezTo>
                  <a:lnTo>
                    <a:pt x="615574" y="4125687"/>
                  </a:lnTo>
                  <a:lnTo>
                    <a:pt x="615574" y="2054081"/>
                  </a:lnTo>
                  <a:cubicBezTo>
                    <a:pt x="615574" y="1580066"/>
                    <a:pt x="1002904" y="1191628"/>
                    <a:pt x="1478026" y="1191628"/>
                  </a:cubicBezTo>
                  <a:lnTo>
                    <a:pt x="2186869" y="1191628"/>
                  </a:lnTo>
                  <a:lnTo>
                    <a:pt x="2186869" y="76808"/>
                  </a:lnTo>
                  <a:cubicBezTo>
                    <a:pt x="2186869" y="34022"/>
                    <a:pt x="2220895" y="0"/>
                    <a:pt x="2263679" y="0"/>
                  </a:cubicBezTo>
                  <a:lnTo>
                    <a:pt x="3049322" y="0"/>
                  </a:lnTo>
                  <a:cubicBezTo>
                    <a:pt x="3523337" y="0"/>
                    <a:pt x="3910706" y="387330"/>
                    <a:pt x="3910706" y="862454"/>
                  </a:cubicBezTo>
                  <a:lnTo>
                    <a:pt x="3910706" y="4125785"/>
                  </a:lnTo>
                  <a:lnTo>
                    <a:pt x="4160876" y="4125785"/>
                  </a:lnTo>
                  <a:cubicBezTo>
                    <a:pt x="4203660" y="4125785"/>
                    <a:pt x="4237676" y="4159800"/>
                    <a:pt x="4237676" y="4202594"/>
                  </a:cubicBezTo>
                  <a:lnTo>
                    <a:pt x="4237676" y="4531798"/>
                  </a:lnTo>
                  <a:lnTo>
                    <a:pt x="4498828" y="4531798"/>
                  </a:lnTo>
                  <a:cubicBezTo>
                    <a:pt x="4541623" y="4531798"/>
                    <a:pt x="4575638" y="4565814"/>
                    <a:pt x="4575638" y="4608598"/>
                  </a:cubicBezTo>
                  <a:lnTo>
                    <a:pt x="4575638" y="5014601"/>
                  </a:lnTo>
                  <a:cubicBezTo>
                    <a:pt x="4575638" y="5057356"/>
                    <a:pt x="4540545" y="5091372"/>
                    <a:pt x="4498828" y="5091372"/>
                  </a:cubicBezTo>
                  <a:close/>
                  <a:moveTo>
                    <a:pt x="4084076" y="4279335"/>
                  </a:moveTo>
                  <a:lnTo>
                    <a:pt x="491562" y="4279335"/>
                  </a:lnTo>
                  <a:lnTo>
                    <a:pt x="491562" y="4531729"/>
                  </a:lnTo>
                  <a:lnTo>
                    <a:pt x="4084076" y="4531729"/>
                  </a:lnTo>
                  <a:close/>
                  <a:moveTo>
                    <a:pt x="2653204" y="2990031"/>
                  </a:moveTo>
                  <a:lnTo>
                    <a:pt x="3443255" y="2990031"/>
                  </a:lnTo>
                  <a:cubicBezTo>
                    <a:pt x="3486039" y="2990031"/>
                    <a:pt x="3520064" y="3024057"/>
                    <a:pt x="3520064" y="3066841"/>
                  </a:cubicBezTo>
                  <a:lnTo>
                    <a:pt x="3520064" y="4125716"/>
                  </a:lnTo>
                  <a:lnTo>
                    <a:pt x="3755960" y="4125716"/>
                  </a:lnTo>
                  <a:lnTo>
                    <a:pt x="3755960" y="862386"/>
                  </a:lnTo>
                  <a:cubicBezTo>
                    <a:pt x="3755960" y="472830"/>
                    <a:pt x="3436632" y="153541"/>
                    <a:pt x="3048234" y="153541"/>
                  </a:cubicBezTo>
                  <a:lnTo>
                    <a:pt x="2339391" y="153541"/>
                  </a:lnTo>
                  <a:lnTo>
                    <a:pt x="2339391" y="4125696"/>
                  </a:lnTo>
                  <a:lnTo>
                    <a:pt x="2575287" y="4125696"/>
                  </a:lnTo>
                  <a:lnTo>
                    <a:pt x="2575287" y="3066821"/>
                  </a:lnTo>
                  <a:cubicBezTo>
                    <a:pt x="2576394" y="3023998"/>
                    <a:pt x="2611487" y="2989973"/>
                    <a:pt x="2653204" y="2989973"/>
                  </a:cubicBezTo>
                  <a:close/>
                  <a:moveTo>
                    <a:pt x="3366445" y="3143650"/>
                  </a:moveTo>
                  <a:lnTo>
                    <a:pt x="2730013" y="3143650"/>
                  </a:lnTo>
                  <a:lnTo>
                    <a:pt x="2730013" y="4125716"/>
                  </a:lnTo>
                  <a:lnTo>
                    <a:pt x="3366445" y="4125716"/>
                  </a:lnTo>
                  <a:close/>
                  <a:moveTo>
                    <a:pt x="1796257" y="1704058"/>
                  </a:moveTo>
                  <a:cubicBezTo>
                    <a:pt x="1796257" y="1661274"/>
                    <a:pt x="1830283" y="1627249"/>
                    <a:pt x="1873067" y="1627249"/>
                  </a:cubicBezTo>
                  <a:cubicBezTo>
                    <a:pt x="1915851" y="1627249"/>
                    <a:pt x="1949876" y="1661274"/>
                    <a:pt x="1949876" y="1704058"/>
                  </a:cubicBezTo>
                  <a:lnTo>
                    <a:pt x="1949876" y="3877751"/>
                  </a:lnTo>
                  <a:cubicBezTo>
                    <a:pt x="1949876" y="3920535"/>
                    <a:pt x="1915851" y="3954560"/>
                    <a:pt x="1873067" y="3954560"/>
                  </a:cubicBezTo>
                  <a:cubicBezTo>
                    <a:pt x="1830283" y="3954560"/>
                    <a:pt x="1796257" y="3920535"/>
                    <a:pt x="1796257" y="3877751"/>
                  </a:cubicBezTo>
                  <a:close/>
                  <a:moveTo>
                    <a:pt x="1006206" y="1994838"/>
                  </a:moveTo>
                  <a:cubicBezTo>
                    <a:pt x="1006206" y="1952053"/>
                    <a:pt x="1040231" y="1918028"/>
                    <a:pt x="1083015" y="1918028"/>
                  </a:cubicBezTo>
                  <a:cubicBezTo>
                    <a:pt x="1125800" y="1918028"/>
                    <a:pt x="1159825" y="1952053"/>
                    <a:pt x="1159825" y="1994838"/>
                  </a:cubicBezTo>
                  <a:lnTo>
                    <a:pt x="1159825" y="3877751"/>
                  </a:lnTo>
                  <a:cubicBezTo>
                    <a:pt x="1159825" y="3920535"/>
                    <a:pt x="1125800" y="3954560"/>
                    <a:pt x="1083015" y="3954560"/>
                  </a:cubicBezTo>
                  <a:cubicBezTo>
                    <a:pt x="1040231" y="3954560"/>
                    <a:pt x="1006206" y="3920535"/>
                    <a:pt x="1006206" y="3877751"/>
                  </a:cubicBezTo>
                  <a:close/>
                  <a:moveTo>
                    <a:pt x="1401227" y="1704058"/>
                  </a:moveTo>
                  <a:cubicBezTo>
                    <a:pt x="1401227" y="1661274"/>
                    <a:pt x="1435252" y="1627249"/>
                    <a:pt x="1478036" y="1627249"/>
                  </a:cubicBezTo>
                  <a:cubicBezTo>
                    <a:pt x="1520820" y="1627249"/>
                    <a:pt x="1554846" y="1661274"/>
                    <a:pt x="1554846" y="1704058"/>
                  </a:cubicBezTo>
                  <a:lnTo>
                    <a:pt x="1554846" y="3877751"/>
                  </a:lnTo>
                  <a:cubicBezTo>
                    <a:pt x="1554846" y="3920535"/>
                    <a:pt x="1520820" y="3954560"/>
                    <a:pt x="1478036" y="3954560"/>
                  </a:cubicBezTo>
                  <a:cubicBezTo>
                    <a:pt x="1435252" y="3954560"/>
                    <a:pt x="1401227" y="3920535"/>
                    <a:pt x="1401227" y="3877751"/>
                  </a:cubicBezTo>
                  <a:close/>
                  <a:moveTo>
                    <a:pt x="769193" y="4125716"/>
                  </a:moveTo>
                  <a:lnTo>
                    <a:pt x="2185762" y="4125716"/>
                  </a:lnTo>
                  <a:lnTo>
                    <a:pt x="2185762" y="1345189"/>
                  </a:lnTo>
                  <a:lnTo>
                    <a:pt x="1476919" y="1345189"/>
                  </a:lnTo>
                  <a:cubicBezTo>
                    <a:pt x="1087365" y="1345189"/>
                    <a:pt x="768076" y="1664517"/>
                    <a:pt x="768076" y="2054032"/>
                  </a:cubicBezTo>
                  <a:lnTo>
                    <a:pt x="768037" y="4125736"/>
                  </a:lnTo>
                  <a:close/>
                  <a:moveTo>
                    <a:pt x="2576374" y="512334"/>
                  </a:moveTo>
                  <a:cubicBezTo>
                    <a:pt x="2576374" y="469548"/>
                    <a:pt x="2610400" y="435526"/>
                    <a:pt x="2653184" y="435526"/>
                  </a:cubicBezTo>
                  <a:cubicBezTo>
                    <a:pt x="2695968" y="435526"/>
                    <a:pt x="2729993" y="469549"/>
                    <a:pt x="2729993" y="512334"/>
                  </a:cubicBezTo>
                  <a:lnTo>
                    <a:pt x="2729993" y="2686026"/>
                  </a:lnTo>
                  <a:cubicBezTo>
                    <a:pt x="2729993" y="2728810"/>
                    <a:pt x="2695968" y="2762835"/>
                    <a:pt x="2653184" y="2762835"/>
                  </a:cubicBezTo>
                  <a:cubicBezTo>
                    <a:pt x="2610400" y="2762835"/>
                    <a:pt x="2576374" y="2728810"/>
                    <a:pt x="2576374" y="2686026"/>
                  </a:cubicBezTo>
                  <a:close/>
                  <a:moveTo>
                    <a:pt x="3366426" y="803113"/>
                  </a:moveTo>
                  <a:cubicBezTo>
                    <a:pt x="3366426" y="760327"/>
                    <a:pt x="3400451" y="726305"/>
                    <a:pt x="3443235" y="726305"/>
                  </a:cubicBezTo>
                  <a:cubicBezTo>
                    <a:pt x="3486019" y="726305"/>
                    <a:pt x="3520045" y="760328"/>
                    <a:pt x="3520045" y="803113"/>
                  </a:cubicBezTo>
                  <a:lnTo>
                    <a:pt x="3520045" y="2686026"/>
                  </a:lnTo>
                  <a:cubicBezTo>
                    <a:pt x="3520045" y="2728810"/>
                    <a:pt x="3486019" y="2762835"/>
                    <a:pt x="3443235" y="2762835"/>
                  </a:cubicBezTo>
                  <a:cubicBezTo>
                    <a:pt x="3400451" y="2762835"/>
                    <a:pt x="3366426" y="2728810"/>
                    <a:pt x="3366426" y="2686026"/>
                  </a:cubicBezTo>
                  <a:close/>
                  <a:moveTo>
                    <a:pt x="2971405" y="512334"/>
                  </a:moveTo>
                  <a:cubicBezTo>
                    <a:pt x="2971405" y="469548"/>
                    <a:pt x="3005430" y="435526"/>
                    <a:pt x="3048215" y="435526"/>
                  </a:cubicBezTo>
                  <a:cubicBezTo>
                    <a:pt x="3090999" y="435526"/>
                    <a:pt x="3125024" y="469549"/>
                    <a:pt x="3125024" y="512334"/>
                  </a:cubicBezTo>
                  <a:lnTo>
                    <a:pt x="3125024" y="2686026"/>
                  </a:lnTo>
                  <a:cubicBezTo>
                    <a:pt x="3125024" y="2728810"/>
                    <a:pt x="3090999" y="2762835"/>
                    <a:pt x="3048215" y="2762835"/>
                  </a:cubicBezTo>
                  <a:cubicBezTo>
                    <a:pt x="3005430" y="2762835"/>
                    <a:pt x="2971405" y="2728810"/>
                    <a:pt x="2971405" y="2686026"/>
                  </a:cubicBezTo>
                  <a:close/>
                </a:path>
              </a:pathLst>
            </a:custGeom>
            <a:solidFill>
              <a:srgbClr val="FFFFFF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894D1A-1E6E-4E27-C944-4D86FA9DA0EB}"/>
              </a:ext>
            </a:extLst>
          </p:cNvPr>
          <p:cNvGrpSpPr/>
          <p:nvPr/>
        </p:nvGrpSpPr>
        <p:grpSpPr>
          <a:xfrm>
            <a:off x="655353" y="2317879"/>
            <a:ext cx="5230065" cy="755310"/>
            <a:chOff x="498449" y="2906495"/>
            <a:chExt cx="5232790" cy="75570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2AFB4FE-00E7-5E4F-8802-C2BD936E180B}"/>
                </a:ext>
              </a:extLst>
            </p:cNvPr>
            <p:cNvSpPr/>
            <p:nvPr/>
          </p:nvSpPr>
          <p:spPr>
            <a:xfrm>
              <a:off x="1590626" y="3007524"/>
              <a:ext cx="4140613" cy="55364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3578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798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Calibri" panose="020F0502020204030204" pitchFamily="34" charset="0"/>
                </a:rPr>
                <a:t>Business outcome focused with end-to-end technology capabilities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EFBF019-AFD2-03AF-3163-F998BDB0A7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8449" y="2906495"/>
              <a:ext cx="755703" cy="755703"/>
            </a:xfrm>
            <a:prstGeom prst="ellipse">
              <a:avLst/>
            </a:prstGeom>
            <a:noFill/>
            <a:ln w="12700" cap="flat" cmpd="sng" algn="ctr">
              <a:gradFill>
                <a:gsLst>
                  <a:gs pos="0">
                    <a:srgbClr val="152F75">
                      <a:lumMod val="1000"/>
                      <a:lumOff val="99000"/>
                    </a:srgbClr>
                  </a:gs>
                  <a:gs pos="100000">
                    <a:srgbClr val="152F75">
                      <a:lumMod val="45000"/>
                      <a:lumOff val="55000"/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FE4000D-9EC4-6394-9309-C97F141EA45B}"/>
                </a:ext>
              </a:extLst>
            </p:cNvPr>
            <p:cNvSpPr/>
            <p:nvPr/>
          </p:nvSpPr>
          <p:spPr>
            <a:xfrm>
              <a:off x="629678" y="3037724"/>
              <a:ext cx="493244" cy="493245"/>
            </a:xfrm>
            <a:custGeom>
              <a:avLst/>
              <a:gdLst>
                <a:gd name="connsiteX0" fmla="*/ 2668362 w 5328481"/>
                <a:gd name="connsiteY0" fmla="*/ 0 h 5328486"/>
                <a:gd name="connsiteX1" fmla="*/ 2344174 w 5328481"/>
                <a:gd name="connsiteY1" fmla="*/ 0 h 5328486"/>
                <a:gd name="connsiteX2" fmla="*/ 2261055 w 5328481"/>
                <a:gd name="connsiteY2" fmla="*/ 58171 h 5328486"/>
                <a:gd name="connsiteX3" fmla="*/ 2136367 w 5328481"/>
                <a:gd name="connsiteY3" fmla="*/ 507036 h 5328486"/>
                <a:gd name="connsiteX4" fmla="*/ 1521214 w 5328481"/>
                <a:gd name="connsiteY4" fmla="*/ 756403 h 5328486"/>
                <a:gd name="connsiteX5" fmla="*/ 1113908 w 5328481"/>
                <a:gd name="connsiteY5" fmla="*/ 531951 h 5328486"/>
                <a:gd name="connsiteX6" fmla="*/ 1014134 w 5328481"/>
                <a:gd name="connsiteY6" fmla="*/ 548560 h 5328486"/>
                <a:gd name="connsiteX7" fmla="*/ 548613 w 5328481"/>
                <a:gd name="connsiteY7" fmla="*/ 1014079 h 5328486"/>
                <a:gd name="connsiteX8" fmla="*/ 531997 w 5328481"/>
                <a:gd name="connsiteY8" fmla="*/ 1113853 h 5328486"/>
                <a:gd name="connsiteX9" fmla="*/ 756449 w 5328481"/>
                <a:gd name="connsiteY9" fmla="*/ 1512861 h 5328486"/>
                <a:gd name="connsiteX10" fmla="*/ 498735 w 5328481"/>
                <a:gd name="connsiteY10" fmla="*/ 2128014 h 5328486"/>
                <a:gd name="connsiteX11" fmla="*/ 58171 w 5328481"/>
                <a:gd name="connsiteY11" fmla="*/ 2252702 h 5328486"/>
                <a:gd name="connsiteX12" fmla="*/ 0 w 5328481"/>
                <a:gd name="connsiteY12" fmla="*/ 2335831 h 5328486"/>
                <a:gd name="connsiteX13" fmla="*/ 0 w 5328481"/>
                <a:gd name="connsiteY13" fmla="*/ 2992543 h 5328486"/>
                <a:gd name="connsiteX14" fmla="*/ 58171 w 5328481"/>
                <a:gd name="connsiteY14" fmla="*/ 3075662 h 5328486"/>
                <a:gd name="connsiteX15" fmla="*/ 507033 w 5328481"/>
                <a:gd name="connsiteY15" fmla="*/ 3192121 h 5328486"/>
                <a:gd name="connsiteX16" fmla="*/ 764747 w 5328481"/>
                <a:gd name="connsiteY16" fmla="*/ 3807274 h 5328486"/>
                <a:gd name="connsiteX17" fmla="*/ 540295 w 5328481"/>
                <a:gd name="connsiteY17" fmla="*/ 4206282 h 5328486"/>
                <a:gd name="connsiteX18" fmla="*/ 556911 w 5328481"/>
                <a:gd name="connsiteY18" fmla="*/ 4306056 h 5328486"/>
                <a:gd name="connsiteX19" fmla="*/ 1022432 w 5328481"/>
                <a:gd name="connsiteY19" fmla="*/ 4771577 h 5328486"/>
                <a:gd name="connsiteX20" fmla="*/ 1122206 w 5328481"/>
                <a:gd name="connsiteY20" fmla="*/ 4788183 h 5328486"/>
                <a:gd name="connsiteX21" fmla="*/ 1521214 w 5328481"/>
                <a:gd name="connsiteY21" fmla="*/ 4563731 h 5328486"/>
                <a:gd name="connsiteX22" fmla="*/ 2136367 w 5328481"/>
                <a:gd name="connsiteY22" fmla="*/ 4821445 h 5328486"/>
                <a:gd name="connsiteX23" fmla="*/ 2261055 w 5328481"/>
                <a:gd name="connsiteY23" fmla="*/ 5270310 h 5328486"/>
                <a:gd name="connsiteX24" fmla="*/ 2344174 w 5328481"/>
                <a:gd name="connsiteY24" fmla="*/ 5328486 h 5328486"/>
                <a:gd name="connsiteX25" fmla="*/ 2668362 w 5328481"/>
                <a:gd name="connsiteY25" fmla="*/ 5328486 h 5328486"/>
                <a:gd name="connsiteX26" fmla="*/ 5328482 w 5328481"/>
                <a:gd name="connsiteY26" fmla="*/ 2668366 h 5328486"/>
                <a:gd name="connsiteX27" fmla="*/ 2668362 w 5328481"/>
                <a:gd name="connsiteY27" fmla="*/ 14 h 5328486"/>
                <a:gd name="connsiteX28" fmla="*/ 3915244 w 5328481"/>
                <a:gd name="connsiteY28" fmla="*/ 3857131 h 5328486"/>
                <a:gd name="connsiteX29" fmla="*/ 3773910 w 5328481"/>
                <a:gd name="connsiteY29" fmla="*/ 3682586 h 5328486"/>
                <a:gd name="connsiteX30" fmla="*/ 3857029 w 5328481"/>
                <a:gd name="connsiteY30" fmla="*/ 2934446 h 5328486"/>
                <a:gd name="connsiteX31" fmla="*/ 4056529 w 5328481"/>
                <a:gd name="connsiteY31" fmla="*/ 2734947 h 5328486"/>
                <a:gd name="connsiteX32" fmla="*/ 5162137 w 5328481"/>
                <a:gd name="connsiteY32" fmla="*/ 2734908 h 5328486"/>
                <a:gd name="connsiteX33" fmla="*/ 4854555 w 5328481"/>
                <a:gd name="connsiteY33" fmla="*/ 3848853 h 5328486"/>
                <a:gd name="connsiteX34" fmla="*/ 3915215 w 5328481"/>
                <a:gd name="connsiteY34" fmla="*/ 3848853 h 5328486"/>
                <a:gd name="connsiteX35" fmla="*/ 3482984 w 5328481"/>
                <a:gd name="connsiteY35" fmla="*/ 1138816 h 5328486"/>
                <a:gd name="connsiteX36" fmla="*/ 3358296 w 5328481"/>
                <a:gd name="connsiteY36" fmla="*/ 1296756 h 5328486"/>
                <a:gd name="connsiteX37" fmla="*/ 2751451 w 5328481"/>
                <a:gd name="connsiteY37" fmla="*/ 1296756 h 5328486"/>
                <a:gd name="connsiteX38" fmla="*/ 2751451 w 5328481"/>
                <a:gd name="connsiteY38" fmla="*/ 174497 h 5328486"/>
                <a:gd name="connsiteX39" fmla="*/ 3482984 w 5328481"/>
                <a:gd name="connsiteY39" fmla="*/ 1138787 h 5328486"/>
                <a:gd name="connsiteX40" fmla="*/ 3615971 w 5328481"/>
                <a:gd name="connsiteY40" fmla="*/ 3649236 h 5328486"/>
                <a:gd name="connsiteX41" fmla="*/ 3358257 w 5328481"/>
                <a:gd name="connsiteY41" fmla="*/ 3857043 h 5328486"/>
                <a:gd name="connsiteX42" fmla="*/ 2751442 w 5328481"/>
                <a:gd name="connsiteY42" fmla="*/ 3857082 h 5328486"/>
                <a:gd name="connsiteX43" fmla="*/ 2751442 w 5328481"/>
                <a:gd name="connsiteY43" fmla="*/ 2743147 h 5328486"/>
                <a:gd name="connsiteX44" fmla="*/ 3507889 w 5328481"/>
                <a:gd name="connsiteY44" fmla="*/ 2743147 h 5328486"/>
                <a:gd name="connsiteX45" fmla="*/ 3690782 w 5328481"/>
                <a:gd name="connsiteY45" fmla="*/ 2934348 h 5328486"/>
                <a:gd name="connsiteX46" fmla="*/ 3615961 w 5328481"/>
                <a:gd name="connsiteY46" fmla="*/ 3649197 h 5328486"/>
                <a:gd name="connsiteX47" fmla="*/ 3782218 w 5328481"/>
                <a:gd name="connsiteY47" fmla="*/ 2784716 h 5328486"/>
                <a:gd name="connsiteX48" fmla="*/ 3657530 w 5328481"/>
                <a:gd name="connsiteY48" fmla="*/ 2660028 h 5328486"/>
                <a:gd name="connsiteX49" fmla="*/ 3782218 w 5328481"/>
                <a:gd name="connsiteY49" fmla="*/ 2535340 h 5328486"/>
                <a:gd name="connsiteX50" fmla="*/ 3906907 w 5328481"/>
                <a:gd name="connsiteY50" fmla="*/ 2660028 h 5328486"/>
                <a:gd name="connsiteX51" fmla="*/ 3782218 w 5328481"/>
                <a:gd name="connsiteY51" fmla="*/ 2784716 h 5328486"/>
                <a:gd name="connsiteX52" fmla="*/ 3507898 w 5328481"/>
                <a:gd name="connsiteY52" fmla="*/ 2576909 h 5328486"/>
                <a:gd name="connsiteX53" fmla="*/ 2751451 w 5328481"/>
                <a:gd name="connsiteY53" fmla="*/ 2576909 h 5328486"/>
                <a:gd name="connsiteX54" fmla="*/ 2751451 w 5328481"/>
                <a:gd name="connsiteY54" fmla="*/ 1462974 h 5328486"/>
                <a:gd name="connsiteX55" fmla="*/ 3358267 w 5328481"/>
                <a:gd name="connsiteY55" fmla="*/ 1462974 h 5328486"/>
                <a:gd name="connsiteX56" fmla="*/ 3615981 w 5328481"/>
                <a:gd name="connsiteY56" fmla="*/ 1670781 h 5328486"/>
                <a:gd name="connsiteX57" fmla="*/ 3699100 w 5328481"/>
                <a:gd name="connsiteY57" fmla="*/ 2385669 h 5328486"/>
                <a:gd name="connsiteX58" fmla="*/ 3507898 w 5328481"/>
                <a:gd name="connsiteY58" fmla="*/ 2576870 h 5328486"/>
                <a:gd name="connsiteX59" fmla="*/ 3640924 w 5328481"/>
                <a:gd name="connsiteY59" fmla="*/ 1504612 h 5328486"/>
                <a:gd name="connsiteX60" fmla="*/ 3516236 w 5328481"/>
                <a:gd name="connsiteY60" fmla="*/ 1379924 h 5328486"/>
                <a:gd name="connsiteX61" fmla="*/ 3640924 w 5328481"/>
                <a:gd name="connsiteY61" fmla="*/ 1255235 h 5328486"/>
                <a:gd name="connsiteX62" fmla="*/ 3765612 w 5328481"/>
                <a:gd name="connsiteY62" fmla="*/ 1379924 h 5328486"/>
                <a:gd name="connsiteX63" fmla="*/ 3640924 w 5328481"/>
                <a:gd name="connsiteY63" fmla="*/ 1504612 h 5328486"/>
                <a:gd name="connsiteX64" fmla="*/ 2585184 w 5328481"/>
                <a:gd name="connsiteY64" fmla="*/ 3408197 h 5328486"/>
                <a:gd name="connsiteX65" fmla="*/ 1911856 w 5328481"/>
                <a:gd name="connsiteY65" fmla="*/ 2660058 h 5328486"/>
                <a:gd name="connsiteX66" fmla="*/ 2585184 w 5328481"/>
                <a:gd name="connsiteY66" fmla="*/ 1911918 h 5328486"/>
                <a:gd name="connsiteX67" fmla="*/ 2585184 w 5328481"/>
                <a:gd name="connsiteY67" fmla="*/ 1745622 h 5328486"/>
                <a:gd name="connsiteX68" fmla="*/ 1745618 w 5328481"/>
                <a:gd name="connsiteY68" fmla="*/ 2660009 h 5328486"/>
                <a:gd name="connsiteX69" fmla="*/ 2585184 w 5328481"/>
                <a:gd name="connsiteY69" fmla="*/ 3574396 h 5328486"/>
                <a:gd name="connsiteX70" fmla="*/ 2585184 w 5328481"/>
                <a:gd name="connsiteY70" fmla="*/ 3965096 h 5328486"/>
                <a:gd name="connsiteX71" fmla="*/ 1354957 w 5328481"/>
                <a:gd name="connsiteY71" fmla="*/ 2660018 h 5328486"/>
                <a:gd name="connsiteX72" fmla="*/ 2585184 w 5328481"/>
                <a:gd name="connsiteY72" fmla="*/ 1354941 h 5328486"/>
                <a:gd name="connsiteX73" fmla="*/ 2751432 w 5328481"/>
                <a:gd name="connsiteY73" fmla="*/ 5145524 h 5328486"/>
                <a:gd name="connsiteX74" fmla="*/ 2751432 w 5328481"/>
                <a:gd name="connsiteY74" fmla="*/ 4023359 h 5328486"/>
                <a:gd name="connsiteX75" fmla="*/ 3358247 w 5328481"/>
                <a:gd name="connsiteY75" fmla="*/ 4023359 h 5328486"/>
                <a:gd name="connsiteX76" fmla="*/ 3482935 w 5328481"/>
                <a:gd name="connsiteY76" fmla="*/ 4181299 h 5328486"/>
                <a:gd name="connsiteX77" fmla="*/ 2751442 w 5328481"/>
                <a:gd name="connsiteY77" fmla="*/ 5145553 h 5328486"/>
                <a:gd name="connsiteX78" fmla="*/ 3640905 w 5328481"/>
                <a:gd name="connsiteY78" fmla="*/ 4064899 h 5328486"/>
                <a:gd name="connsiteX79" fmla="*/ 3516216 w 5328481"/>
                <a:gd name="connsiteY79" fmla="*/ 3940211 h 5328486"/>
                <a:gd name="connsiteX80" fmla="*/ 3640905 w 5328481"/>
                <a:gd name="connsiteY80" fmla="*/ 3815523 h 5328486"/>
                <a:gd name="connsiteX81" fmla="*/ 3765593 w 5328481"/>
                <a:gd name="connsiteY81" fmla="*/ 3940211 h 5328486"/>
                <a:gd name="connsiteX82" fmla="*/ 3640905 w 5328481"/>
                <a:gd name="connsiteY82" fmla="*/ 4064899 h 5328486"/>
                <a:gd name="connsiteX83" fmla="*/ 4064856 w 5328481"/>
                <a:gd name="connsiteY83" fmla="*/ 2576909 h 5328486"/>
                <a:gd name="connsiteX84" fmla="*/ 3865357 w 5328481"/>
                <a:gd name="connsiteY84" fmla="*/ 2377410 h 5328486"/>
                <a:gd name="connsiteX85" fmla="*/ 3782238 w 5328481"/>
                <a:gd name="connsiteY85" fmla="*/ 1629271 h 5328486"/>
                <a:gd name="connsiteX86" fmla="*/ 3923572 w 5328481"/>
                <a:gd name="connsiteY86" fmla="*/ 1454725 h 5328486"/>
                <a:gd name="connsiteX87" fmla="*/ 4862912 w 5328481"/>
                <a:gd name="connsiteY87" fmla="*/ 1454725 h 5328486"/>
                <a:gd name="connsiteX88" fmla="*/ 5170493 w 5328481"/>
                <a:gd name="connsiteY88" fmla="*/ 2568660 h 5328486"/>
                <a:gd name="connsiteX89" fmla="*/ 4064886 w 5328481"/>
                <a:gd name="connsiteY89" fmla="*/ 2568660 h 5328486"/>
                <a:gd name="connsiteX90" fmla="*/ 4754791 w 5328481"/>
                <a:gd name="connsiteY90" fmla="*/ 1296717 h 5328486"/>
                <a:gd name="connsiteX91" fmla="*/ 3915225 w 5328481"/>
                <a:gd name="connsiteY91" fmla="*/ 1296717 h 5328486"/>
                <a:gd name="connsiteX92" fmla="*/ 3640905 w 5328481"/>
                <a:gd name="connsiteY92" fmla="*/ 1088909 h 5328486"/>
                <a:gd name="connsiteX93" fmla="*/ 3150440 w 5328481"/>
                <a:gd name="connsiteY93" fmla="*/ 207778 h 5328486"/>
                <a:gd name="connsiteX94" fmla="*/ 4754820 w 5328481"/>
                <a:gd name="connsiteY94" fmla="*/ 1296726 h 5328486"/>
                <a:gd name="connsiteX95" fmla="*/ 2277583 w 5328481"/>
                <a:gd name="connsiteY95" fmla="*/ 4721602 h 5328486"/>
                <a:gd name="connsiteX96" fmla="*/ 2219417 w 5328481"/>
                <a:gd name="connsiteY96" fmla="*/ 4663436 h 5328486"/>
                <a:gd name="connsiteX97" fmla="*/ 1571003 w 5328481"/>
                <a:gd name="connsiteY97" fmla="*/ 4397424 h 5328486"/>
                <a:gd name="connsiteX98" fmla="*/ 1487875 w 5328481"/>
                <a:gd name="connsiteY98" fmla="*/ 4397424 h 5328486"/>
                <a:gd name="connsiteX99" fmla="*/ 1088866 w 5328481"/>
                <a:gd name="connsiteY99" fmla="*/ 4605232 h 5328486"/>
                <a:gd name="connsiteX100" fmla="*/ 723080 w 5328481"/>
                <a:gd name="connsiteY100" fmla="*/ 4239445 h 5328486"/>
                <a:gd name="connsiteX101" fmla="*/ 939225 w 5328481"/>
                <a:gd name="connsiteY101" fmla="*/ 3848745 h 5328486"/>
                <a:gd name="connsiteX102" fmla="*/ 939225 w 5328481"/>
                <a:gd name="connsiteY102" fmla="*/ 3765626 h 5328486"/>
                <a:gd name="connsiteX103" fmla="*/ 664905 w 5328481"/>
                <a:gd name="connsiteY103" fmla="*/ 3108904 h 5328486"/>
                <a:gd name="connsiteX104" fmla="*/ 606739 w 5328481"/>
                <a:gd name="connsiteY104" fmla="*/ 3050738 h 5328486"/>
                <a:gd name="connsiteX105" fmla="*/ 174436 w 5328481"/>
                <a:gd name="connsiteY105" fmla="*/ 2926050 h 5328486"/>
                <a:gd name="connsiteX106" fmla="*/ 174436 w 5328481"/>
                <a:gd name="connsiteY106" fmla="*/ 2394016 h 5328486"/>
                <a:gd name="connsiteX107" fmla="*/ 606700 w 5328481"/>
                <a:gd name="connsiteY107" fmla="*/ 2277636 h 5328486"/>
                <a:gd name="connsiteX108" fmla="*/ 664865 w 5328481"/>
                <a:gd name="connsiteY108" fmla="*/ 2219470 h 5328486"/>
                <a:gd name="connsiteX109" fmla="*/ 939185 w 5328481"/>
                <a:gd name="connsiteY109" fmla="*/ 1571046 h 5328486"/>
                <a:gd name="connsiteX110" fmla="*/ 939185 w 5328481"/>
                <a:gd name="connsiteY110" fmla="*/ 1487927 h 5328486"/>
                <a:gd name="connsiteX111" fmla="*/ 723070 w 5328481"/>
                <a:gd name="connsiteY111" fmla="*/ 1080621 h 5328486"/>
                <a:gd name="connsiteX112" fmla="*/ 1088857 w 5328481"/>
                <a:gd name="connsiteY112" fmla="*/ 714836 h 5328486"/>
                <a:gd name="connsiteX113" fmla="*/ 1479557 w 5328481"/>
                <a:gd name="connsiteY113" fmla="*/ 930979 h 5328486"/>
                <a:gd name="connsiteX114" fmla="*/ 1562686 w 5328481"/>
                <a:gd name="connsiteY114" fmla="*/ 930979 h 5328486"/>
                <a:gd name="connsiteX115" fmla="*/ 2211100 w 5328481"/>
                <a:gd name="connsiteY115" fmla="*/ 664968 h 5328486"/>
                <a:gd name="connsiteX116" fmla="*/ 2277612 w 5328481"/>
                <a:gd name="connsiteY116" fmla="*/ 606798 h 5328486"/>
                <a:gd name="connsiteX117" fmla="*/ 2402261 w 5328481"/>
                <a:gd name="connsiteY117" fmla="*/ 166191 h 5328486"/>
                <a:gd name="connsiteX118" fmla="*/ 2585154 w 5328481"/>
                <a:gd name="connsiteY118" fmla="*/ 166191 h 5328486"/>
                <a:gd name="connsiteX119" fmla="*/ 2585154 w 5328481"/>
                <a:gd name="connsiteY119" fmla="*/ 1188625 h 5328486"/>
                <a:gd name="connsiteX120" fmla="*/ 1188572 w 5328481"/>
                <a:gd name="connsiteY120" fmla="*/ 2659960 h 5328486"/>
                <a:gd name="connsiteX121" fmla="*/ 2585154 w 5328481"/>
                <a:gd name="connsiteY121" fmla="*/ 4131295 h 5328486"/>
                <a:gd name="connsiteX122" fmla="*/ 2585154 w 5328481"/>
                <a:gd name="connsiteY122" fmla="*/ 5153725 h 5328486"/>
                <a:gd name="connsiteX123" fmla="*/ 2402261 w 5328481"/>
                <a:gd name="connsiteY123" fmla="*/ 5153725 h 5328486"/>
                <a:gd name="connsiteX124" fmla="*/ 3150411 w 5328481"/>
                <a:gd name="connsiteY124" fmla="*/ 5103955 h 5328486"/>
                <a:gd name="connsiteX125" fmla="*/ 3640875 w 5328481"/>
                <a:gd name="connsiteY125" fmla="*/ 4222820 h 5328486"/>
                <a:gd name="connsiteX126" fmla="*/ 3915195 w 5328481"/>
                <a:gd name="connsiteY126" fmla="*/ 4015012 h 5328486"/>
                <a:gd name="connsiteX127" fmla="*/ 4754762 w 5328481"/>
                <a:gd name="connsiteY127" fmla="*/ 4015012 h 5328486"/>
                <a:gd name="connsiteX128" fmla="*/ 3150381 w 5328481"/>
                <a:gd name="connsiteY128" fmla="*/ 5103965 h 53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5328481" h="5328486">
                  <a:moveTo>
                    <a:pt x="2668362" y="0"/>
                  </a:moveTo>
                  <a:lnTo>
                    <a:pt x="2344174" y="0"/>
                  </a:lnTo>
                  <a:cubicBezTo>
                    <a:pt x="2310923" y="0"/>
                    <a:pt x="2277661" y="24952"/>
                    <a:pt x="2261055" y="58171"/>
                  </a:cubicBezTo>
                  <a:lnTo>
                    <a:pt x="2136367" y="507036"/>
                  </a:lnTo>
                  <a:cubicBezTo>
                    <a:pt x="1928560" y="556902"/>
                    <a:pt x="1720713" y="640023"/>
                    <a:pt x="1521214" y="756403"/>
                  </a:cubicBezTo>
                  <a:lnTo>
                    <a:pt x="1113908" y="531951"/>
                  </a:lnTo>
                  <a:cubicBezTo>
                    <a:pt x="1080646" y="515342"/>
                    <a:pt x="1039087" y="523646"/>
                    <a:pt x="1014134" y="548560"/>
                  </a:cubicBezTo>
                  <a:lnTo>
                    <a:pt x="548613" y="1014079"/>
                  </a:lnTo>
                  <a:cubicBezTo>
                    <a:pt x="523659" y="1039032"/>
                    <a:pt x="515351" y="1080592"/>
                    <a:pt x="531997" y="1113853"/>
                  </a:cubicBezTo>
                  <a:lnTo>
                    <a:pt x="756449" y="1512861"/>
                  </a:lnTo>
                  <a:cubicBezTo>
                    <a:pt x="640069" y="1704062"/>
                    <a:pt x="556950" y="1911869"/>
                    <a:pt x="498735" y="2128014"/>
                  </a:cubicBezTo>
                  <a:lnTo>
                    <a:pt x="58171" y="2252702"/>
                  </a:lnTo>
                  <a:cubicBezTo>
                    <a:pt x="24914" y="2261010"/>
                    <a:pt x="0" y="2294262"/>
                    <a:pt x="0" y="2335831"/>
                  </a:cubicBezTo>
                  <a:lnTo>
                    <a:pt x="0" y="2992543"/>
                  </a:lnTo>
                  <a:cubicBezTo>
                    <a:pt x="0" y="3025795"/>
                    <a:pt x="24952" y="3059056"/>
                    <a:pt x="58171" y="3075662"/>
                  </a:cubicBezTo>
                  <a:lnTo>
                    <a:pt x="507033" y="3192121"/>
                  </a:lnTo>
                  <a:cubicBezTo>
                    <a:pt x="556901" y="3408266"/>
                    <a:pt x="648367" y="3616073"/>
                    <a:pt x="764747" y="3807274"/>
                  </a:cubicBezTo>
                  <a:lnTo>
                    <a:pt x="540295" y="4206282"/>
                  </a:lnTo>
                  <a:cubicBezTo>
                    <a:pt x="523689" y="4239534"/>
                    <a:pt x="523689" y="4281103"/>
                    <a:pt x="556911" y="4306056"/>
                  </a:cubicBezTo>
                  <a:lnTo>
                    <a:pt x="1022432" y="4771577"/>
                  </a:lnTo>
                  <a:cubicBezTo>
                    <a:pt x="1047385" y="4796531"/>
                    <a:pt x="1088945" y="4804838"/>
                    <a:pt x="1122206" y="4788183"/>
                  </a:cubicBezTo>
                  <a:lnTo>
                    <a:pt x="1521214" y="4563731"/>
                  </a:lnTo>
                  <a:cubicBezTo>
                    <a:pt x="1712415" y="4680111"/>
                    <a:pt x="1920222" y="4763230"/>
                    <a:pt x="2136367" y="4821445"/>
                  </a:cubicBezTo>
                  <a:lnTo>
                    <a:pt x="2261055" y="5270310"/>
                  </a:lnTo>
                  <a:cubicBezTo>
                    <a:pt x="2269354" y="5303572"/>
                    <a:pt x="2302615" y="5328486"/>
                    <a:pt x="2344174" y="5328486"/>
                  </a:cubicBezTo>
                  <a:lnTo>
                    <a:pt x="2668362" y="5328486"/>
                  </a:lnTo>
                  <a:cubicBezTo>
                    <a:pt x="4131369" y="5328486"/>
                    <a:pt x="5328482" y="4131471"/>
                    <a:pt x="5328482" y="2668366"/>
                  </a:cubicBezTo>
                  <a:cubicBezTo>
                    <a:pt x="5328482" y="1205358"/>
                    <a:pt x="4131467" y="14"/>
                    <a:pt x="2668362" y="14"/>
                  </a:cubicBezTo>
                  <a:close/>
                  <a:moveTo>
                    <a:pt x="3915244" y="3857131"/>
                  </a:moveTo>
                  <a:cubicBezTo>
                    <a:pt x="3890291" y="3782320"/>
                    <a:pt x="3840423" y="3724145"/>
                    <a:pt x="3773910" y="3682586"/>
                  </a:cubicBezTo>
                  <a:cubicBezTo>
                    <a:pt x="3815470" y="3441527"/>
                    <a:pt x="3848731" y="3192121"/>
                    <a:pt x="3857029" y="2934446"/>
                  </a:cubicBezTo>
                  <a:cubicBezTo>
                    <a:pt x="3956803" y="2909493"/>
                    <a:pt x="4031575" y="2834672"/>
                    <a:pt x="4056529" y="2734947"/>
                  </a:cubicBezTo>
                  <a:lnTo>
                    <a:pt x="5162137" y="2734908"/>
                  </a:lnTo>
                  <a:cubicBezTo>
                    <a:pt x="5145530" y="3133926"/>
                    <a:pt x="5037448" y="3516308"/>
                    <a:pt x="4854555" y="3848853"/>
                  </a:cubicBezTo>
                  <a:lnTo>
                    <a:pt x="3915215" y="3848853"/>
                  </a:lnTo>
                  <a:close/>
                  <a:moveTo>
                    <a:pt x="3482984" y="1138816"/>
                  </a:moveTo>
                  <a:cubicBezTo>
                    <a:pt x="3424809" y="1172077"/>
                    <a:pt x="3383210" y="1230243"/>
                    <a:pt x="3358296" y="1296756"/>
                  </a:cubicBezTo>
                  <a:lnTo>
                    <a:pt x="2751451" y="1296756"/>
                  </a:lnTo>
                  <a:lnTo>
                    <a:pt x="2751451" y="174497"/>
                  </a:lnTo>
                  <a:cubicBezTo>
                    <a:pt x="3034079" y="232706"/>
                    <a:pt x="3300091" y="581843"/>
                    <a:pt x="3482984" y="1138787"/>
                  </a:cubicBezTo>
                  <a:close/>
                  <a:moveTo>
                    <a:pt x="3615971" y="3649236"/>
                  </a:moveTo>
                  <a:cubicBezTo>
                    <a:pt x="3491283" y="3657544"/>
                    <a:pt x="3399826" y="3740663"/>
                    <a:pt x="3358257" y="3857043"/>
                  </a:cubicBezTo>
                  <a:lnTo>
                    <a:pt x="2751442" y="3857082"/>
                  </a:lnTo>
                  <a:lnTo>
                    <a:pt x="2751442" y="2743147"/>
                  </a:lnTo>
                  <a:lnTo>
                    <a:pt x="3507889" y="2743147"/>
                  </a:lnTo>
                  <a:cubicBezTo>
                    <a:pt x="3532842" y="2834574"/>
                    <a:pt x="3607663" y="2909395"/>
                    <a:pt x="3690782" y="2934348"/>
                  </a:cubicBezTo>
                  <a:cubicBezTo>
                    <a:pt x="3682474" y="3183676"/>
                    <a:pt x="3657530" y="3416436"/>
                    <a:pt x="3615961" y="3649197"/>
                  </a:cubicBezTo>
                  <a:close/>
                  <a:moveTo>
                    <a:pt x="3782218" y="2784716"/>
                  </a:moveTo>
                  <a:cubicBezTo>
                    <a:pt x="3715706" y="2784716"/>
                    <a:pt x="3657530" y="2726551"/>
                    <a:pt x="3657530" y="2660028"/>
                  </a:cubicBezTo>
                  <a:cubicBezTo>
                    <a:pt x="3657530" y="2593515"/>
                    <a:pt x="3715696" y="2535340"/>
                    <a:pt x="3782218" y="2535340"/>
                  </a:cubicBezTo>
                  <a:cubicBezTo>
                    <a:pt x="3848731" y="2535340"/>
                    <a:pt x="3906907" y="2593515"/>
                    <a:pt x="3906907" y="2660028"/>
                  </a:cubicBezTo>
                  <a:cubicBezTo>
                    <a:pt x="3906946" y="2726541"/>
                    <a:pt x="3848741" y="2784716"/>
                    <a:pt x="3782218" y="2784716"/>
                  </a:cubicBezTo>
                  <a:close/>
                  <a:moveTo>
                    <a:pt x="3507898" y="2576909"/>
                  </a:moveTo>
                  <a:lnTo>
                    <a:pt x="2751451" y="2576909"/>
                  </a:lnTo>
                  <a:lnTo>
                    <a:pt x="2751451" y="1462974"/>
                  </a:lnTo>
                  <a:lnTo>
                    <a:pt x="3358267" y="1462974"/>
                  </a:lnTo>
                  <a:cubicBezTo>
                    <a:pt x="3391528" y="1579354"/>
                    <a:pt x="3491253" y="1662473"/>
                    <a:pt x="3615981" y="1670781"/>
                  </a:cubicBezTo>
                  <a:cubicBezTo>
                    <a:pt x="3657540" y="1903542"/>
                    <a:pt x="3682493" y="2136302"/>
                    <a:pt x="3699100" y="2385669"/>
                  </a:cubicBezTo>
                  <a:cubicBezTo>
                    <a:pt x="3599365" y="2410622"/>
                    <a:pt x="3532852" y="2485443"/>
                    <a:pt x="3507898" y="2576870"/>
                  </a:cubicBezTo>
                  <a:close/>
                  <a:moveTo>
                    <a:pt x="3640924" y="1504612"/>
                  </a:moveTo>
                  <a:cubicBezTo>
                    <a:pt x="3574411" y="1504612"/>
                    <a:pt x="3516236" y="1446446"/>
                    <a:pt x="3516236" y="1379924"/>
                  </a:cubicBezTo>
                  <a:cubicBezTo>
                    <a:pt x="3516236" y="1313411"/>
                    <a:pt x="3574402" y="1255235"/>
                    <a:pt x="3640924" y="1255235"/>
                  </a:cubicBezTo>
                  <a:cubicBezTo>
                    <a:pt x="3707437" y="1255235"/>
                    <a:pt x="3765612" y="1313411"/>
                    <a:pt x="3765612" y="1379924"/>
                  </a:cubicBezTo>
                  <a:cubicBezTo>
                    <a:pt x="3765612" y="1446407"/>
                    <a:pt x="3707447" y="1504612"/>
                    <a:pt x="3640924" y="1504612"/>
                  </a:cubicBezTo>
                  <a:close/>
                  <a:moveTo>
                    <a:pt x="2585184" y="3408197"/>
                  </a:moveTo>
                  <a:cubicBezTo>
                    <a:pt x="2211090" y="3366637"/>
                    <a:pt x="1911856" y="3050758"/>
                    <a:pt x="1911856" y="2660058"/>
                  </a:cubicBezTo>
                  <a:cubicBezTo>
                    <a:pt x="1911856" y="2269357"/>
                    <a:pt x="2202782" y="1953478"/>
                    <a:pt x="2585184" y="1911918"/>
                  </a:cubicBezTo>
                  <a:close/>
                  <a:moveTo>
                    <a:pt x="2585184" y="1745622"/>
                  </a:moveTo>
                  <a:cubicBezTo>
                    <a:pt x="2119663" y="1787191"/>
                    <a:pt x="1745618" y="2186189"/>
                    <a:pt x="1745618" y="2660009"/>
                  </a:cubicBezTo>
                  <a:cubicBezTo>
                    <a:pt x="1745579" y="3133828"/>
                    <a:pt x="2119673" y="3532836"/>
                    <a:pt x="2585184" y="3574396"/>
                  </a:cubicBezTo>
                  <a:lnTo>
                    <a:pt x="2585184" y="3965096"/>
                  </a:lnTo>
                  <a:cubicBezTo>
                    <a:pt x="1903558" y="3923536"/>
                    <a:pt x="1354957" y="3349943"/>
                    <a:pt x="1354957" y="2660018"/>
                  </a:cubicBezTo>
                  <a:cubicBezTo>
                    <a:pt x="1354918" y="1970045"/>
                    <a:pt x="1903558" y="1396481"/>
                    <a:pt x="2585184" y="1354941"/>
                  </a:cubicBezTo>
                  <a:close/>
                  <a:moveTo>
                    <a:pt x="2751432" y="5145524"/>
                  </a:moveTo>
                  <a:lnTo>
                    <a:pt x="2751432" y="4023359"/>
                  </a:lnTo>
                  <a:lnTo>
                    <a:pt x="3358247" y="4023359"/>
                  </a:lnTo>
                  <a:cubicBezTo>
                    <a:pt x="3374853" y="4089872"/>
                    <a:pt x="3424760" y="4148048"/>
                    <a:pt x="3482935" y="4181299"/>
                  </a:cubicBezTo>
                  <a:cubicBezTo>
                    <a:pt x="3300082" y="4738247"/>
                    <a:pt x="3034069" y="5087378"/>
                    <a:pt x="2751442" y="5145553"/>
                  </a:cubicBezTo>
                  <a:close/>
                  <a:moveTo>
                    <a:pt x="3640905" y="4064899"/>
                  </a:moveTo>
                  <a:cubicBezTo>
                    <a:pt x="3574392" y="4064899"/>
                    <a:pt x="3516216" y="4006734"/>
                    <a:pt x="3516216" y="3940211"/>
                  </a:cubicBezTo>
                  <a:cubicBezTo>
                    <a:pt x="3516216" y="3873698"/>
                    <a:pt x="3574382" y="3815523"/>
                    <a:pt x="3640905" y="3815523"/>
                  </a:cubicBezTo>
                  <a:cubicBezTo>
                    <a:pt x="3707417" y="3815523"/>
                    <a:pt x="3765593" y="3873698"/>
                    <a:pt x="3765593" y="3940211"/>
                  </a:cubicBezTo>
                  <a:cubicBezTo>
                    <a:pt x="3765593" y="4006695"/>
                    <a:pt x="3707417" y="4064899"/>
                    <a:pt x="3640905" y="4064899"/>
                  </a:cubicBezTo>
                  <a:close/>
                  <a:moveTo>
                    <a:pt x="4064856" y="2576909"/>
                  </a:moveTo>
                  <a:cubicBezTo>
                    <a:pt x="4039903" y="2477135"/>
                    <a:pt x="3956784" y="2402363"/>
                    <a:pt x="3865357" y="2377410"/>
                  </a:cubicBezTo>
                  <a:cubicBezTo>
                    <a:pt x="3857049" y="2119696"/>
                    <a:pt x="3823798" y="1870329"/>
                    <a:pt x="3782238" y="1629271"/>
                  </a:cubicBezTo>
                  <a:cubicBezTo>
                    <a:pt x="3848751" y="1596019"/>
                    <a:pt x="3898618" y="1529497"/>
                    <a:pt x="3923572" y="1454725"/>
                  </a:cubicBezTo>
                  <a:lnTo>
                    <a:pt x="4862912" y="1454725"/>
                  </a:lnTo>
                  <a:cubicBezTo>
                    <a:pt x="5045805" y="1787220"/>
                    <a:pt x="5153838" y="2161305"/>
                    <a:pt x="5170493" y="2568660"/>
                  </a:cubicBezTo>
                  <a:lnTo>
                    <a:pt x="4064886" y="2568660"/>
                  </a:lnTo>
                  <a:close/>
                  <a:moveTo>
                    <a:pt x="4754791" y="1296717"/>
                  </a:moveTo>
                  <a:lnTo>
                    <a:pt x="3915225" y="1296717"/>
                  </a:lnTo>
                  <a:cubicBezTo>
                    <a:pt x="3881973" y="1180336"/>
                    <a:pt x="3773891" y="1088909"/>
                    <a:pt x="3640905" y="1088909"/>
                  </a:cubicBezTo>
                  <a:cubicBezTo>
                    <a:pt x="3516216" y="689905"/>
                    <a:pt x="3341631" y="390641"/>
                    <a:pt x="3150440" y="207778"/>
                  </a:cubicBezTo>
                  <a:cubicBezTo>
                    <a:pt x="3815460" y="340764"/>
                    <a:pt x="4397323" y="748071"/>
                    <a:pt x="4754820" y="1296726"/>
                  </a:cubicBezTo>
                  <a:close/>
                  <a:moveTo>
                    <a:pt x="2277583" y="4721602"/>
                  </a:moveTo>
                  <a:cubicBezTo>
                    <a:pt x="2269275" y="4688351"/>
                    <a:pt x="2244331" y="4671744"/>
                    <a:pt x="2219417" y="4663436"/>
                  </a:cubicBezTo>
                  <a:cubicBezTo>
                    <a:pt x="1986657" y="4613569"/>
                    <a:pt x="1770542" y="4522103"/>
                    <a:pt x="1571003" y="4397424"/>
                  </a:cubicBezTo>
                  <a:cubicBezTo>
                    <a:pt x="1546050" y="4380818"/>
                    <a:pt x="1512828" y="4380818"/>
                    <a:pt x="1487875" y="4397424"/>
                  </a:cubicBezTo>
                  <a:lnTo>
                    <a:pt x="1088866" y="4605232"/>
                  </a:lnTo>
                  <a:lnTo>
                    <a:pt x="723080" y="4239445"/>
                  </a:lnTo>
                  <a:lnTo>
                    <a:pt x="939225" y="3848745"/>
                  </a:lnTo>
                  <a:cubicBezTo>
                    <a:pt x="955831" y="3823792"/>
                    <a:pt x="955831" y="3790570"/>
                    <a:pt x="939225" y="3765626"/>
                  </a:cubicBezTo>
                  <a:cubicBezTo>
                    <a:pt x="806238" y="3557819"/>
                    <a:pt x="714772" y="3341665"/>
                    <a:pt x="664905" y="3108904"/>
                  </a:cubicBezTo>
                  <a:cubicBezTo>
                    <a:pt x="656597" y="3075652"/>
                    <a:pt x="631653" y="3059046"/>
                    <a:pt x="606739" y="3050738"/>
                  </a:cubicBezTo>
                  <a:lnTo>
                    <a:pt x="174436" y="2926050"/>
                  </a:lnTo>
                  <a:lnTo>
                    <a:pt x="174436" y="2394016"/>
                  </a:lnTo>
                  <a:lnTo>
                    <a:pt x="606700" y="2277636"/>
                  </a:lnTo>
                  <a:cubicBezTo>
                    <a:pt x="639951" y="2269328"/>
                    <a:pt x="656558" y="2244385"/>
                    <a:pt x="664865" y="2219470"/>
                  </a:cubicBezTo>
                  <a:cubicBezTo>
                    <a:pt x="714733" y="1995018"/>
                    <a:pt x="806199" y="1762257"/>
                    <a:pt x="939185" y="1571046"/>
                  </a:cubicBezTo>
                  <a:cubicBezTo>
                    <a:pt x="955792" y="1546103"/>
                    <a:pt x="955792" y="1512881"/>
                    <a:pt x="939185" y="1487927"/>
                  </a:cubicBezTo>
                  <a:lnTo>
                    <a:pt x="723070" y="1080621"/>
                  </a:lnTo>
                  <a:lnTo>
                    <a:pt x="1088857" y="714836"/>
                  </a:lnTo>
                  <a:lnTo>
                    <a:pt x="1479557" y="930979"/>
                  </a:lnTo>
                  <a:cubicBezTo>
                    <a:pt x="1504510" y="947586"/>
                    <a:pt x="1537732" y="947586"/>
                    <a:pt x="1562686" y="930979"/>
                  </a:cubicBezTo>
                  <a:cubicBezTo>
                    <a:pt x="1770483" y="797994"/>
                    <a:pt x="1986628" y="714836"/>
                    <a:pt x="2211100" y="664968"/>
                  </a:cubicBezTo>
                  <a:cubicBezTo>
                    <a:pt x="2244351" y="656663"/>
                    <a:pt x="2269265" y="640016"/>
                    <a:pt x="2277612" y="606798"/>
                  </a:cubicBezTo>
                  <a:lnTo>
                    <a:pt x="2402261" y="166191"/>
                  </a:lnTo>
                  <a:lnTo>
                    <a:pt x="2585154" y="166191"/>
                  </a:lnTo>
                  <a:lnTo>
                    <a:pt x="2585154" y="1188625"/>
                  </a:lnTo>
                  <a:cubicBezTo>
                    <a:pt x="1812062" y="1230184"/>
                    <a:pt x="1188572" y="1878598"/>
                    <a:pt x="1188572" y="2659960"/>
                  </a:cubicBezTo>
                  <a:cubicBezTo>
                    <a:pt x="1188572" y="3441321"/>
                    <a:pt x="1812033" y="4089755"/>
                    <a:pt x="2585154" y="4131295"/>
                  </a:cubicBezTo>
                  <a:lnTo>
                    <a:pt x="2585154" y="5153725"/>
                  </a:lnTo>
                  <a:lnTo>
                    <a:pt x="2402261" y="5153725"/>
                  </a:lnTo>
                  <a:close/>
                  <a:moveTo>
                    <a:pt x="3150411" y="5103955"/>
                  </a:moveTo>
                  <a:cubicBezTo>
                    <a:pt x="3341611" y="4921062"/>
                    <a:pt x="3516157" y="4621828"/>
                    <a:pt x="3640875" y="4222820"/>
                  </a:cubicBezTo>
                  <a:cubicBezTo>
                    <a:pt x="3773861" y="4222820"/>
                    <a:pt x="3881934" y="4131393"/>
                    <a:pt x="3915195" y="4015012"/>
                  </a:cubicBezTo>
                  <a:lnTo>
                    <a:pt x="4754762" y="4015012"/>
                  </a:lnTo>
                  <a:cubicBezTo>
                    <a:pt x="4397323" y="4571960"/>
                    <a:pt x="3815421" y="4979267"/>
                    <a:pt x="3150381" y="5103965"/>
                  </a:cubicBezTo>
                  <a:close/>
                </a:path>
              </a:pathLst>
            </a:custGeom>
            <a:solidFill>
              <a:srgbClr val="FFFFFF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5FC21E-9466-88B0-5254-E2A011FB7BBC}"/>
              </a:ext>
            </a:extLst>
          </p:cNvPr>
          <p:cNvCxnSpPr>
            <a:cxnSpLocks/>
          </p:cNvCxnSpPr>
          <p:nvPr/>
        </p:nvCxnSpPr>
        <p:spPr>
          <a:xfrm>
            <a:off x="9092693" y="2120561"/>
            <a:ext cx="246759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2CFBF6-8E0D-BCBB-A1C6-72D244ED3A4E}"/>
              </a:ext>
            </a:extLst>
          </p:cNvPr>
          <p:cNvCxnSpPr>
            <a:cxnSpLocks/>
          </p:cNvCxnSpPr>
          <p:nvPr/>
        </p:nvCxnSpPr>
        <p:spPr>
          <a:xfrm>
            <a:off x="8991688" y="1104821"/>
            <a:ext cx="0" cy="910660"/>
          </a:xfrm>
          <a:prstGeom prst="line">
            <a:avLst/>
          </a:prstGeom>
          <a:noFill/>
          <a:ln w="6350" cap="flat" cmpd="sng" algn="ctr">
            <a:gradFill>
              <a:gsLst>
                <a:gs pos="0">
                  <a:srgbClr val="152F75">
                    <a:lumMod val="5000"/>
                    <a:lumOff val="95000"/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  <a:gs pos="50000">
                  <a:srgbClr val="FFFF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FE3AB48-FCAA-6C75-9617-D3C067ED5309}"/>
              </a:ext>
            </a:extLst>
          </p:cNvPr>
          <p:cNvSpPr/>
          <p:nvPr/>
        </p:nvSpPr>
        <p:spPr>
          <a:xfrm>
            <a:off x="891836" y="3634053"/>
            <a:ext cx="10411505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108579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9DD9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Providing Business-led Technology Solutions to Marquee Customers across the world &amp; across Industry clusters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5F887A-BE19-A74B-F99C-5B58B5F00EE2}"/>
              </a:ext>
            </a:extLst>
          </p:cNvPr>
          <p:cNvSpPr txBox="1"/>
          <p:nvPr/>
        </p:nvSpPr>
        <p:spPr>
          <a:xfrm>
            <a:off x="6171028" y="4060155"/>
            <a:ext cx="5900349" cy="346791"/>
          </a:xfrm>
          <a:prstGeom prst="roundRect">
            <a:avLst>
              <a:gd name="adj" fmla="val 50000"/>
            </a:avLst>
          </a:prstGeom>
          <a:solidFill>
            <a:srgbClr val="9B800D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3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Geographic Focus</a:t>
            </a:r>
          </a:p>
        </p:txBody>
      </p:sp>
      <p:pic>
        <p:nvPicPr>
          <p:cNvPr id="51" name="Picture 2" descr="America Map Stock Illustration - Download Image Now - Map, North, USA -  iStock">
            <a:extLst>
              <a:ext uri="{FF2B5EF4-FFF2-40B4-BE49-F238E27FC236}">
                <a16:creationId xmlns:a16="http://schemas.microsoft.com/office/drawing/2014/main" id="{1FE97F3A-215E-89EE-C2BE-B216C7290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20" r="-627"/>
          <a:stretch/>
        </p:blipFill>
        <p:spPr bwMode="auto">
          <a:xfrm>
            <a:off x="6920713" y="4826975"/>
            <a:ext cx="793368" cy="80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7083776-4774-7C0E-68FC-3ECAA601C567}"/>
              </a:ext>
            </a:extLst>
          </p:cNvPr>
          <p:cNvSpPr txBox="1"/>
          <p:nvPr/>
        </p:nvSpPr>
        <p:spPr>
          <a:xfrm>
            <a:off x="7052762" y="5775758"/>
            <a:ext cx="73417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Americas</a:t>
            </a:r>
          </a:p>
        </p:txBody>
      </p:sp>
      <p:pic>
        <p:nvPicPr>
          <p:cNvPr id="49" name="Picture 4" descr="Europe Images | Free Vectors, Stock Photos &amp; PSD">
            <a:extLst>
              <a:ext uri="{FF2B5EF4-FFF2-40B4-BE49-F238E27FC236}">
                <a16:creationId xmlns:a16="http://schemas.microsoft.com/office/drawing/2014/main" id="{0DF04AB7-0E6A-1A4C-2EE6-0FA644DAB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1921" y="4856853"/>
            <a:ext cx="1026027" cy="82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9C85441-973B-8E07-9450-4ABEEF82DF5D}"/>
              </a:ext>
            </a:extLst>
          </p:cNvPr>
          <p:cNvSpPr txBox="1"/>
          <p:nvPr/>
        </p:nvSpPr>
        <p:spPr>
          <a:xfrm>
            <a:off x="8815373" y="5794060"/>
            <a:ext cx="55463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Europe</a:t>
            </a:r>
          </a:p>
        </p:txBody>
      </p:sp>
      <p:pic>
        <p:nvPicPr>
          <p:cNvPr id="47" name="Picture 6" descr="Asia Pacific Middle East And Africa Map, HD Png Download , Transparent Png  Image - PNGitem">
            <a:extLst>
              <a:ext uri="{FF2B5EF4-FFF2-40B4-BE49-F238E27FC236}">
                <a16:creationId xmlns:a16="http://schemas.microsoft.com/office/drawing/2014/main" id="{F4131BB1-A893-B5DC-067A-E611F93324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26490" y="4792525"/>
            <a:ext cx="1066794" cy="87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BBB1916-F0EA-6DAE-6ECC-3C0108A48827}"/>
              </a:ext>
            </a:extLst>
          </p:cNvPr>
          <p:cNvSpPr txBox="1"/>
          <p:nvPr/>
        </p:nvSpPr>
        <p:spPr>
          <a:xfrm>
            <a:off x="10345125" y="5686339"/>
            <a:ext cx="104815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APAC, MEA &amp; India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EEB7797-7B16-DA9F-7D4C-F8499D3A97F1}"/>
              </a:ext>
            </a:extLst>
          </p:cNvPr>
          <p:cNvSpPr txBox="1"/>
          <p:nvPr/>
        </p:nvSpPr>
        <p:spPr>
          <a:xfrm>
            <a:off x="73164" y="4060158"/>
            <a:ext cx="5900360" cy="346791"/>
          </a:xfrm>
          <a:prstGeom prst="roundRect">
            <a:avLst>
              <a:gd name="adj" fmla="val 50000"/>
            </a:avLst>
          </a:prstGeom>
          <a:solidFill>
            <a:srgbClr val="9B800D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30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Industry Cluster Focus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F1428EF-75CA-BC1B-C874-6B29B7F2E784}"/>
              </a:ext>
            </a:extLst>
          </p:cNvPr>
          <p:cNvSpPr txBox="1"/>
          <p:nvPr/>
        </p:nvSpPr>
        <p:spPr>
          <a:xfrm>
            <a:off x="2563431" y="4802393"/>
            <a:ext cx="1117220" cy="1450317"/>
          </a:xfrm>
          <a:prstGeom prst="roundRect">
            <a:avLst>
              <a:gd name="adj" fmla="val 9964"/>
            </a:avLst>
          </a:prstGeom>
          <a:solidFill>
            <a:schemeClr val="bg1">
              <a:lumMod val="95000"/>
            </a:schemeClr>
          </a:solidFill>
        </p:spPr>
        <p:txBody>
          <a:bodyPr wrap="square" lIns="0" tIns="548354" rIns="0" bIns="0" rtlCol="0">
            <a:noAutofit/>
          </a:bodyPr>
          <a:lstStyle/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BFS and Healthcare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7FE0A25-7385-56A6-135D-E40392C325E5}"/>
              </a:ext>
            </a:extLst>
          </p:cNvPr>
          <p:cNvGrpSpPr/>
          <p:nvPr/>
        </p:nvGrpSpPr>
        <p:grpSpPr>
          <a:xfrm>
            <a:off x="2872347" y="4589647"/>
            <a:ext cx="499388" cy="515887"/>
            <a:chOff x="3186314" y="4857761"/>
            <a:chExt cx="516155" cy="516155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80D59034-E1D1-4365-0D4A-8271A65431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86314" y="4857761"/>
              <a:ext cx="516155" cy="516155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24B0630-F9B7-21DD-D25D-476797945728}"/>
                </a:ext>
              </a:extLst>
            </p:cNvPr>
            <p:cNvSpPr/>
            <p:nvPr/>
          </p:nvSpPr>
          <p:spPr>
            <a:xfrm>
              <a:off x="3277782" y="4971266"/>
              <a:ext cx="312220" cy="289145"/>
            </a:xfrm>
            <a:custGeom>
              <a:avLst/>
              <a:gdLst>
                <a:gd name="connsiteX0" fmla="*/ 2903733 w 5371387"/>
                <a:gd name="connsiteY0" fmla="*/ 2127371 h 4974412"/>
                <a:gd name="connsiteX1" fmla="*/ 3655860 w 5371387"/>
                <a:gd name="connsiteY1" fmla="*/ 1815812 h 4974412"/>
                <a:gd name="connsiteX2" fmla="*/ 3967419 w 5371387"/>
                <a:gd name="connsiteY2" fmla="*/ 1063686 h 4974412"/>
                <a:gd name="connsiteX3" fmla="*/ 3655860 w 5371387"/>
                <a:gd name="connsiteY3" fmla="*/ 311559 h 4974412"/>
                <a:gd name="connsiteX4" fmla="*/ 2903733 w 5371387"/>
                <a:gd name="connsiteY4" fmla="*/ 0 h 4974412"/>
                <a:gd name="connsiteX5" fmla="*/ 2151606 w 5371387"/>
                <a:gd name="connsiteY5" fmla="*/ 311559 h 4974412"/>
                <a:gd name="connsiteX6" fmla="*/ 1840048 w 5371387"/>
                <a:gd name="connsiteY6" fmla="*/ 1063686 h 4974412"/>
                <a:gd name="connsiteX7" fmla="*/ 2151949 w 5371387"/>
                <a:gd name="connsiteY7" fmla="*/ 1815460 h 4974412"/>
                <a:gd name="connsiteX8" fmla="*/ 2903723 w 5371387"/>
                <a:gd name="connsiteY8" fmla="*/ 2127362 h 4974412"/>
                <a:gd name="connsiteX9" fmla="*/ 2903733 w 5371387"/>
                <a:gd name="connsiteY9" fmla="*/ 147467 h 4974412"/>
                <a:gd name="connsiteX10" fmla="*/ 3551687 w 5371387"/>
                <a:gd name="connsiteY10" fmla="*/ 415820 h 4974412"/>
                <a:gd name="connsiteX11" fmla="*/ 3820080 w 5371387"/>
                <a:gd name="connsiteY11" fmla="*/ 1063735 h 4974412"/>
                <a:gd name="connsiteX12" fmla="*/ 3551726 w 5371387"/>
                <a:gd name="connsiteY12" fmla="*/ 1711649 h 4974412"/>
                <a:gd name="connsiteX13" fmla="*/ 2903772 w 5371387"/>
                <a:gd name="connsiteY13" fmla="*/ 1980042 h 4974412"/>
                <a:gd name="connsiteX14" fmla="*/ 2255858 w 5371387"/>
                <a:gd name="connsiteY14" fmla="*/ 1711649 h 4974412"/>
                <a:gd name="connsiteX15" fmla="*/ 1987504 w 5371387"/>
                <a:gd name="connsiteY15" fmla="*/ 1063696 h 4974412"/>
                <a:gd name="connsiteX16" fmla="*/ 2256162 w 5371387"/>
                <a:gd name="connsiteY16" fmla="*/ 416124 h 4974412"/>
                <a:gd name="connsiteX17" fmla="*/ 2903733 w 5371387"/>
                <a:gd name="connsiteY17" fmla="*/ 147467 h 4974412"/>
                <a:gd name="connsiteX18" fmla="*/ 2417050 w 5371387"/>
                <a:gd name="connsiteY18" fmla="*/ 1321164 h 4974412"/>
                <a:gd name="connsiteX19" fmla="*/ 2646254 w 5371387"/>
                <a:gd name="connsiteY19" fmla="*/ 1321164 h 4974412"/>
                <a:gd name="connsiteX20" fmla="*/ 2646254 w 5371387"/>
                <a:gd name="connsiteY20" fmla="*/ 1550368 h 4974412"/>
                <a:gd name="connsiteX21" fmla="*/ 2646293 w 5371387"/>
                <a:gd name="connsiteY21" fmla="*/ 1550408 h 4974412"/>
                <a:gd name="connsiteX22" fmla="*/ 2667877 w 5371387"/>
                <a:gd name="connsiteY22" fmla="*/ 1602568 h 4974412"/>
                <a:gd name="connsiteX23" fmla="*/ 2720076 w 5371387"/>
                <a:gd name="connsiteY23" fmla="*/ 1624151 h 4974412"/>
                <a:gd name="connsiteX24" fmla="*/ 3087625 w 5371387"/>
                <a:gd name="connsiteY24" fmla="*/ 1624151 h 4974412"/>
                <a:gd name="connsiteX25" fmla="*/ 3139746 w 5371387"/>
                <a:gd name="connsiteY25" fmla="*/ 1602529 h 4974412"/>
                <a:gd name="connsiteX26" fmla="*/ 3161339 w 5371387"/>
                <a:gd name="connsiteY26" fmla="*/ 1550408 h 4974412"/>
                <a:gd name="connsiteX27" fmla="*/ 3161339 w 5371387"/>
                <a:gd name="connsiteY27" fmla="*/ 1321174 h 4974412"/>
                <a:gd name="connsiteX28" fmla="*/ 3390543 w 5371387"/>
                <a:gd name="connsiteY28" fmla="*/ 1321174 h 4974412"/>
                <a:gd name="connsiteX29" fmla="*/ 3464247 w 5371387"/>
                <a:gd name="connsiteY29" fmla="*/ 1247500 h 4974412"/>
                <a:gd name="connsiteX30" fmla="*/ 3464247 w 5371387"/>
                <a:gd name="connsiteY30" fmla="*/ 880028 h 4974412"/>
                <a:gd name="connsiteX31" fmla="*/ 3442664 w 5371387"/>
                <a:gd name="connsiteY31" fmla="*/ 827868 h 4974412"/>
                <a:gd name="connsiteX32" fmla="*/ 3390543 w 5371387"/>
                <a:gd name="connsiteY32" fmla="*/ 806285 h 4974412"/>
                <a:gd name="connsiteX33" fmla="*/ 3161222 w 5371387"/>
                <a:gd name="connsiteY33" fmla="*/ 806285 h 4974412"/>
                <a:gd name="connsiteX34" fmla="*/ 3161222 w 5371387"/>
                <a:gd name="connsiteY34" fmla="*/ 577053 h 4974412"/>
                <a:gd name="connsiteX35" fmla="*/ 3087518 w 5371387"/>
                <a:gd name="connsiteY35" fmla="*/ 503383 h 4974412"/>
                <a:gd name="connsiteX36" fmla="*/ 2720086 w 5371387"/>
                <a:gd name="connsiteY36" fmla="*/ 503383 h 4974412"/>
                <a:gd name="connsiteX37" fmla="*/ 2646421 w 5371387"/>
                <a:gd name="connsiteY37" fmla="*/ 577053 h 4974412"/>
                <a:gd name="connsiteX38" fmla="*/ 2646421 w 5371387"/>
                <a:gd name="connsiteY38" fmla="*/ 806256 h 4974412"/>
                <a:gd name="connsiteX39" fmla="*/ 2417070 w 5371387"/>
                <a:gd name="connsiteY39" fmla="*/ 806295 h 4974412"/>
                <a:gd name="connsiteX40" fmla="*/ 2343317 w 5371387"/>
                <a:gd name="connsiteY40" fmla="*/ 880038 h 4974412"/>
                <a:gd name="connsiteX41" fmla="*/ 2343317 w 5371387"/>
                <a:gd name="connsiteY41" fmla="*/ 1247509 h 4974412"/>
                <a:gd name="connsiteX42" fmla="*/ 2364939 w 5371387"/>
                <a:gd name="connsiteY42" fmla="*/ 1299640 h 4974412"/>
                <a:gd name="connsiteX43" fmla="*/ 2417070 w 5371387"/>
                <a:gd name="connsiteY43" fmla="*/ 1321184 h 4974412"/>
                <a:gd name="connsiteX44" fmla="*/ 2490754 w 5371387"/>
                <a:gd name="connsiteY44" fmla="*/ 953693 h 4974412"/>
                <a:gd name="connsiteX45" fmla="*/ 2720066 w 5371387"/>
                <a:gd name="connsiteY45" fmla="*/ 953693 h 4974412"/>
                <a:gd name="connsiteX46" fmla="*/ 2772236 w 5371387"/>
                <a:gd name="connsiteY46" fmla="*/ 932149 h 4974412"/>
                <a:gd name="connsiteX47" fmla="*/ 2793819 w 5371387"/>
                <a:gd name="connsiteY47" fmla="*/ 880028 h 4974412"/>
                <a:gd name="connsiteX48" fmla="*/ 2793819 w 5371387"/>
                <a:gd name="connsiteY48" fmla="*/ 650672 h 4974412"/>
                <a:gd name="connsiteX49" fmla="*/ 3013833 w 5371387"/>
                <a:gd name="connsiteY49" fmla="*/ 650672 h 4974412"/>
                <a:gd name="connsiteX50" fmla="*/ 3013833 w 5371387"/>
                <a:gd name="connsiteY50" fmla="*/ 879881 h 4974412"/>
                <a:gd name="connsiteX51" fmla="*/ 3013873 w 5371387"/>
                <a:gd name="connsiteY51" fmla="*/ 879911 h 4974412"/>
                <a:gd name="connsiteX52" fmla="*/ 3035456 w 5371387"/>
                <a:gd name="connsiteY52" fmla="*/ 932041 h 4974412"/>
                <a:gd name="connsiteX53" fmla="*/ 3087616 w 5371387"/>
                <a:gd name="connsiteY53" fmla="*/ 953585 h 4974412"/>
                <a:gd name="connsiteX54" fmla="*/ 3316663 w 5371387"/>
                <a:gd name="connsiteY54" fmla="*/ 953585 h 4974412"/>
                <a:gd name="connsiteX55" fmla="*/ 3316663 w 5371387"/>
                <a:gd name="connsiteY55" fmla="*/ 1173600 h 4974412"/>
                <a:gd name="connsiteX56" fmla="*/ 3087498 w 5371387"/>
                <a:gd name="connsiteY56" fmla="*/ 1173639 h 4974412"/>
                <a:gd name="connsiteX57" fmla="*/ 3013755 w 5371387"/>
                <a:gd name="connsiteY57" fmla="*/ 1247382 h 4974412"/>
                <a:gd name="connsiteX58" fmla="*/ 3013755 w 5371387"/>
                <a:gd name="connsiteY58" fmla="*/ 1476547 h 4974412"/>
                <a:gd name="connsiteX59" fmla="*/ 2793741 w 5371387"/>
                <a:gd name="connsiteY59" fmla="*/ 1476547 h 4974412"/>
                <a:gd name="connsiteX60" fmla="*/ 2793701 w 5371387"/>
                <a:gd name="connsiteY60" fmla="*/ 1247500 h 4974412"/>
                <a:gd name="connsiteX61" fmla="*/ 2720066 w 5371387"/>
                <a:gd name="connsiteY61" fmla="*/ 1173757 h 4974412"/>
                <a:gd name="connsiteX62" fmla="*/ 2490754 w 5371387"/>
                <a:gd name="connsiteY62" fmla="*/ 1173757 h 4974412"/>
                <a:gd name="connsiteX63" fmla="*/ 5331534 w 5371387"/>
                <a:gd name="connsiteY63" fmla="*/ 2851792 h 4974412"/>
                <a:gd name="connsiteX64" fmla="*/ 5207080 w 5371387"/>
                <a:gd name="connsiteY64" fmla="*/ 2728446 h 4974412"/>
                <a:gd name="connsiteX65" fmla="*/ 5035895 w 5371387"/>
                <a:gd name="connsiteY65" fmla="*/ 2690942 h 4974412"/>
                <a:gd name="connsiteX66" fmla="*/ 4881472 w 5371387"/>
                <a:gd name="connsiteY66" fmla="*/ 2553175 h 4974412"/>
                <a:gd name="connsiteX67" fmla="*/ 4654189 w 5371387"/>
                <a:gd name="connsiteY67" fmla="*/ 2562590 h 4974412"/>
                <a:gd name="connsiteX68" fmla="*/ 3208130 w 5371387"/>
                <a:gd name="connsiteY68" fmla="*/ 3261704 h 4974412"/>
                <a:gd name="connsiteX69" fmla="*/ 2778624 w 5371387"/>
                <a:gd name="connsiteY69" fmla="*/ 3296337 h 4974412"/>
                <a:gd name="connsiteX70" fmla="*/ 3096267 w 5371387"/>
                <a:gd name="connsiteY70" fmla="*/ 3205449 h 4974412"/>
                <a:gd name="connsiteX71" fmla="*/ 3288339 w 5371387"/>
                <a:gd name="connsiteY71" fmla="*/ 2855808 h 4974412"/>
                <a:gd name="connsiteX72" fmla="*/ 3288379 w 5371387"/>
                <a:gd name="connsiteY72" fmla="*/ 2855848 h 4974412"/>
                <a:gd name="connsiteX73" fmla="*/ 3176133 w 5371387"/>
                <a:gd name="connsiteY73" fmla="*/ 2655388 h 4974412"/>
                <a:gd name="connsiteX74" fmla="*/ 2956882 w 5371387"/>
                <a:gd name="connsiteY74" fmla="*/ 2586847 h 4974412"/>
                <a:gd name="connsiteX75" fmla="*/ 2581495 w 5371387"/>
                <a:gd name="connsiteY75" fmla="*/ 2657681 h 4974412"/>
                <a:gd name="connsiteX76" fmla="*/ 1776601 w 5371387"/>
                <a:gd name="connsiteY76" fmla="*/ 2711301 h 4974412"/>
                <a:gd name="connsiteX77" fmla="*/ 1756517 w 5371387"/>
                <a:gd name="connsiteY77" fmla="*/ 2711301 h 4974412"/>
                <a:gd name="connsiteX78" fmla="*/ 891233 w 5371387"/>
                <a:gd name="connsiteY78" fmla="*/ 3134831 h 4974412"/>
                <a:gd name="connsiteX79" fmla="*/ 616835 w 5371387"/>
                <a:gd name="connsiteY79" fmla="*/ 3391663 h 4974412"/>
                <a:gd name="connsiteX80" fmla="*/ 537498 w 5371387"/>
                <a:gd name="connsiteY80" fmla="*/ 3223045 h 4974412"/>
                <a:gd name="connsiteX81" fmla="*/ 537498 w 5371387"/>
                <a:gd name="connsiteY81" fmla="*/ 3223005 h 4974412"/>
                <a:gd name="connsiteX82" fmla="*/ 439301 w 5371387"/>
                <a:gd name="connsiteY82" fmla="*/ 3187716 h 4974412"/>
                <a:gd name="connsiteX83" fmla="*/ 42319 w 5371387"/>
                <a:gd name="connsiteY83" fmla="*/ 3374783 h 4974412"/>
                <a:gd name="connsiteX84" fmla="*/ 4355 w 5371387"/>
                <a:gd name="connsiteY84" fmla="*/ 3416577 h 4974412"/>
                <a:gd name="connsiteX85" fmla="*/ 7033 w 5371387"/>
                <a:gd name="connsiteY85" fmla="*/ 3472989 h 4974412"/>
                <a:gd name="connsiteX86" fmla="*/ 694281 w 5371387"/>
                <a:gd name="connsiteY86" fmla="*/ 4932078 h 4974412"/>
                <a:gd name="connsiteX87" fmla="*/ 694281 w 5371387"/>
                <a:gd name="connsiteY87" fmla="*/ 4932039 h 4974412"/>
                <a:gd name="connsiteX88" fmla="*/ 736037 w 5371387"/>
                <a:gd name="connsiteY88" fmla="*/ 4970081 h 4974412"/>
                <a:gd name="connsiteX89" fmla="*/ 792449 w 5371387"/>
                <a:gd name="connsiteY89" fmla="*/ 4967319 h 4974412"/>
                <a:gd name="connsiteX90" fmla="*/ 1189429 w 5371387"/>
                <a:gd name="connsiteY90" fmla="*/ 4780447 h 4974412"/>
                <a:gd name="connsiteX91" fmla="*/ 1189468 w 5371387"/>
                <a:gd name="connsiteY91" fmla="*/ 4780447 h 4974412"/>
                <a:gd name="connsiteX92" fmla="*/ 1227432 w 5371387"/>
                <a:gd name="connsiteY92" fmla="*/ 4738663 h 4974412"/>
                <a:gd name="connsiteX93" fmla="*/ 1224748 w 5371387"/>
                <a:gd name="connsiteY93" fmla="*/ 4682290 h 4974412"/>
                <a:gd name="connsiteX94" fmla="*/ 1151269 w 5371387"/>
                <a:gd name="connsiteY94" fmla="*/ 4526378 h 4974412"/>
                <a:gd name="connsiteX95" fmla="*/ 1413568 w 5371387"/>
                <a:gd name="connsiteY95" fmla="*/ 4372191 h 4974412"/>
                <a:gd name="connsiteX96" fmla="*/ 1469980 w 5371387"/>
                <a:gd name="connsiteY96" fmla="*/ 4366068 h 4974412"/>
                <a:gd name="connsiteX97" fmla="*/ 2052185 w 5371387"/>
                <a:gd name="connsiteY97" fmla="*/ 4420373 h 4974412"/>
                <a:gd name="connsiteX98" fmla="*/ 3299655 w 5371387"/>
                <a:gd name="connsiteY98" fmla="*/ 4411076 h 4974412"/>
                <a:gd name="connsiteX99" fmla="*/ 3299655 w 5371387"/>
                <a:gd name="connsiteY99" fmla="*/ 4411036 h 4974412"/>
                <a:gd name="connsiteX100" fmla="*/ 3310256 w 5371387"/>
                <a:gd name="connsiteY100" fmla="*/ 4406745 h 4974412"/>
                <a:gd name="connsiteX101" fmla="*/ 4669805 w 5371387"/>
                <a:gd name="connsiteY101" fmla="*/ 3596992 h 4974412"/>
                <a:gd name="connsiteX102" fmla="*/ 5243546 w 5371387"/>
                <a:gd name="connsiteY102" fmla="*/ 3220801 h 4974412"/>
                <a:gd name="connsiteX103" fmla="*/ 5364060 w 5371387"/>
                <a:gd name="connsiteY103" fmla="*/ 3054592 h 4974412"/>
                <a:gd name="connsiteX104" fmla="*/ 5331573 w 5371387"/>
                <a:gd name="connsiteY104" fmla="*/ 2851841 h 4974412"/>
                <a:gd name="connsiteX105" fmla="*/ 3270509 w 5371387"/>
                <a:gd name="connsiteY105" fmla="*/ 3395337 h 4974412"/>
                <a:gd name="connsiteX106" fmla="*/ 3271665 w 5371387"/>
                <a:gd name="connsiteY106" fmla="*/ 3394759 h 4974412"/>
                <a:gd name="connsiteX107" fmla="*/ 4718311 w 5371387"/>
                <a:gd name="connsiteY107" fmla="*/ 2695331 h 4974412"/>
                <a:gd name="connsiteX108" fmla="*/ 4825659 w 5371387"/>
                <a:gd name="connsiteY108" fmla="*/ 2689561 h 4974412"/>
                <a:gd name="connsiteX109" fmla="*/ 4890907 w 5371387"/>
                <a:gd name="connsiteY109" fmla="*/ 2740036 h 4974412"/>
                <a:gd name="connsiteX110" fmla="*/ 3375681 w 5371387"/>
                <a:gd name="connsiteY110" fmla="*/ 3475399 h 4974412"/>
                <a:gd name="connsiteX111" fmla="*/ 2969981 w 5371387"/>
                <a:gd name="connsiteY111" fmla="*/ 3446507 h 4974412"/>
                <a:gd name="connsiteX112" fmla="*/ 3270558 w 5371387"/>
                <a:gd name="connsiteY112" fmla="*/ 3395337 h 4974412"/>
                <a:gd name="connsiteX113" fmla="*/ 795946 w 5371387"/>
                <a:gd name="connsiteY113" fmla="*/ 4802403 h 4974412"/>
                <a:gd name="connsiteX114" fmla="*/ 171764 w 5371387"/>
                <a:gd name="connsiteY114" fmla="*/ 3476751 h 4974412"/>
                <a:gd name="connsiteX115" fmla="*/ 435323 w 5371387"/>
                <a:gd name="connsiteY115" fmla="*/ 3352719 h 4974412"/>
                <a:gd name="connsiteX116" fmla="*/ 1059470 w 5371387"/>
                <a:gd name="connsiteY116" fmla="*/ 4678273 h 4974412"/>
                <a:gd name="connsiteX117" fmla="*/ 5162925 w 5371387"/>
                <a:gd name="connsiteY117" fmla="*/ 3097210 h 4974412"/>
                <a:gd name="connsiteX118" fmla="*/ 4588646 w 5371387"/>
                <a:gd name="connsiteY118" fmla="*/ 3473753 h 4974412"/>
                <a:gd name="connsiteX119" fmla="*/ 3248788 w 5371387"/>
                <a:gd name="connsiteY119" fmla="*/ 4272103 h 4974412"/>
                <a:gd name="connsiteX120" fmla="*/ 2080675 w 5371387"/>
                <a:gd name="connsiteY120" fmla="*/ 4275738 h 4974412"/>
                <a:gd name="connsiteX121" fmla="*/ 1447074 w 5371387"/>
                <a:gd name="connsiteY121" fmla="*/ 4220247 h 4974412"/>
                <a:gd name="connsiteX122" fmla="*/ 1400352 w 5371387"/>
                <a:gd name="connsiteY122" fmla="*/ 4225224 h 4974412"/>
                <a:gd name="connsiteX123" fmla="*/ 1400391 w 5371387"/>
                <a:gd name="connsiteY123" fmla="*/ 4225185 h 4974412"/>
                <a:gd name="connsiteX124" fmla="*/ 1082287 w 5371387"/>
                <a:gd name="connsiteY124" fmla="*/ 4381136 h 4974412"/>
                <a:gd name="connsiteX125" fmla="*/ 680222 w 5371387"/>
                <a:gd name="connsiteY125" fmla="*/ 3526638 h 4974412"/>
                <a:gd name="connsiteX126" fmla="*/ 1002225 w 5371387"/>
                <a:gd name="connsiteY126" fmla="*/ 3231578 h 4974412"/>
                <a:gd name="connsiteX127" fmla="*/ 1767470 w 5371387"/>
                <a:gd name="connsiteY127" fmla="*/ 2858640 h 4974412"/>
                <a:gd name="connsiteX128" fmla="*/ 1767509 w 5371387"/>
                <a:gd name="connsiteY128" fmla="*/ 2858640 h 4974412"/>
                <a:gd name="connsiteX129" fmla="*/ 2617490 w 5371387"/>
                <a:gd name="connsiteY129" fmla="*/ 2800425 h 4974412"/>
                <a:gd name="connsiteX130" fmla="*/ 2969266 w 5371387"/>
                <a:gd name="connsiteY130" fmla="*/ 2733491 h 4974412"/>
                <a:gd name="connsiteX131" fmla="*/ 3086489 w 5371387"/>
                <a:gd name="connsiteY131" fmla="*/ 2772719 h 4974412"/>
                <a:gd name="connsiteX132" fmla="*/ 3143087 w 5371387"/>
                <a:gd name="connsiteY132" fmla="*/ 2882594 h 4974412"/>
                <a:gd name="connsiteX133" fmla="*/ 3055373 w 5371387"/>
                <a:gd name="connsiteY133" fmla="*/ 3063684 h 4974412"/>
                <a:gd name="connsiteX134" fmla="*/ 2181017 w 5371387"/>
                <a:gd name="connsiteY134" fmla="*/ 3314089 h 4974412"/>
                <a:gd name="connsiteX135" fmla="*/ 2180978 w 5371387"/>
                <a:gd name="connsiteY135" fmla="*/ 3314129 h 4974412"/>
                <a:gd name="connsiteX136" fmla="*/ 2128779 w 5371387"/>
                <a:gd name="connsiteY136" fmla="*/ 3397257 h 4974412"/>
                <a:gd name="connsiteX137" fmla="*/ 2205471 w 5371387"/>
                <a:gd name="connsiteY137" fmla="*/ 3458490 h 4974412"/>
                <a:gd name="connsiteX138" fmla="*/ 2767278 w 5371387"/>
                <a:gd name="connsiteY138" fmla="*/ 3546243 h 4974412"/>
                <a:gd name="connsiteX139" fmla="*/ 3412469 w 5371387"/>
                <a:gd name="connsiteY139" fmla="*/ 3618300 h 4974412"/>
                <a:gd name="connsiteX140" fmla="*/ 3430839 w 5371387"/>
                <a:gd name="connsiteY140" fmla="*/ 3612177 h 4974412"/>
                <a:gd name="connsiteX141" fmla="*/ 4994855 w 5371387"/>
                <a:gd name="connsiteY141" fmla="*/ 2853438 h 4974412"/>
                <a:gd name="connsiteX142" fmla="*/ 5113450 w 5371387"/>
                <a:gd name="connsiteY142" fmla="*/ 2846550 h 4974412"/>
                <a:gd name="connsiteX143" fmla="*/ 5203270 w 5371387"/>
                <a:gd name="connsiteY143" fmla="*/ 2924349 h 4974412"/>
                <a:gd name="connsiteX144" fmla="*/ 5220415 w 5371387"/>
                <a:gd name="connsiteY144" fmla="*/ 3019528 h 4974412"/>
                <a:gd name="connsiteX145" fmla="*/ 5162817 w 5371387"/>
                <a:gd name="connsiteY145" fmla="*/ 3097220 h 497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371387" h="4974412">
                  <a:moveTo>
                    <a:pt x="2903733" y="2127371"/>
                  </a:moveTo>
                  <a:cubicBezTo>
                    <a:pt x="3185861" y="2127371"/>
                    <a:pt x="3456390" y="2015282"/>
                    <a:pt x="3655860" y="1815812"/>
                  </a:cubicBezTo>
                  <a:cubicBezTo>
                    <a:pt x="3855359" y="1616352"/>
                    <a:pt x="3967419" y="1345775"/>
                    <a:pt x="3967419" y="1063686"/>
                  </a:cubicBezTo>
                  <a:cubicBezTo>
                    <a:pt x="3967419" y="781596"/>
                    <a:pt x="3855359" y="511029"/>
                    <a:pt x="3655860" y="311559"/>
                  </a:cubicBezTo>
                  <a:cubicBezTo>
                    <a:pt x="3456400" y="112060"/>
                    <a:pt x="3185861" y="0"/>
                    <a:pt x="2903733" y="0"/>
                  </a:cubicBezTo>
                  <a:cubicBezTo>
                    <a:pt x="2621644" y="0"/>
                    <a:pt x="2351076" y="112060"/>
                    <a:pt x="2151606" y="311559"/>
                  </a:cubicBezTo>
                  <a:cubicBezTo>
                    <a:pt x="1952146" y="511019"/>
                    <a:pt x="1840048" y="781596"/>
                    <a:pt x="1840048" y="1063686"/>
                  </a:cubicBezTo>
                  <a:cubicBezTo>
                    <a:pt x="1840351" y="1345696"/>
                    <a:pt x="1952519" y="1616078"/>
                    <a:pt x="2151949" y="1815460"/>
                  </a:cubicBezTo>
                  <a:cubicBezTo>
                    <a:pt x="2351370" y="2014880"/>
                    <a:pt x="2621712" y="2127058"/>
                    <a:pt x="2903723" y="2127362"/>
                  </a:cubicBezTo>
                  <a:close/>
                  <a:moveTo>
                    <a:pt x="2903733" y="147467"/>
                  </a:moveTo>
                  <a:cubicBezTo>
                    <a:pt x="3146751" y="147428"/>
                    <a:pt x="3379855" y="243984"/>
                    <a:pt x="3551687" y="415820"/>
                  </a:cubicBezTo>
                  <a:cubicBezTo>
                    <a:pt x="3723519" y="587652"/>
                    <a:pt x="3820080" y="820716"/>
                    <a:pt x="3820080" y="1063735"/>
                  </a:cubicBezTo>
                  <a:cubicBezTo>
                    <a:pt x="3820080" y="1306753"/>
                    <a:pt x="3723558" y="1539817"/>
                    <a:pt x="3551726" y="1711649"/>
                  </a:cubicBezTo>
                  <a:cubicBezTo>
                    <a:pt x="3379855" y="1883520"/>
                    <a:pt x="3146790" y="1980042"/>
                    <a:pt x="2903772" y="1980042"/>
                  </a:cubicBezTo>
                  <a:cubicBezTo>
                    <a:pt x="2660754" y="1980042"/>
                    <a:pt x="2427690" y="1883491"/>
                    <a:pt x="2255858" y="1711649"/>
                  </a:cubicBezTo>
                  <a:cubicBezTo>
                    <a:pt x="2084026" y="1539778"/>
                    <a:pt x="1987504" y="1306714"/>
                    <a:pt x="1987504" y="1063696"/>
                  </a:cubicBezTo>
                  <a:cubicBezTo>
                    <a:pt x="1987769" y="820756"/>
                    <a:pt x="2084408" y="587887"/>
                    <a:pt x="2256162" y="416124"/>
                  </a:cubicBezTo>
                  <a:cubicBezTo>
                    <a:pt x="2427954" y="244370"/>
                    <a:pt x="2660832" y="147731"/>
                    <a:pt x="2903733" y="147467"/>
                  </a:cubicBezTo>
                  <a:close/>
                  <a:moveTo>
                    <a:pt x="2417050" y="1321164"/>
                  </a:moveTo>
                  <a:lnTo>
                    <a:pt x="2646254" y="1321164"/>
                  </a:lnTo>
                  <a:lnTo>
                    <a:pt x="2646254" y="1550368"/>
                  </a:lnTo>
                  <a:lnTo>
                    <a:pt x="2646293" y="1550408"/>
                  </a:lnTo>
                  <a:cubicBezTo>
                    <a:pt x="2646254" y="1569963"/>
                    <a:pt x="2654063" y="1588754"/>
                    <a:pt x="2667877" y="1602568"/>
                  </a:cubicBezTo>
                  <a:cubicBezTo>
                    <a:pt x="2681730" y="1616421"/>
                    <a:pt x="2700521" y="1624190"/>
                    <a:pt x="2720076" y="1624151"/>
                  </a:cubicBezTo>
                  <a:lnTo>
                    <a:pt x="3087625" y="1624151"/>
                  </a:lnTo>
                  <a:cubicBezTo>
                    <a:pt x="3107180" y="1624151"/>
                    <a:pt x="3125932" y="1616382"/>
                    <a:pt x="3139746" y="1602529"/>
                  </a:cubicBezTo>
                  <a:cubicBezTo>
                    <a:pt x="3153570" y="1588715"/>
                    <a:pt x="3161339" y="1569963"/>
                    <a:pt x="3161339" y="1550408"/>
                  </a:cubicBezTo>
                  <a:lnTo>
                    <a:pt x="3161339" y="1321174"/>
                  </a:lnTo>
                  <a:lnTo>
                    <a:pt x="3390543" y="1321174"/>
                  </a:lnTo>
                  <a:cubicBezTo>
                    <a:pt x="3431221" y="1321174"/>
                    <a:pt x="3464247" y="1288187"/>
                    <a:pt x="3464247" y="1247500"/>
                  </a:cubicBezTo>
                  <a:lnTo>
                    <a:pt x="3464247" y="880028"/>
                  </a:lnTo>
                  <a:cubicBezTo>
                    <a:pt x="3464247" y="860473"/>
                    <a:pt x="3456478" y="841682"/>
                    <a:pt x="3442664" y="827868"/>
                  </a:cubicBezTo>
                  <a:cubicBezTo>
                    <a:pt x="3428850" y="814054"/>
                    <a:pt x="3410098" y="806285"/>
                    <a:pt x="3390543" y="806285"/>
                  </a:cubicBezTo>
                  <a:lnTo>
                    <a:pt x="3161222" y="806285"/>
                  </a:lnTo>
                  <a:lnTo>
                    <a:pt x="3161222" y="577053"/>
                  </a:lnTo>
                  <a:cubicBezTo>
                    <a:pt x="3161222" y="536372"/>
                    <a:pt x="3128195" y="503383"/>
                    <a:pt x="3087518" y="503383"/>
                  </a:cubicBezTo>
                  <a:lnTo>
                    <a:pt x="2720086" y="503383"/>
                  </a:lnTo>
                  <a:cubicBezTo>
                    <a:pt x="2679408" y="503383"/>
                    <a:pt x="2646421" y="536372"/>
                    <a:pt x="2646421" y="577053"/>
                  </a:cubicBezTo>
                  <a:lnTo>
                    <a:pt x="2646421" y="806256"/>
                  </a:lnTo>
                  <a:lnTo>
                    <a:pt x="2417070" y="806295"/>
                  </a:lnTo>
                  <a:cubicBezTo>
                    <a:pt x="2376343" y="806295"/>
                    <a:pt x="2343317" y="839282"/>
                    <a:pt x="2343317" y="880038"/>
                  </a:cubicBezTo>
                  <a:lnTo>
                    <a:pt x="2343317" y="1247509"/>
                  </a:lnTo>
                  <a:cubicBezTo>
                    <a:pt x="2343317" y="1267065"/>
                    <a:pt x="2351086" y="1285826"/>
                    <a:pt x="2364939" y="1299640"/>
                  </a:cubicBezTo>
                  <a:cubicBezTo>
                    <a:pt x="2378753" y="1313454"/>
                    <a:pt x="2397505" y="1321223"/>
                    <a:pt x="2417070" y="1321184"/>
                  </a:cubicBezTo>
                  <a:close/>
                  <a:moveTo>
                    <a:pt x="2490754" y="953693"/>
                  </a:moveTo>
                  <a:lnTo>
                    <a:pt x="2720066" y="953693"/>
                  </a:lnTo>
                  <a:cubicBezTo>
                    <a:pt x="2739631" y="953732"/>
                    <a:pt x="2758422" y="945963"/>
                    <a:pt x="2772236" y="932149"/>
                  </a:cubicBezTo>
                  <a:cubicBezTo>
                    <a:pt x="2786050" y="918335"/>
                    <a:pt x="2793819" y="899583"/>
                    <a:pt x="2793819" y="880028"/>
                  </a:cubicBezTo>
                  <a:lnTo>
                    <a:pt x="2793819" y="650672"/>
                  </a:lnTo>
                  <a:lnTo>
                    <a:pt x="3013833" y="650672"/>
                  </a:lnTo>
                  <a:lnTo>
                    <a:pt x="3013833" y="879881"/>
                  </a:lnTo>
                  <a:lnTo>
                    <a:pt x="3013873" y="879911"/>
                  </a:lnTo>
                  <a:cubicBezTo>
                    <a:pt x="3013873" y="899476"/>
                    <a:pt x="3021642" y="918227"/>
                    <a:pt x="3035456" y="932041"/>
                  </a:cubicBezTo>
                  <a:cubicBezTo>
                    <a:pt x="3049309" y="945855"/>
                    <a:pt x="3068061" y="953625"/>
                    <a:pt x="3087616" y="953585"/>
                  </a:cubicBezTo>
                  <a:lnTo>
                    <a:pt x="3316663" y="953585"/>
                  </a:lnTo>
                  <a:lnTo>
                    <a:pt x="3316663" y="1173600"/>
                  </a:lnTo>
                  <a:lnTo>
                    <a:pt x="3087498" y="1173639"/>
                  </a:lnTo>
                  <a:cubicBezTo>
                    <a:pt x="3046781" y="1173639"/>
                    <a:pt x="3013755" y="1206626"/>
                    <a:pt x="3013755" y="1247382"/>
                  </a:cubicBezTo>
                  <a:lnTo>
                    <a:pt x="3013755" y="1476547"/>
                  </a:lnTo>
                  <a:lnTo>
                    <a:pt x="2793741" y="1476547"/>
                  </a:lnTo>
                  <a:lnTo>
                    <a:pt x="2793701" y="1247500"/>
                  </a:lnTo>
                  <a:cubicBezTo>
                    <a:pt x="2793701" y="1206822"/>
                    <a:pt x="2760783" y="1173796"/>
                    <a:pt x="2720066" y="1173757"/>
                  </a:cubicBezTo>
                  <a:lnTo>
                    <a:pt x="2490754" y="1173757"/>
                  </a:lnTo>
                  <a:close/>
                  <a:moveTo>
                    <a:pt x="5331534" y="2851792"/>
                  </a:moveTo>
                  <a:cubicBezTo>
                    <a:pt x="5302603" y="2799710"/>
                    <a:pt x="5259437" y="2756916"/>
                    <a:pt x="5207080" y="2728446"/>
                  </a:cubicBezTo>
                  <a:cubicBezTo>
                    <a:pt x="5154735" y="2699975"/>
                    <a:pt x="5095374" y="2686965"/>
                    <a:pt x="5035895" y="2690942"/>
                  </a:cubicBezTo>
                  <a:cubicBezTo>
                    <a:pt x="5000802" y="2629446"/>
                    <a:pt x="4946575" y="2581067"/>
                    <a:pt x="4881472" y="2553175"/>
                  </a:cubicBezTo>
                  <a:cubicBezTo>
                    <a:pt x="4807965" y="2523058"/>
                    <a:pt x="4724944" y="2526497"/>
                    <a:pt x="4654189" y="2562590"/>
                  </a:cubicBezTo>
                  <a:lnTo>
                    <a:pt x="3208130" y="3261704"/>
                  </a:lnTo>
                  <a:cubicBezTo>
                    <a:pt x="3130909" y="3297062"/>
                    <a:pt x="2964887" y="3305409"/>
                    <a:pt x="2778624" y="3296337"/>
                  </a:cubicBezTo>
                  <a:lnTo>
                    <a:pt x="3096267" y="3205449"/>
                  </a:lnTo>
                  <a:cubicBezTo>
                    <a:pt x="3239775" y="3164340"/>
                    <a:pt x="3318848" y="3020645"/>
                    <a:pt x="3288339" y="2855808"/>
                  </a:cubicBezTo>
                  <a:lnTo>
                    <a:pt x="3288379" y="2855848"/>
                  </a:lnTo>
                  <a:cubicBezTo>
                    <a:pt x="3277935" y="2777118"/>
                    <a:pt x="3237747" y="2705442"/>
                    <a:pt x="3176133" y="2655388"/>
                  </a:cubicBezTo>
                  <a:cubicBezTo>
                    <a:pt x="3114479" y="2605364"/>
                    <a:pt x="3036024" y="2580832"/>
                    <a:pt x="2956882" y="2586847"/>
                  </a:cubicBezTo>
                  <a:cubicBezTo>
                    <a:pt x="2829941" y="2599701"/>
                    <a:pt x="2704342" y="2623391"/>
                    <a:pt x="2581495" y="2657681"/>
                  </a:cubicBezTo>
                  <a:cubicBezTo>
                    <a:pt x="2320489" y="2735059"/>
                    <a:pt x="2045562" y="2753360"/>
                    <a:pt x="1776601" y="2711301"/>
                  </a:cubicBezTo>
                  <a:cubicBezTo>
                    <a:pt x="1769949" y="2710419"/>
                    <a:pt x="1763169" y="2710419"/>
                    <a:pt x="1756517" y="2711301"/>
                  </a:cubicBezTo>
                  <a:cubicBezTo>
                    <a:pt x="1188165" y="2793460"/>
                    <a:pt x="1050545" y="2951673"/>
                    <a:pt x="891233" y="3134831"/>
                  </a:cubicBezTo>
                  <a:cubicBezTo>
                    <a:pt x="811935" y="3232568"/>
                    <a:pt x="719627" y="3318988"/>
                    <a:pt x="616835" y="3391663"/>
                  </a:cubicBezTo>
                  <a:lnTo>
                    <a:pt x="537498" y="3223045"/>
                  </a:lnTo>
                  <a:lnTo>
                    <a:pt x="537498" y="3223005"/>
                  </a:lnTo>
                  <a:cubicBezTo>
                    <a:pt x="520117" y="3186188"/>
                    <a:pt x="476148" y="3170385"/>
                    <a:pt x="439301" y="3187716"/>
                  </a:cubicBezTo>
                  <a:lnTo>
                    <a:pt x="42319" y="3374783"/>
                  </a:lnTo>
                  <a:cubicBezTo>
                    <a:pt x="24638" y="3383130"/>
                    <a:pt x="10976" y="3398168"/>
                    <a:pt x="4355" y="3416577"/>
                  </a:cubicBezTo>
                  <a:cubicBezTo>
                    <a:pt x="-2266" y="3434986"/>
                    <a:pt x="-1309" y="3455266"/>
                    <a:pt x="7033" y="3472989"/>
                  </a:cubicBezTo>
                  <a:lnTo>
                    <a:pt x="694281" y="4932078"/>
                  </a:lnTo>
                  <a:lnTo>
                    <a:pt x="694281" y="4932039"/>
                  </a:lnTo>
                  <a:cubicBezTo>
                    <a:pt x="702589" y="4949752"/>
                    <a:pt x="717628" y="4963458"/>
                    <a:pt x="736037" y="4970081"/>
                  </a:cubicBezTo>
                  <a:cubicBezTo>
                    <a:pt x="754446" y="4976694"/>
                    <a:pt x="774765" y="4975704"/>
                    <a:pt x="792449" y="4967319"/>
                  </a:cubicBezTo>
                  <a:lnTo>
                    <a:pt x="1189429" y="4780447"/>
                  </a:lnTo>
                  <a:lnTo>
                    <a:pt x="1189468" y="4780447"/>
                  </a:lnTo>
                  <a:cubicBezTo>
                    <a:pt x="1207142" y="4772110"/>
                    <a:pt x="1220809" y="4757072"/>
                    <a:pt x="1227432" y="4738663"/>
                  </a:cubicBezTo>
                  <a:cubicBezTo>
                    <a:pt x="1234045" y="4720254"/>
                    <a:pt x="1233095" y="4699964"/>
                    <a:pt x="1224748" y="4682290"/>
                  </a:cubicBezTo>
                  <a:lnTo>
                    <a:pt x="1151269" y="4526378"/>
                  </a:lnTo>
                  <a:cubicBezTo>
                    <a:pt x="1269599" y="4384476"/>
                    <a:pt x="1336768" y="4378696"/>
                    <a:pt x="1413568" y="4372191"/>
                  </a:cubicBezTo>
                  <a:cubicBezTo>
                    <a:pt x="1431595" y="4370692"/>
                    <a:pt x="1450200" y="4369124"/>
                    <a:pt x="1469980" y="4366068"/>
                  </a:cubicBezTo>
                  <a:cubicBezTo>
                    <a:pt x="1648660" y="4338851"/>
                    <a:pt x="1835649" y="4376590"/>
                    <a:pt x="2052185" y="4420373"/>
                  </a:cubicBezTo>
                  <a:cubicBezTo>
                    <a:pt x="2400366" y="4490707"/>
                    <a:pt x="2794965" y="4570544"/>
                    <a:pt x="3299655" y="4411076"/>
                  </a:cubicBezTo>
                  <a:lnTo>
                    <a:pt x="3299655" y="4411036"/>
                  </a:lnTo>
                  <a:cubicBezTo>
                    <a:pt x="3303290" y="4409851"/>
                    <a:pt x="3306846" y="4408430"/>
                    <a:pt x="3310256" y="4406745"/>
                  </a:cubicBezTo>
                  <a:cubicBezTo>
                    <a:pt x="3842211" y="4141615"/>
                    <a:pt x="4034059" y="4015320"/>
                    <a:pt x="4669805" y="3596992"/>
                  </a:cubicBezTo>
                  <a:cubicBezTo>
                    <a:pt x="4832144" y="3490222"/>
                    <a:pt x="5016301" y="3369091"/>
                    <a:pt x="5243546" y="3220801"/>
                  </a:cubicBezTo>
                  <a:cubicBezTo>
                    <a:pt x="5304200" y="3183601"/>
                    <a:pt x="5347562" y="3123790"/>
                    <a:pt x="5364060" y="3054592"/>
                  </a:cubicBezTo>
                  <a:cubicBezTo>
                    <a:pt x="5380598" y="2985366"/>
                    <a:pt x="5368880" y="2912416"/>
                    <a:pt x="5331573" y="2851841"/>
                  </a:cubicBezTo>
                  <a:close/>
                  <a:moveTo>
                    <a:pt x="3270509" y="3395337"/>
                  </a:moveTo>
                  <a:lnTo>
                    <a:pt x="3271665" y="3394759"/>
                  </a:lnTo>
                  <a:lnTo>
                    <a:pt x="4718311" y="2695331"/>
                  </a:lnTo>
                  <a:cubicBezTo>
                    <a:pt x="4751445" y="2677618"/>
                    <a:pt x="4790790" y="2675512"/>
                    <a:pt x="4825659" y="2689561"/>
                  </a:cubicBezTo>
                  <a:cubicBezTo>
                    <a:pt x="4851258" y="2700690"/>
                    <a:pt x="4873684" y="2718070"/>
                    <a:pt x="4890907" y="2740036"/>
                  </a:cubicBezTo>
                  <a:lnTo>
                    <a:pt x="3375681" y="3475399"/>
                  </a:lnTo>
                  <a:cubicBezTo>
                    <a:pt x="3239902" y="3493534"/>
                    <a:pt x="3101821" y="3483707"/>
                    <a:pt x="2969981" y="3446507"/>
                  </a:cubicBezTo>
                  <a:cubicBezTo>
                    <a:pt x="3072469" y="3448222"/>
                    <a:pt x="3174379" y="3430852"/>
                    <a:pt x="3270558" y="3395337"/>
                  </a:cubicBezTo>
                  <a:close/>
                  <a:moveTo>
                    <a:pt x="795946" y="4802403"/>
                  </a:moveTo>
                  <a:lnTo>
                    <a:pt x="171764" y="3476751"/>
                  </a:lnTo>
                  <a:lnTo>
                    <a:pt x="435323" y="3352719"/>
                  </a:lnTo>
                  <a:lnTo>
                    <a:pt x="1059470" y="4678273"/>
                  </a:lnTo>
                  <a:close/>
                  <a:moveTo>
                    <a:pt x="5162925" y="3097210"/>
                  </a:moveTo>
                  <a:cubicBezTo>
                    <a:pt x="4935141" y="3245735"/>
                    <a:pt x="4751102" y="3366857"/>
                    <a:pt x="4588646" y="3473753"/>
                  </a:cubicBezTo>
                  <a:cubicBezTo>
                    <a:pt x="3960668" y="3886958"/>
                    <a:pt x="3769742" y="4012635"/>
                    <a:pt x="3248788" y="4272103"/>
                  </a:cubicBezTo>
                  <a:cubicBezTo>
                    <a:pt x="2783267" y="4417640"/>
                    <a:pt x="2410065" y="4342251"/>
                    <a:pt x="2080675" y="4275738"/>
                  </a:cubicBezTo>
                  <a:cubicBezTo>
                    <a:pt x="1860014" y="4231151"/>
                    <a:pt x="1651590" y="4189092"/>
                    <a:pt x="1447074" y="4220247"/>
                  </a:cubicBezTo>
                  <a:cubicBezTo>
                    <a:pt x="1432075" y="4222540"/>
                    <a:pt x="1416693" y="4223882"/>
                    <a:pt x="1400352" y="4225224"/>
                  </a:cubicBezTo>
                  <a:lnTo>
                    <a:pt x="1400391" y="4225185"/>
                  </a:lnTo>
                  <a:cubicBezTo>
                    <a:pt x="1276927" y="4229397"/>
                    <a:pt x="1161203" y="4286113"/>
                    <a:pt x="1082287" y="4381136"/>
                  </a:cubicBezTo>
                  <a:lnTo>
                    <a:pt x="680222" y="3526638"/>
                  </a:lnTo>
                  <a:cubicBezTo>
                    <a:pt x="801384" y="3444548"/>
                    <a:pt x="909877" y="3345127"/>
                    <a:pt x="1002225" y="3231578"/>
                  </a:cubicBezTo>
                  <a:cubicBezTo>
                    <a:pt x="1147115" y="3065026"/>
                    <a:pt x="1261771" y="2933225"/>
                    <a:pt x="1767470" y="2858640"/>
                  </a:cubicBezTo>
                  <a:lnTo>
                    <a:pt x="1767509" y="2858640"/>
                  </a:lnTo>
                  <a:cubicBezTo>
                    <a:pt x="2051705" y="2901159"/>
                    <a:pt x="2341749" y="2881291"/>
                    <a:pt x="2617490" y="2800425"/>
                  </a:cubicBezTo>
                  <a:cubicBezTo>
                    <a:pt x="2732606" y="2768095"/>
                    <a:pt x="2850290" y="2745708"/>
                    <a:pt x="2969266" y="2733491"/>
                  </a:cubicBezTo>
                  <a:cubicBezTo>
                    <a:pt x="3011933" y="2730777"/>
                    <a:pt x="3053992" y="2744866"/>
                    <a:pt x="3086489" y="2772719"/>
                  </a:cubicBezTo>
                  <a:cubicBezTo>
                    <a:pt x="3118937" y="2800543"/>
                    <a:pt x="3139256" y="2840006"/>
                    <a:pt x="3143087" y="2882594"/>
                  </a:cubicBezTo>
                  <a:cubicBezTo>
                    <a:pt x="3156715" y="2956347"/>
                    <a:pt x="3134897" y="3040877"/>
                    <a:pt x="3055373" y="3063684"/>
                  </a:cubicBezTo>
                  <a:lnTo>
                    <a:pt x="2181017" y="3314089"/>
                  </a:lnTo>
                  <a:lnTo>
                    <a:pt x="2180978" y="3314129"/>
                  </a:lnTo>
                  <a:cubicBezTo>
                    <a:pt x="2144964" y="3324504"/>
                    <a:pt x="2122499" y="3360283"/>
                    <a:pt x="2128779" y="3397257"/>
                  </a:cubicBezTo>
                  <a:cubicBezTo>
                    <a:pt x="2135059" y="3434183"/>
                    <a:pt x="2168046" y="3460557"/>
                    <a:pt x="2205471" y="3458490"/>
                  </a:cubicBezTo>
                  <a:cubicBezTo>
                    <a:pt x="2396251" y="3457343"/>
                    <a:pt x="2585953" y="3486960"/>
                    <a:pt x="2767278" y="3546243"/>
                  </a:cubicBezTo>
                  <a:cubicBezTo>
                    <a:pt x="2975811" y="3602380"/>
                    <a:pt x="3191544" y="3660399"/>
                    <a:pt x="3412469" y="3618300"/>
                  </a:cubicBezTo>
                  <a:cubicBezTo>
                    <a:pt x="3418857" y="3617076"/>
                    <a:pt x="3425019" y="3615009"/>
                    <a:pt x="3430839" y="3612177"/>
                  </a:cubicBezTo>
                  <a:lnTo>
                    <a:pt x="4994855" y="2853438"/>
                  </a:lnTo>
                  <a:cubicBezTo>
                    <a:pt x="5031976" y="2835764"/>
                    <a:pt x="5074535" y="2833275"/>
                    <a:pt x="5113450" y="2846550"/>
                  </a:cubicBezTo>
                  <a:cubicBezTo>
                    <a:pt x="5152413" y="2859796"/>
                    <a:pt x="5184596" y="2887688"/>
                    <a:pt x="5203270" y="2924349"/>
                  </a:cubicBezTo>
                  <a:cubicBezTo>
                    <a:pt x="5221865" y="2952369"/>
                    <a:pt x="5228066" y="2986777"/>
                    <a:pt x="5220415" y="3019528"/>
                  </a:cubicBezTo>
                  <a:cubicBezTo>
                    <a:pt x="5212763" y="3052251"/>
                    <a:pt x="5191944" y="3080378"/>
                    <a:pt x="5162817" y="3097220"/>
                  </a:cubicBezTo>
                  <a:close/>
                </a:path>
              </a:pathLst>
            </a:custGeom>
            <a:solidFill>
              <a:srgbClr val="FFFFFF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0B3DCF01-9233-8A6C-3E62-5C75E1919FE6}"/>
              </a:ext>
            </a:extLst>
          </p:cNvPr>
          <p:cNvSpPr txBox="1"/>
          <p:nvPr/>
        </p:nvSpPr>
        <p:spPr>
          <a:xfrm>
            <a:off x="858139" y="4811169"/>
            <a:ext cx="1190013" cy="1450317"/>
          </a:xfrm>
          <a:prstGeom prst="roundRect">
            <a:avLst>
              <a:gd name="adj" fmla="val 9000"/>
            </a:avLst>
          </a:prstGeom>
          <a:solidFill>
            <a:schemeClr val="bg1">
              <a:lumMod val="95000"/>
            </a:schemeClr>
          </a:solidFill>
        </p:spPr>
        <p:txBody>
          <a:bodyPr wrap="square" lIns="0" tIns="548354" rIns="0" bIns="0" rtlCol="0">
            <a:noAutofit/>
          </a:bodyPr>
          <a:lstStyle/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Manufacturing and CPG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D7C79F-521F-3CAB-6B75-9276E621CC3D}"/>
              </a:ext>
            </a:extLst>
          </p:cNvPr>
          <p:cNvGrpSpPr/>
          <p:nvPr/>
        </p:nvGrpSpPr>
        <p:grpSpPr>
          <a:xfrm>
            <a:off x="1203451" y="4598423"/>
            <a:ext cx="499388" cy="515887"/>
            <a:chOff x="4556274" y="4857761"/>
            <a:chExt cx="516155" cy="516155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1963C9F-371B-175F-994F-345FC8564C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6274" y="4857761"/>
              <a:ext cx="516155" cy="516155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DF6B111-5E02-5DBA-BBD9-A4746F49E529}"/>
                </a:ext>
              </a:extLst>
            </p:cNvPr>
            <p:cNvSpPr/>
            <p:nvPr/>
          </p:nvSpPr>
          <p:spPr>
            <a:xfrm>
              <a:off x="4684829" y="4946391"/>
              <a:ext cx="259044" cy="338895"/>
            </a:xfrm>
            <a:custGeom>
              <a:avLst/>
              <a:gdLst>
                <a:gd name="connsiteX0" fmla="*/ 345263 w 3900560"/>
                <a:gd name="connsiteY0" fmla="*/ 4244886 h 5102948"/>
                <a:gd name="connsiteX1" fmla="*/ 345263 w 3900560"/>
                <a:gd name="connsiteY1" fmla="*/ 4468192 h 5102948"/>
                <a:gd name="connsiteX2" fmla="*/ 278329 w 3900560"/>
                <a:gd name="connsiteY2" fmla="*/ 4468192 h 5102948"/>
                <a:gd name="connsiteX3" fmla="*/ 84335 w 3900560"/>
                <a:gd name="connsiteY3" fmla="*/ 4548519 h 5102948"/>
                <a:gd name="connsiteX4" fmla="*/ 4009 w 3900560"/>
                <a:gd name="connsiteY4" fmla="*/ 4742512 h 5102948"/>
                <a:gd name="connsiteX5" fmla="*/ 4009 w 3900560"/>
                <a:gd name="connsiteY5" fmla="*/ 5016832 h 5102948"/>
                <a:gd name="connsiteX6" fmla="*/ 27081 w 3900560"/>
                <a:gd name="connsiteY6" fmla="*/ 5077918 h 5102948"/>
                <a:gd name="connsiteX7" fmla="*/ 87402 w 3900560"/>
                <a:gd name="connsiteY7" fmla="*/ 5102939 h 5102948"/>
                <a:gd name="connsiteX8" fmla="*/ 2892618 w 3900560"/>
                <a:gd name="connsiteY8" fmla="*/ 5102939 h 5102948"/>
                <a:gd name="connsiteX9" fmla="*/ 2974894 w 3900560"/>
                <a:gd name="connsiteY9" fmla="*/ 5020663 h 5102948"/>
                <a:gd name="connsiteX10" fmla="*/ 2974894 w 3900560"/>
                <a:gd name="connsiteY10" fmla="*/ 4746343 h 5102948"/>
                <a:gd name="connsiteX11" fmla="*/ 2894567 w 3900560"/>
                <a:gd name="connsiteY11" fmla="*/ 4552350 h 5102948"/>
                <a:gd name="connsiteX12" fmla="*/ 2700574 w 3900560"/>
                <a:gd name="connsiteY12" fmla="*/ 4472023 h 5102948"/>
                <a:gd name="connsiteX13" fmla="*/ 2631994 w 3900560"/>
                <a:gd name="connsiteY13" fmla="*/ 4472023 h 5102948"/>
                <a:gd name="connsiteX14" fmla="*/ 2631994 w 3900560"/>
                <a:gd name="connsiteY14" fmla="*/ 4244886 h 5102948"/>
                <a:gd name="connsiteX15" fmla="*/ 2559505 w 3900560"/>
                <a:gd name="connsiteY15" fmla="*/ 4070448 h 5102948"/>
                <a:gd name="connsiteX16" fmla="*/ 2385106 w 3900560"/>
                <a:gd name="connsiteY16" fmla="*/ 3997998 h 5102948"/>
                <a:gd name="connsiteX17" fmla="*/ 2320357 w 3900560"/>
                <a:gd name="connsiteY17" fmla="*/ 3997998 h 5102948"/>
                <a:gd name="connsiteX18" fmla="*/ 1520969 w 3900560"/>
                <a:gd name="connsiteY18" fmla="*/ 2571534 h 5102948"/>
                <a:gd name="connsiteX19" fmla="*/ 1521008 w 3900560"/>
                <a:gd name="connsiteY19" fmla="*/ 2571534 h 5102948"/>
                <a:gd name="connsiteX20" fmla="*/ 1655415 w 3900560"/>
                <a:gd name="connsiteY20" fmla="*/ 2121091 h 5102948"/>
                <a:gd name="connsiteX21" fmla="*/ 1626866 w 3900560"/>
                <a:gd name="connsiteY21" fmla="*/ 1910991 h 5102948"/>
                <a:gd name="connsiteX22" fmla="*/ 2268775 w 3900560"/>
                <a:gd name="connsiteY22" fmla="*/ 1136860 h 5102948"/>
                <a:gd name="connsiteX23" fmla="*/ 2268814 w 3900560"/>
                <a:gd name="connsiteY23" fmla="*/ 1136821 h 5102948"/>
                <a:gd name="connsiteX24" fmla="*/ 2404328 w 3900560"/>
                <a:gd name="connsiteY24" fmla="*/ 1111603 h 5102948"/>
                <a:gd name="connsiteX25" fmla="*/ 2763687 w 3900560"/>
                <a:gd name="connsiteY25" fmla="*/ 1443520 h 5102948"/>
                <a:gd name="connsiteX26" fmla="*/ 2743358 w 3900560"/>
                <a:gd name="connsiteY26" fmla="*/ 1586186 h 5102948"/>
                <a:gd name="connsiteX27" fmla="*/ 2820746 w 3900560"/>
                <a:gd name="connsiteY27" fmla="*/ 1860506 h 5102948"/>
                <a:gd name="connsiteX28" fmla="*/ 2648453 w 3900560"/>
                <a:gd name="connsiteY28" fmla="*/ 2043742 h 5102948"/>
                <a:gd name="connsiteX29" fmla="*/ 2640763 w 3900560"/>
                <a:gd name="connsiteY29" fmla="*/ 2146877 h 5102948"/>
                <a:gd name="connsiteX30" fmla="*/ 2860199 w 3900560"/>
                <a:gd name="connsiteY30" fmla="*/ 2465627 h 5102948"/>
                <a:gd name="connsiteX31" fmla="*/ 2860238 w 3900560"/>
                <a:gd name="connsiteY31" fmla="*/ 2465627 h 5102948"/>
                <a:gd name="connsiteX32" fmla="*/ 2927701 w 3900560"/>
                <a:gd name="connsiteY32" fmla="*/ 2500759 h 5102948"/>
                <a:gd name="connsiteX33" fmla="*/ 2974894 w 3900560"/>
                <a:gd name="connsiteY33" fmla="*/ 2486485 h 5102948"/>
                <a:gd name="connsiteX34" fmla="*/ 3010752 w 3900560"/>
                <a:gd name="connsiteY34" fmla="*/ 2431641 h 5102948"/>
                <a:gd name="connsiteX35" fmla="*/ 2995174 w 3900560"/>
                <a:gd name="connsiteY35" fmla="*/ 2367959 h 5102948"/>
                <a:gd name="connsiteX36" fmla="*/ 2962795 w 3900560"/>
                <a:gd name="connsiteY36" fmla="*/ 2320237 h 5102948"/>
                <a:gd name="connsiteX37" fmla="*/ 2812467 w 3900560"/>
                <a:gd name="connsiteY37" fmla="*/ 2104093 h 5102948"/>
                <a:gd name="connsiteX38" fmla="*/ 2927701 w 3900560"/>
                <a:gd name="connsiteY38" fmla="*/ 1982275 h 5102948"/>
                <a:gd name="connsiteX39" fmla="*/ 3057739 w 3900560"/>
                <a:gd name="connsiteY39" fmla="*/ 2062954 h 5102948"/>
                <a:gd name="connsiteX40" fmla="*/ 3339671 w 3900560"/>
                <a:gd name="connsiteY40" fmla="*/ 2099537 h 5102948"/>
                <a:gd name="connsiteX41" fmla="*/ 3598688 w 3900560"/>
                <a:gd name="connsiteY41" fmla="*/ 1982275 h 5102948"/>
                <a:gd name="connsiteX42" fmla="*/ 3713922 w 3900560"/>
                <a:gd name="connsiteY42" fmla="*/ 2104093 h 5102948"/>
                <a:gd name="connsiteX43" fmla="*/ 3563595 w 3900560"/>
                <a:gd name="connsiteY43" fmla="*/ 2320237 h 5102948"/>
                <a:gd name="connsiteX44" fmla="*/ 3531225 w 3900560"/>
                <a:gd name="connsiteY44" fmla="*/ 2367959 h 5102948"/>
                <a:gd name="connsiteX45" fmla="*/ 3517597 w 3900560"/>
                <a:gd name="connsiteY45" fmla="*/ 2429495 h 5102948"/>
                <a:gd name="connsiteX46" fmla="*/ 3551505 w 3900560"/>
                <a:gd name="connsiteY46" fmla="*/ 2482654 h 5102948"/>
                <a:gd name="connsiteX47" fmla="*/ 3598688 w 3900560"/>
                <a:gd name="connsiteY47" fmla="*/ 2496890 h 5102948"/>
                <a:gd name="connsiteX48" fmla="*/ 3666161 w 3900560"/>
                <a:gd name="connsiteY48" fmla="*/ 2461796 h 5102948"/>
                <a:gd name="connsiteX49" fmla="*/ 3885597 w 3900560"/>
                <a:gd name="connsiteY49" fmla="*/ 2143046 h 5102948"/>
                <a:gd name="connsiteX50" fmla="*/ 3885637 w 3900560"/>
                <a:gd name="connsiteY50" fmla="*/ 2143046 h 5102948"/>
                <a:gd name="connsiteX51" fmla="*/ 3877946 w 3900560"/>
                <a:gd name="connsiteY51" fmla="*/ 2039912 h 5102948"/>
                <a:gd name="connsiteX52" fmla="*/ 3708406 w 3900560"/>
                <a:gd name="connsiteY52" fmla="*/ 1856636 h 5102948"/>
                <a:gd name="connsiteX53" fmla="*/ 3779553 w 3900560"/>
                <a:gd name="connsiteY53" fmla="*/ 1502675 h 5102948"/>
                <a:gd name="connsiteX54" fmla="*/ 3603362 w 3900560"/>
                <a:gd name="connsiteY54" fmla="*/ 1187521 h 5102948"/>
                <a:gd name="connsiteX55" fmla="*/ 3264547 w 3900560"/>
                <a:gd name="connsiteY55" fmla="*/ 1062764 h 5102948"/>
                <a:gd name="connsiteX56" fmla="*/ 3185023 w 3900560"/>
                <a:gd name="connsiteY56" fmla="*/ 1069348 h 5102948"/>
                <a:gd name="connsiteX57" fmla="*/ 2783948 w 3900560"/>
                <a:gd name="connsiteY57" fmla="*/ 699007 h 5102948"/>
                <a:gd name="connsiteX58" fmla="*/ 2696959 w 3900560"/>
                <a:gd name="connsiteY58" fmla="*/ 242597 h 5102948"/>
                <a:gd name="connsiteX59" fmla="*/ 2298304 w 3900560"/>
                <a:gd name="connsiteY59" fmla="*/ 3949 h 5102948"/>
                <a:gd name="connsiteX60" fmla="*/ 1854905 w 3900560"/>
                <a:gd name="connsiteY60" fmla="*/ 142833 h 5102948"/>
                <a:gd name="connsiteX61" fmla="*/ 1663635 w 3900560"/>
                <a:gd name="connsiteY61" fmla="*/ 566256 h 5102948"/>
                <a:gd name="connsiteX62" fmla="*/ 716143 w 3900560"/>
                <a:gd name="connsiteY62" fmla="*/ 1301423 h 5102948"/>
                <a:gd name="connsiteX63" fmla="*/ 178790 w 3900560"/>
                <a:gd name="connsiteY63" fmla="*/ 1605291 h 5102948"/>
                <a:gd name="connsiteX64" fmla="*/ 3891 w 3900560"/>
                <a:gd name="connsiteY64" fmla="*/ 2197293 h 5102948"/>
                <a:gd name="connsiteX65" fmla="*/ 289850 w 3900560"/>
                <a:gd name="connsiteY65" fmla="*/ 2744365 h 5102948"/>
                <a:gd name="connsiteX66" fmla="*/ 569647 w 3900560"/>
                <a:gd name="connsiteY66" fmla="*/ 4000751 h 5102948"/>
                <a:gd name="connsiteX67" fmla="*/ 410061 w 3900560"/>
                <a:gd name="connsiteY67" fmla="*/ 4079285 h 5102948"/>
                <a:gd name="connsiteX68" fmla="*/ 345272 w 3900560"/>
                <a:gd name="connsiteY68" fmla="*/ 4244915 h 5102948"/>
                <a:gd name="connsiteX69" fmla="*/ 3264615 w 3900560"/>
                <a:gd name="connsiteY69" fmla="*/ 1227366 h 5102948"/>
                <a:gd name="connsiteX70" fmla="*/ 3264576 w 3900560"/>
                <a:gd name="connsiteY70" fmla="*/ 1227366 h 5102948"/>
                <a:gd name="connsiteX71" fmla="*/ 3517431 w 3900560"/>
                <a:gd name="connsiteY71" fmla="*/ 1331725 h 5102948"/>
                <a:gd name="connsiteX72" fmla="*/ 3622290 w 3900560"/>
                <a:gd name="connsiteY72" fmla="*/ 1584344 h 5102948"/>
                <a:gd name="connsiteX73" fmla="*/ 3517695 w 3900560"/>
                <a:gd name="connsiteY73" fmla="*/ 1837081 h 5102948"/>
                <a:gd name="connsiteX74" fmla="*/ 3264958 w 3900560"/>
                <a:gd name="connsiteY74" fmla="*/ 1941676 h 5102948"/>
                <a:gd name="connsiteX75" fmla="*/ 3012339 w 3900560"/>
                <a:gd name="connsiteY75" fmla="*/ 1836817 h 5102948"/>
                <a:gd name="connsiteX76" fmla="*/ 2907980 w 3900560"/>
                <a:gd name="connsiteY76" fmla="*/ 1583962 h 5102948"/>
                <a:gd name="connsiteX77" fmla="*/ 3012574 w 3900560"/>
                <a:gd name="connsiteY77" fmla="*/ 1331950 h 5102948"/>
                <a:gd name="connsiteX78" fmla="*/ 3264586 w 3900560"/>
                <a:gd name="connsiteY78" fmla="*/ 1227356 h 5102948"/>
                <a:gd name="connsiteX79" fmla="*/ 2715975 w 3900560"/>
                <a:gd name="connsiteY79" fmla="*/ 861423 h 5102948"/>
                <a:gd name="connsiteX80" fmla="*/ 3006754 w 3900560"/>
                <a:gd name="connsiteY80" fmla="*/ 1130805 h 5102948"/>
                <a:gd name="connsiteX81" fmla="*/ 3006715 w 3900560"/>
                <a:gd name="connsiteY81" fmla="*/ 1130805 h 5102948"/>
                <a:gd name="connsiteX82" fmla="*/ 2836108 w 3900560"/>
                <a:gd name="connsiteY82" fmla="*/ 1286070 h 5102948"/>
                <a:gd name="connsiteX83" fmla="*/ 2561788 w 3900560"/>
                <a:gd name="connsiteY83" fmla="*/ 1030385 h 5102948"/>
                <a:gd name="connsiteX84" fmla="*/ 2717582 w 3900560"/>
                <a:gd name="connsiteY84" fmla="*/ 861423 h 5102948"/>
                <a:gd name="connsiteX85" fmla="*/ 2231516 w 3900560"/>
                <a:gd name="connsiteY85" fmla="*/ 165179 h 5102948"/>
                <a:gd name="connsiteX86" fmla="*/ 2517319 w 3900560"/>
                <a:gd name="connsiteY86" fmla="*/ 283205 h 5102948"/>
                <a:gd name="connsiteX87" fmla="*/ 2635845 w 3900560"/>
                <a:gd name="connsiteY87" fmla="*/ 568812 h 5102948"/>
                <a:gd name="connsiteX88" fmla="*/ 2517593 w 3900560"/>
                <a:gd name="connsiteY88" fmla="*/ 854536 h 5102948"/>
                <a:gd name="connsiteX89" fmla="*/ 2231869 w 3900560"/>
                <a:gd name="connsiteY89" fmla="*/ 972787 h 5102948"/>
                <a:gd name="connsiteX90" fmla="*/ 1946263 w 3900560"/>
                <a:gd name="connsiteY90" fmla="*/ 854261 h 5102948"/>
                <a:gd name="connsiteX91" fmla="*/ 1828276 w 3900560"/>
                <a:gd name="connsiteY91" fmla="*/ 568420 h 5102948"/>
                <a:gd name="connsiteX92" fmla="*/ 1946527 w 3900560"/>
                <a:gd name="connsiteY92" fmla="*/ 283460 h 5102948"/>
                <a:gd name="connsiteX93" fmla="*/ 2231526 w 3900560"/>
                <a:gd name="connsiteY93" fmla="*/ 165169 h 5102948"/>
                <a:gd name="connsiteX94" fmla="*/ 1693859 w 3900560"/>
                <a:gd name="connsiteY94" fmla="*/ 750598 h 5102948"/>
                <a:gd name="connsiteX95" fmla="*/ 1693820 w 3900560"/>
                <a:gd name="connsiteY95" fmla="*/ 750598 h 5102948"/>
                <a:gd name="connsiteX96" fmla="*/ 2072391 w 3900560"/>
                <a:gd name="connsiteY96" fmla="*/ 1113778 h 5102948"/>
                <a:gd name="connsiteX97" fmla="*/ 1558884 w 3900560"/>
                <a:gd name="connsiteY97" fmla="*/ 1732644 h 5102948"/>
                <a:gd name="connsiteX98" fmla="*/ 977335 w 3900560"/>
                <a:gd name="connsiteY98" fmla="*/ 1306928 h 5102948"/>
                <a:gd name="connsiteX99" fmla="*/ 166974 w 3900560"/>
                <a:gd name="connsiteY99" fmla="*/ 2118867 h 5102948"/>
                <a:gd name="connsiteX100" fmla="*/ 361007 w 3900560"/>
                <a:gd name="connsiteY100" fmla="*/ 1650554 h 5102948"/>
                <a:gd name="connsiteX101" fmla="*/ 829398 w 3900560"/>
                <a:gd name="connsiteY101" fmla="*/ 1456639 h 5102948"/>
                <a:gd name="connsiteX102" fmla="*/ 1297633 w 3900560"/>
                <a:gd name="connsiteY102" fmla="*/ 1650818 h 5102948"/>
                <a:gd name="connsiteX103" fmla="*/ 1491391 w 3900560"/>
                <a:gd name="connsiteY103" fmla="*/ 2119210 h 5102948"/>
                <a:gd name="connsiteX104" fmla="*/ 1297134 w 3900560"/>
                <a:gd name="connsiteY104" fmla="*/ 2587445 h 5102948"/>
                <a:gd name="connsiteX105" fmla="*/ 828673 w 3900560"/>
                <a:gd name="connsiteY105" fmla="*/ 2781056 h 5102948"/>
                <a:gd name="connsiteX106" fmla="*/ 360742 w 3900560"/>
                <a:gd name="connsiteY106" fmla="*/ 2586915 h 5102948"/>
                <a:gd name="connsiteX107" fmla="*/ 166984 w 3900560"/>
                <a:gd name="connsiteY107" fmla="*/ 2118877 h 5102948"/>
                <a:gd name="connsiteX108" fmla="*/ 486302 w 3900560"/>
                <a:gd name="connsiteY108" fmla="*/ 2870494 h 5102948"/>
                <a:gd name="connsiteX109" fmla="*/ 973446 w 3900560"/>
                <a:gd name="connsiteY109" fmla="*/ 2932412 h 5102948"/>
                <a:gd name="connsiteX110" fmla="*/ 1409115 w 3900560"/>
                <a:gd name="connsiteY110" fmla="*/ 2705892 h 5102948"/>
                <a:gd name="connsiteX111" fmla="*/ 2131693 w 3900560"/>
                <a:gd name="connsiteY111" fmla="*/ 3997939 h 5102948"/>
                <a:gd name="connsiteX112" fmla="*/ 737560 w 3900560"/>
                <a:gd name="connsiteY112" fmla="*/ 3997939 h 5102948"/>
                <a:gd name="connsiteX113" fmla="*/ 509874 w 3900560"/>
                <a:gd name="connsiteY113" fmla="*/ 4242094 h 5102948"/>
                <a:gd name="connsiteX114" fmla="*/ 591622 w 3900560"/>
                <a:gd name="connsiteY114" fmla="*/ 4159817 h 5102948"/>
                <a:gd name="connsiteX115" fmla="*/ 2385185 w 3900560"/>
                <a:gd name="connsiteY115" fmla="*/ 4159817 h 5102948"/>
                <a:gd name="connsiteX116" fmla="*/ 2467461 w 3900560"/>
                <a:gd name="connsiteY116" fmla="*/ 4242094 h 5102948"/>
                <a:gd name="connsiteX117" fmla="*/ 2467461 w 3900560"/>
                <a:gd name="connsiteY117" fmla="*/ 4465400 h 5102948"/>
                <a:gd name="connsiteX118" fmla="*/ 509894 w 3900560"/>
                <a:gd name="connsiteY118" fmla="*/ 4465400 h 5102948"/>
                <a:gd name="connsiteX119" fmla="*/ 2549738 w 3900560"/>
                <a:gd name="connsiteY119" fmla="*/ 4630002 h 5102948"/>
                <a:gd name="connsiteX120" fmla="*/ 2698987 w 3900560"/>
                <a:gd name="connsiteY120" fmla="*/ 4630002 h 5102948"/>
                <a:gd name="connsiteX121" fmla="*/ 2776561 w 3900560"/>
                <a:gd name="connsiteY121" fmla="*/ 4662146 h 5102948"/>
                <a:gd name="connsiteX122" fmla="*/ 2808705 w 3900560"/>
                <a:gd name="connsiteY122" fmla="*/ 4739720 h 5102948"/>
                <a:gd name="connsiteX123" fmla="*/ 2808705 w 3900560"/>
                <a:gd name="connsiteY123" fmla="*/ 4938338 h 5102948"/>
                <a:gd name="connsiteX124" fmla="*/ 167004 w 3900560"/>
                <a:gd name="connsiteY124" fmla="*/ 4938338 h 5102948"/>
                <a:gd name="connsiteX125" fmla="*/ 167004 w 3900560"/>
                <a:gd name="connsiteY125" fmla="*/ 4746294 h 5102948"/>
                <a:gd name="connsiteX126" fmla="*/ 276761 w 3900560"/>
                <a:gd name="connsiteY126" fmla="*/ 4636576 h 5102948"/>
                <a:gd name="connsiteX127" fmla="*/ 2548131 w 3900560"/>
                <a:gd name="connsiteY127" fmla="*/ 4636576 h 5102948"/>
                <a:gd name="connsiteX128" fmla="*/ 3262979 w 3900560"/>
                <a:gd name="connsiteY128" fmla="*/ 1852806 h 5102948"/>
                <a:gd name="connsiteX129" fmla="*/ 3456972 w 3900560"/>
                <a:gd name="connsiteY129" fmla="*/ 1772440 h 5102948"/>
                <a:gd name="connsiteX130" fmla="*/ 3537299 w 3900560"/>
                <a:gd name="connsiteY130" fmla="*/ 1578486 h 5102948"/>
                <a:gd name="connsiteX131" fmla="*/ 3456972 w 3900560"/>
                <a:gd name="connsiteY131" fmla="*/ 1384493 h 5102948"/>
                <a:gd name="connsiteX132" fmla="*/ 3262979 w 3900560"/>
                <a:gd name="connsiteY132" fmla="*/ 1304166 h 5102948"/>
                <a:gd name="connsiteX133" fmla="*/ 3069025 w 3900560"/>
                <a:gd name="connsiteY133" fmla="*/ 1384493 h 5102948"/>
                <a:gd name="connsiteX134" fmla="*/ 2988659 w 3900560"/>
                <a:gd name="connsiteY134" fmla="*/ 1578486 h 5102948"/>
                <a:gd name="connsiteX135" fmla="*/ 3068604 w 3900560"/>
                <a:gd name="connsiteY135" fmla="*/ 1774811 h 5102948"/>
                <a:gd name="connsiteX136" fmla="*/ 3264625 w 3900560"/>
                <a:gd name="connsiteY136" fmla="*/ 1855559 h 5102948"/>
                <a:gd name="connsiteX137" fmla="*/ 3262979 w 3900560"/>
                <a:gd name="connsiteY137" fmla="*/ 1474234 h 5102948"/>
                <a:gd name="connsiteX138" fmla="*/ 3359844 w 3900560"/>
                <a:gd name="connsiteY138" fmla="*/ 1542168 h 5102948"/>
                <a:gd name="connsiteX139" fmla="*/ 3334929 w 3900560"/>
                <a:gd name="connsiteY139" fmla="*/ 1657784 h 5102948"/>
                <a:gd name="connsiteX140" fmla="*/ 3218706 w 3900560"/>
                <a:gd name="connsiteY140" fmla="*/ 1679788 h 5102948"/>
                <a:gd name="connsiteX141" fmla="*/ 3153261 w 3900560"/>
                <a:gd name="connsiteY141" fmla="*/ 1581239 h 5102948"/>
                <a:gd name="connsiteX142" fmla="*/ 3264625 w 3900560"/>
                <a:gd name="connsiteY142" fmla="*/ 1476987 h 5102948"/>
                <a:gd name="connsiteX143" fmla="*/ 827018 w 3900560"/>
                <a:gd name="connsiteY143" fmla="*/ 2571514 h 5102948"/>
                <a:gd name="connsiteX144" fmla="*/ 827057 w 3900560"/>
                <a:gd name="connsiteY144" fmla="*/ 2571514 h 5102948"/>
                <a:gd name="connsiteX145" fmla="*/ 1150441 w 3900560"/>
                <a:gd name="connsiteY145" fmla="*/ 2437989 h 5102948"/>
                <a:gd name="connsiteX146" fmla="*/ 1284613 w 3900560"/>
                <a:gd name="connsiteY146" fmla="*/ 2114879 h 5102948"/>
                <a:gd name="connsiteX147" fmla="*/ 1150931 w 3900560"/>
                <a:gd name="connsiteY147" fmla="*/ 1791534 h 5102948"/>
                <a:gd name="connsiteX148" fmla="*/ 827782 w 3900560"/>
                <a:gd name="connsiteY148" fmla="*/ 1657470 h 5102948"/>
                <a:gd name="connsiteX149" fmla="*/ 504476 w 3900560"/>
                <a:gd name="connsiteY149" fmla="*/ 1791260 h 5102948"/>
                <a:gd name="connsiteX150" fmla="*/ 370569 w 3900560"/>
                <a:gd name="connsiteY150" fmla="*/ 2114488 h 5102948"/>
                <a:gd name="connsiteX151" fmla="*/ 503251 w 3900560"/>
                <a:gd name="connsiteY151" fmla="*/ 2440889 h 5102948"/>
                <a:gd name="connsiteX152" fmla="*/ 828703 w 3900560"/>
                <a:gd name="connsiteY152" fmla="*/ 2575904 h 5102948"/>
                <a:gd name="connsiteX153" fmla="*/ 827018 w 3900560"/>
                <a:gd name="connsiteY153" fmla="*/ 1822611 h 5102948"/>
                <a:gd name="connsiteX154" fmla="*/ 827057 w 3900560"/>
                <a:gd name="connsiteY154" fmla="*/ 1822611 h 5102948"/>
                <a:gd name="connsiteX155" fmla="*/ 1034100 w 3900560"/>
                <a:gd name="connsiteY155" fmla="*/ 1908032 h 5102948"/>
                <a:gd name="connsiteX156" fmla="*/ 1120021 w 3900560"/>
                <a:gd name="connsiteY156" fmla="*/ 2114879 h 5102948"/>
                <a:gd name="connsiteX157" fmla="*/ 1034364 w 3900560"/>
                <a:gd name="connsiteY157" fmla="*/ 2321844 h 5102948"/>
                <a:gd name="connsiteX158" fmla="*/ 827400 w 3900560"/>
                <a:gd name="connsiteY158" fmla="*/ 2407491 h 5102948"/>
                <a:gd name="connsiteX159" fmla="*/ 620553 w 3900560"/>
                <a:gd name="connsiteY159" fmla="*/ 2321579 h 5102948"/>
                <a:gd name="connsiteX160" fmla="*/ 535180 w 3900560"/>
                <a:gd name="connsiteY160" fmla="*/ 2114497 h 5102948"/>
                <a:gd name="connsiteX161" fmla="*/ 622933 w 3900560"/>
                <a:gd name="connsiteY161" fmla="*/ 1910511 h 5102948"/>
                <a:gd name="connsiteX162" fmla="*/ 828713 w 3900560"/>
                <a:gd name="connsiteY162" fmla="*/ 1827010 h 5102948"/>
                <a:gd name="connsiteX163" fmla="*/ 2231536 w 3900560"/>
                <a:gd name="connsiteY163" fmla="*/ 843857 h 5102948"/>
                <a:gd name="connsiteX164" fmla="*/ 2425490 w 3900560"/>
                <a:gd name="connsiteY164" fmla="*/ 763528 h 5102948"/>
                <a:gd name="connsiteX165" fmla="*/ 2505856 w 3900560"/>
                <a:gd name="connsiteY165" fmla="*/ 569535 h 5102948"/>
                <a:gd name="connsiteX166" fmla="*/ 2425490 w 3900560"/>
                <a:gd name="connsiteY166" fmla="*/ 375542 h 5102948"/>
                <a:gd name="connsiteX167" fmla="*/ 2231536 w 3900560"/>
                <a:gd name="connsiteY167" fmla="*/ 295213 h 5102948"/>
                <a:gd name="connsiteX168" fmla="*/ 2037543 w 3900560"/>
                <a:gd name="connsiteY168" fmla="*/ 375542 h 5102948"/>
                <a:gd name="connsiteX169" fmla="*/ 1957216 w 3900560"/>
                <a:gd name="connsiteY169" fmla="*/ 569535 h 5102948"/>
                <a:gd name="connsiteX170" fmla="*/ 2037543 w 3900560"/>
                <a:gd name="connsiteY170" fmla="*/ 763528 h 5102948"/>
                <a:gd name="connsiteX171" fmla="*/ 2231536 w 3900560"/>
                <a:gd name="connsiteY171" fmla="*/ 843857 h 5102948"/>
                <a:gd name="connsiteX172" fmla="*/ 2231536 w 3900560"/>
                <a:gd name="connsiteY172" fmla="*/ 459818 h 5102948"/>
                <a:gd name="connsiteX173" fmla="*/ 2332917 w 3900560"/>
                <a:gd name="connsiteY173" fmla="*/ 527557 h 5102948"/>
                <a:gd name="connsiteX174" fmla="*/ 2309110 w 3900560"/>
                <a:gd name="connsiteY174" fmla="*/ 647112 h 5102948"/>
                <a:gd name="connsiteX175" fmla="*/ 2189516 w 3900560"/>
                <a:gd name="connsiteY175" fmla="*/ 670916 h 5102948"/>
                <a:gd name="connsiteX176" fmla="*/ 2121779 w 3900560"/>
                <a:gd name="connsiteY176" fmla="*/ 569535 h 5102948"/>
                <a:gd name="connsiteX177" fmla="*/ 2153355 w 3900560"/>
                <a:gd name="connsiteY177" fmla="*/ 490890 h 5102948"/>
                <a:gd name="connsiteX178" fmla="*/ 2231546 w 3900560"/>
                <a:gd name="connsiteY178" fmla="*/ 458170 h 5102948"/>
                <a:gd name="connsiteX179" fmla="*/ 1255496 w 3900560"/>
                <a:gd name="connsiteY179" fmla="*/ 3083395 h 5102948"/>
                <a:gd name="connsiteX180" fmla="*/ 1287875 w 3900560"/>
                <a:gd name="connsiteY180" fmla="*/ 2971453 h 5102948"/>
                <a:gd name="connsiteX181" fmla="*/ 1399778 w 3900560"/>
                <a:gd name="connsiteY181" fmla="*/ 3003833 h 5102948"/>
                <a:gd name="connsiteX182" fmla="*/ 1793731 w 3900560"/>
                <a:gd name="connsiteY182" fmla="*/ 3720896 h 5102948"/>
                <a:gd name="connsiteX183" fmla="*/ 1761351 w 3900560"/>
                <a:gd name="connsiteY183" fmla="*/ 3830614 h 5102948"/>
                <a:gd name="connsiteX184" fmla="*/ 1721859 w 3900560"/>
                <a:gd name="connsiteY184" fmla="*/ 3841058 h 5102948"/>
                <a:gd name="connsiteX185" fmla="*/ 1649409 w 3900560"/>
                <a:gd name="connsiteY185" fmla="*/ 3798234 h 510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3900560" h="5102948">
                  <a:moveTo>
                    <a:pt x="345263" y="4244886"/>
                  </a:moveTo>
                  <a:lnTo>
                    <a:pt x="345263" y="4468192"/>
                  </a:lnTo>
                  <a:lnTo>
                    <a:pt x="278329" y="4468192"/>
                  </a:lnTo>
                  <a:cubicBezTo>
                    <a:pt x="205536" y="4468192"/>
                    <a:pt x="135770" y="4497084"/>
                    <a:pt x="84335" y="4548519"/>
                  </a:cubicBezTo>
                  <a:cubicBezTo>
                    <a:pt x="32900" y="4599954"/>
                    <a:pt x="4009" y="4669759"/>
                    <a:pt x="4009" y="4742512"/>
                  </a:cubicBezTo>
                  <a:lnTo>
                    <a:pt x="4009" y="5016832"/>
                  </a:lnTo>
                  <a:cubicBezTo>
                    <a:pt x="2931" y="5039493"/>
                    <a:pt x="11278" y="5061605"/>
                    <a:pt x="27081" y="5077918"/>
                  </a:cubicBezTo>
                  <a:cubicBezTo>
                    <a:pt x="42854" y="5094220"/>
                    <a:pt x="64663" y="5103282"/>
                    <a:pt x="87402" y="5102939"/>
                  </a:cubicBezTo>
                  <a:lnTo>
                    <a:pt x="2892618" y="5102939"/>
                  </a:lnTo>
                  <a:cubicBezTo>
                    <a:pt x="2938038" y="5102939"/>
                    <a:pt x="2974894" y="5066122"/>
                    <a:pt x="2974894" y="5020663"/>
                  </a:cubicBezTo>
                  <a:lnTo>
                    <a:pt x="2974894" y="4746343"/>
                  </a:lnTo>
                  <a:cubicBezTo>
                    <a:pt x="2974894" y="4673590"/>
                    <a:pt x="2946002" y="4603824"/>
                    <a:pt x="2894567" y="4552350"/>
                  </a:cubicBezTo>
                  <a:cubicBezTo>
                    <a:pt x="2843093" y="4500915"/>
                    <a:pt x="2773328" y="4472023"/>
                    <a:pt x="2700574" y="4472023"/>
                  </a:cubicBezTo>
                  <a:lnTo>
                    <a:pt x="2631994" y="4472023"/>
                  </a:lnTo>
                  <a:lnTo>
                    <a:pt x="2631994" y="4244886"/>
                  </a:lnTo>
                  <a:cubicBezTo>
                    <a:pt x="2631838" y="4179441"/>
                    <a:pt x="2605777" y="4116720"/>
                    <a:pt x="2559505" y="4070448"/>
                  </a:cubicBezTo>
                  <a:cubicBezTo>
                    <a:pt x="2513243" y="4024176"/>
                    <a:pt x="2450551" y="3998115"/>
                    <a:pt x="2385106" y="3997998"/>
                  </a:cubicBezTo>
                  <a:lnTo>
                    <a:pt x="2320357" y="3997998"/>
                  </a:lnTo>
                  <a:lnTo>
                    <a:pt x="1520969" y="2571534"/>
                  </a:lnTo>
                  <a:lnTo>
                    <a:pt x="1521008" y="2571534"/>
                  </a:lnTo>
                  <a:cubicBezTo>
                    <a:pt x="1608643" y="2437666"/>
                    <a:pt x="1655337" y="2281137"/>
                    <a:pt x="1655415" y="2121091"/>
                  </a:cubicBezTo>
                  <a:cubicBezTo>
                    <a:pt x="1655180" y="2050101"/>
                    <a:pt x="1645618" y="1979453"/>
                    <a:pt x="1626866" y="1910991"/>
                  </a:cubicBezTo>
                  <a:lnTo>
                    <a:pt x="2268775" y="1136860"/>
                  </a:lnTo>
                  <a:lnTo>
                    <a:pt x="2268814" y="1136821"/>
                  </a:lnTo>
                  <a:cubicBezTo>
                    <a:pt x="2314890" y="1134411"/>
                    <a:pt x="2360427" y="1125956"/>
                    <a:pt x="2404328" y="1111603"/>
                  </a:cubicBezTo>
                  <a:lnTo>
                    <a:pt x="2763687" y="1443520"/>
                  </a:lnTo>
                  <a:cubicBezTo>
                    <a:pt x="2750216" y="1489900"/>
                    <a:pt x="2743398" y="1537896"/>
                    <a:pt x="2743358" y="1586186"/>
                  </a:cubicBezTo>
                  <a:cubicBezTo>
                    <a:pt x="2743094" y="1683051"/>
                    <a:pt x="2769879" y="1778034"/>
                    <a:pt x="2820746" y="1860506"/>
                  </a:cubicBezTo>
                  <a:lnTo>
                    <a:pt x="2648453" y="2043742"/>
                  </a:lnTo>
                  <a:cubicBezTo>
                    <a:pt x="2621511" y="2071831"/>
                    <a:pt x="2618259" y="2115114"/>
                    <a:pt x="2640763" y="2146877"/>
                  </a:cubicBezTo>
                  <a:lnTo>
                    <a:pt x="2860199" y="2465627"/>
                  </a:lnTo>
                  <a:lnTo>
                    <a:pt x="2860238" y="2465627"/>
                  </a:lnTo>
                  <a:cubicBezTo>
                    <a:pt x="2875581" y="2487749"/>
                    <a:pt x="2900799" y="2500877"/>
                    <a:pt x="2927701" y="2500759"/>
                  </a:cubicBezTo>
                  <a:cubicBezTo>
                    <a:pt x="2944504" y="2500877"/>
                    <a:pt x="2960963" y="2495900"/>
                    <a:pt x="2974894" y="2486485"/>
                  </a:cubicBezTo>
                  <a:cubicBezTo>
                    <a:pt x="2993911" y="2473974"/>
                    <a:pt x="3006921" y="2454105"/>
                    <a:pt x="3010752" y="2431641"/>
                  </a:cubicBezTo>
                  <a:cubicBezTo>
                    <a:pt x="3014612" y="2409176"/>
                    <a:pt x="3008949" y="2386143"/>
                    <a:pt x="2995174" y="2367959"/>
                  </a:cubicBezTo>
                  <a:lnTo>
                    <a:pt x="2962795" y="2320237"/>
                  </a:lnTo>
                  <a:lnTo>
                    <a:pt x="2812467" y="2104093"/>
                  </a:lnTo>
                  <a:lnTo>
                    <a:pt x="2927701" y="1982275"/>
                  </a:lnTo>
                  <a:cubicBezTo>
                    <a:pt x="2966851" y="2015419"/>
                    <a:pt x="3010674" y="2042586"/>
                    <a:pt x="3057739" y="2062954"/>
                  </a:cubicBezTo>
                  <a:cubicBezTo>
                    <a:pt x="3146491" y="2101105"/>
                    <a:pt x="3244110" y="2113812"/>
                    <a:pt x="3339671" y="2099537"/>
                  </a:cubicBezTo>
                  <a:cubicBezTo>
                    <a:pt x="3435233" y="2085302"/>
                    <a:pt x="3524935" y="2044693"/>
                    <a:pt x="3598688" y="1982275"/>
                  </a:cubicBezTo>
                  <a:lnTo>
                    <a:pt x="3713922" y="2104093"/>
                  </a:lnTo>
                  <a:lnTo>
                    <a:pt x="3563595" y="2320237"/>
                  </a:lnTo>
                  <a:lnTo>
                    <a:pt x="3531225" y="2367959"/>
                  </a:lnTo>
                  <a:cubicBezTo>
                    <a:pt x="3518665" y="2385868"/>
                    <a:pt x="3513766" y="2407990"/>
                    <a:pt x="3517597" y="2429495"/>
                  </a:cubicBezTo>
                  <a:cubicBezTo>
                    <a:pt x="3521389" y="2451009"/>
                    <a:pt x="3533596" y="2470143"/>
                    <a:pt x="3551505" y="2482654"/>
                  </a:cubicBezTo>
                  <a:cubicBezTo>
                    <a:pt x="3565436" y="2492030"/>
                    <a:pt x="3581896" y="2497007"/>
                    <a:pt x="3598688" y="2496890"/>
                  </a:cubicBezTo>
                  <a:cubicBezTo>
                    <a:pt x="3625591" y="2497007"/>
                    <a:pt x="3650819" y="2483879"/>
                    <a:pt x="3666161" y="2461796"/>
                  </a:cubicBezTo>
                  <a:lnTo>
                    <a:pt x="3885597" y="2143046"/>
                  </a:lnTo>
                  <a:lnTo>
                    <a:pt x="3885637" y="2143046"/>
                  </a:lnTo>
                  <a:cubicBezTo>
                    <a:pt x="3908141" y="2111245"/>
                    <a:pt x="3904888" y="2068000"/>
                    <a:pt x="3877946" y="2039912"/>
                  </a:cubicBezTo>
                  <a:lnTo>
                    <a:pt x="3708406" y="1856636"/>
                  </a:lnTo>
                  <a:cubicBezTo>
                    <a:pt x="3773577" y="1750935"/>
                    <a:pt x="3798834" y="1625375"/>
                    <a:pt x="3779553" y="1502675"/>
                  </a:cubicBezTo>
                  <a:cubicBezTo>
                    <a:pt x="3760302" y="1379986"/>
                    <a:pt x="3697806" y="1268191"/>
                    <a:pt x="3603362" y="1187521"/>
                  </a:cubicBezTo>
                  <a:cubicBezTo>
                    <a:pt x="3508946" y="1106851"/>
                    <a:pt x="3388784" y="1062607"/>
                    <a:pt x="3264547" y="1062764"/>
                  </a:cubicBezTo>
                  <a:cubicBezTo>
                    <a:pt x="3237918" y="1062999"/>
                    <a:pt x="3211319" y="1065174"/>
                    <a:pt x="3185023" y="1069348"/>
                  </a:cubicBezTo>
                  <a:lnTo>
                    <a:pt x="2783948" y="699007"/>
                  </a:lnTo>
                  <a:cubicBezTo>
                    <a:pt x="2821383" y="541449"/>
                    <a:pt x="2789728" y="375358"/>
                    <a:pt x="2696959" y="242597"/>
                  </a:cubicBezTo>
                  <a:cubicBezTo>
                    <a:pt x="2604200" y="109836"/>
                    <a:pt x="2459153" y="23004"/>
                    <a:pt x="2298304" y="3949"/>
                  </a:cubicBezTo>
                  <a:cubicBezTo>
                    <a:pt x="2137454" y="-15110"/>
                    <a:pt x="1976144" y="35406"/>
                    <a:pt x="1854905" y="142833"/>
                  </a:cubicBezTo>
                  <a:cubicBezTo>
                    <a:pt x="1733665" y="250219"/>
                    <a:pt x="1664085" y="404299"/>
                    <a:pt x="1663635" y="566256"/>
                  </a:cubicBezTo>
                  <a:lnTo>
                    <a:pt x="716143" y="1301423"/>
                  </a:lnTo>
                  <a:cubicBezTo>
                    <a:pt x="504398" y="1329168"/>
                    <a:pt x="311707" y="1438122"/>
                    <a:pt x="178790" y="1605291"/>
                  </a:cubicBezTo>
                  <a:cubicBezTo>
                    <a:pt x="45882" y="1772450"/>
                    <a:pt x="-16850" y="1984734"/>
                    <a:pt x="3891" y="2197293"/>
                  </a:cubicBezTo>
                  <a:cubicBezTo>
                    <a:pt x="24602" y="2409842"/>
                    <a:pt x="127120" y="2606020"/>
                    <a:pt x="289850" y="2744365"/>
                  </a:cubicBezTo>
                  <a:lnTo>
                    <a:pt x="569647" y="4000751"/>
                  </a:lnTo>
                  <a:cubicBezTo>
                    <a:pt x="508532" y="4006110"/>
                    <a:pt x="451581" y="4034120"/>
                    <a:pt x="410061" y="4079285"/>
                  </a:cubicBezTo>
                  <a:cubicBezTo>
                    <a:pt x="368541" y="4124479"/>
                    <a:pt x="345429" y="4183576"/>
                    <a:pt x="345272" y="4244915"/>
                  </a:cubicBezTo>
                  <a:close/>
                  <a:moveTo>
                    <a:pt x="3264615" y="1227366"/>
                  </a:moveTo>
                  <a:lnTo>
                    <a:pt x="3264576" y="1227366"/>
                  </a:lnTo>
                  <a:cubicBezTo>
                    <a:pt x="3359373" y="1227209"/>
                    <a:pt x="3450340" y="1264752"/>
                    <a:pt x="3517431" y="1331725"/>
                  </a:cubicBezTo>
                  <a:cubicBezTo>
                    <a:pt x="3584521" y="1398659"/>
                    <a:pt x="3622250" y="1489547"/>
                    <a:pt x="3622290" y="1584344"/>
                  </a:cubicBezTo>
                  <a:cubicBezTo>
                    <a:pt x="3622368" y="1679142"/>
                    <a:pt x="3584708" y="1770030"/>
                    <a:pt x="3517695" y="1837081"/>
                  </a:cubicBezTo>
                  <a:cubicBezTo>
                    <a:pt x="3450683" y="1904094"/>
                    <a:pt x="3359755" y="1941754"/>
                    <a:pt x="3264958" y="1941676"/>
                  </a:cubicBezTo>
                  <a:cubicBezTo>
                    <a:pt x="3170161" y="1941636"/>
                    <a:pt x="3079273" y="1903898"/>
                    <a:pt x="3012339" y="1836817"/>
                  </a:cubicBezTo>
                  <a:cubicBezTo>
                    <a:pt x="2945366" y="1769726"/>
                    <a:pt x="2907823" y="1678759"/>
                    <a:pt x="2907980" y="1583962"/>
                  </a:cubicBezTo>
                  <a:cubicBezTo>
                    <a:pt x="2908137" y="1489440"/>
                    <a:pt x="2945758" y="1398816"/>
                    <a:pt x="3012574" y="1331950"/>
                  </a:cubicBezTo>
                  <a:cubicBezTo>
                    <a:pt x="3079430" y="1265134"/>
                    <a:pt x="3170053" y="1227513"/>
                    <a:pt x="3264586" y="1227356"/>
                  </a:cubicBezTo>
                  <a:close/>
                  <a:moveTo>
                    <a:pt x="2715975" y="861423"/>
                  </a:moveTo>
                  <a:lnTo>
                    <a:pt x="3006754" y="1130805"/>
                  </a:lnTo>
                  <a:lnTo>
                    <a:pt x="3006715" y="1130805"/>
                  </a:lnTo>
                  <a:cubicBezTo>
                    <a:pt x="2938939" y="1169112"/>
                    <a:pt x="2880656" y="1222193"/>
                    <a:pt x="2836108" y="1286070"/>
                  </a:cubicBezTo>
                  <a:lnTo>
                    <a:pt x="2561788" y="1030385"/>
                  </a:lnTo>
                  <a:cubicBezTo>
                    <a:pt x="2624548" y="985112"/>
                    <a:pt x="2677551" y="927671"/>
                    <a:pt x="2717582" y="861423"/>
                  </a:cubicBezTo>
                  <a:close/>
                  <a:moveTo>
                    <a:pt x="2231516" y="165179"/>
                  </a:moveTo>
                  <a:cubicBezTo>
                    <a:pt x="2338678" y="165065"/>
                    <a:pt x="2441469" y="207506"/>
                    <a:pt x="2517319" y="283205"/>
                  </a:cubicBezTo>
                  <a:cubicBezTo>
                    <a:pt x="2593168" y="358904"/>
                    <a:pt x="2635805" y="461660"/>
                    <a:pt x="2635845" y="568812"/>
                  </a:cubicBezTo>
                  <a:cubicBezTo>
                    <a:pt x="2635923" y="675973"/>
                    <a:pt x="2593364" y="778765"/>
                    <a:pt x="2517593" y="854536"/>
                  </a:cubicBezTo>
                  <a:cubicBezTo>
                    <a:pt x="2441822" y="930307"/>
                    <a:pt x="2339021" y="972826"/>
                    <a:pt x="2231869" y="972787"/>
                  </a:cubicBezTo>
                  <a:cubicBezTo>
                    <a:pt x="2124708" y="972748"/>
                    <a:pt x="2021956" y="930111"/>
                    <a:pt x="1946263" y="854261"/>
                  </a:cubicBezTo>
                  <a:cubicBezTo>
                    <a:pt x="1870560" y="778410"/>
                    <a:pt x="1828119" y="675581"/>
                    <a:pt x="1828276" y="568420"/>
                  </a:cubicBezTo>
                  <a:cubicBezTo>
                    <a:pt x="1828433" y="461533"/>
                    <a:pt x="1870942" y="359045"/>
                    <a:pt x="1946527" y="283460"/>
                  </a:cubicBezTo>
                  <a:cubicBezTo>
                    <a:pt x="2022112" y="207875"/>
                    <a:pt x="2124600" y="165316"/>
                    <a:pt x="2231526" y="165169"/>
                  </a:cubicBezTo>
                  <a:close/>
                  <a:moveTo>
                    <a:pt x="1693859" y="750598"/>
                  </a:moveTo>
                  <a:lnTo>
                    <a:pt x="1693820" y="750598"/>
                  </a:lnTo>
                  <a:cubicBezTo>
                    <a:pt x="1753602" y="925947"/>
                    <a:pt x="1894739" y="1061353"/>
                    <a:pt x="2072391" y="1113778"/>
                  </a:cubicBezTo>
                  <a:lnTo>
                    <a:pt x="1558884" y="1732644"/>
                  </a:lnTo>
                  <a:cubicBezTo>
                    <a:pt x="1440289" y="1509337"/>
                    <a:pt x="1226045" y="1352505"/>
                    <a:pt x="977335" y="1306928"/>
                  </a:cubicBezTo>
                  <a:close/>
                  <a:moveTo>
                    <a:pt x="166974" y="2118867"/>
                  </a:moveTo>
                  <a:cubicBezTo>
                    <a:pt x="166974" y="1943204"/>
                    <a:pt x="236779" y="1774742"/>
                    <a:pt x="361007" y="1650554"/>
                  </a:cubicBezTo>
                  <a:cubicBezTo>
                    <a:pt x="485234" y="1526365"/>
                    <a:pt x="653736" y="1456599"/>
                    <a:pt x="829398" y="1456639"/>
                  </a:cubicBezTo>
                  <a:cubicBezTo>
                    <a:pt x="1005061" y="1456717"/>
                    <a:pt x="1173484" y="1526561"/>
                    <a:pt x="1297633" y="1650818"/>
                  </a:cubicBezTo>
                  <a:cubicBezTo>
                    <a:pt x="1421822" y="1775046"/>
                    <a:pt x="1491509" y="1943547"/>
                    <a:pt x="1491391" y="2119210"/>
                  </a:cubicBezTo>
                  <a:cubicBezTo>
                    <a:pt x="1491313" y="2294873"/>
                    <a:pt x="1421430" y="2463295"/>
                    <a:pt x="1297134" y="2587445"/>
                  </a:cubicBezTo>
                  <a:cubicBezTo>
                    <a:pt x="1172827" y="2711555"/>
                    <a:pt x="1004326" y="2781203"/>
                    <a:pt x="828673" y="2781056"/>
                  </a:cubicBezTo>
                  <a:cubicBezTo>
                    <a:pt x="653128" y="2780938"/>
                    <a:pt x="484813" y="2711094"/>
                    <a:pt x="360742" y="2586915"/>
                  </a:cubicBezTo>
                  <a:cubicBezTo>
                    <a:pt x="236671" y="2462766"/>
                    <a:pt x="166984" y="2294422"/>
                    <a:pt x="166984" y="2118877"/>
                  </a:cubicBezTo>
                  <a:close/>
                  <a:moveTo>
                    <a:pt x="486302" y="2870494"/>
                  </a:moveTo>
                  <a:cubicBezTo>
                    <a:pt x="638579" y="2940220"/>
                    <a:pt x="808540" y="2961842"/>
                    <a:pt x="973446" y="2932412"/>
                  </a:cubicBezTo>
                  <a:cubicBezTo>
                    <a:pt x="1138312" y="2903020"/>
                    <a:pt x="1290324" y="2823997"/>
                    <a:pt x="1409115" y="2705892"/>
                  </a:cubicBezTo>
                  <a:lnTo>
                    <a:pt x="2131693" y="3997939"/>
                  </a:lnTo>
                  <a:lnTo>
                    <a:pt x="737560" y="3997939"/>
                  </a:lnTo>
                  <a:close/>
                  <a:moveTo>
                    <a:pt x="509874" y="4242094"/>
                  </a:moveTo>
                  <a:cubicBezTo>
                    <a:pt x="509874" y="4196861"/>
                    <a:pt x="546388" y="4160121"/>
                    <a:pt x="591622" y="4159817"/>
                  </a:cubicBezTo>
                  <a:lnTo>
                    <a:pt x="2385185" y="4159817"/>
                  </a:lnTo>
                  <a:cubicBezTo>
                    <a:pt x="2430614" y="4159817"/>
                    <a:pt x="2467461" y="4196665"/>
                    <a:pt x="2467461" y="4242094"/>
                  </a:cubicBezTo>
                  <a:lnTo>
                    <a:pt x="2467461" y="4465400"/>
                  </a:lnTo>
                  <a:lnTo>
                    <a:pt x="509894" y="4465400"/>
                  </a:lnTo>
                  <a:close/>
                  <a:moveTo>
                    <a:pt x="2549738" y="4630002"/>
                  </a:moveTo>
                  <a:lnTo>
                    <a:pt x="2698987" y="4630002"/>
                  </a:lnTo>
                  <a:cubicBezTo>
                    <a:pt x="2728075" y="4630002"/>
                    <a:pt x="2756016" y="4641563"/>
                    <a:pt x="2776561" y="4662146"/>
                  </a:cubicBezTo>
                  <a:cubicBezTo>
                    <a:pt x="2797155" y="4682701"/>
                    <a:pt x="2808705" y="4710633"/>
                    <a:pt x="2808705" y="4739720"/>
                  </a:cubicBezTo>
                  <a:lnTo>
                    <a:pt x="2808705" y="4938338"/>
                  </a:lnTo>
                  <a:lnTo>
                    <a:pt x="167004" y="4938338"/>
                  </a:lnTo>
                  <a:lnTo>
                    <a:pt x="167004" y="4746294"/>
                  </a:lnTo>
                  <a:cubicBezTo>
                    <a:pt x="167004" y="4685679"/>
                    <a:pt x="216146" y="4636576"/>
                    <a:pt x="276761" y="4636576"/>
                  </a:cubicBezTo>
                  <a:lnTo>
                    <a:pt x="2548131" y="4636576"/>
                  </a:lnTo>
                  <a:close/>
                  <a:moveTo>
                    <a:pt x="3262979" y="1852806"/>
                  </a:moveTo>
                  <a:cubicBezTo>
                    <a:pt x="3335733" y="1852806"/>
                    <a:pt x="3405537" y="1823914"/>
                    <a:pt x="3456972" y="1772440"/>
                  </a:cubicBezTo>
                  <a:cubicBezTo>
                    <a:pt x="3508407" y="1721005"/>
                    <a:pt x="3537299" y="1651239"/>
                    <a:pt x="3537299" y="1578486"/>
                  </a:cubicBezTo>
                  <a:cubicBezTo>
                    <a:pt x="3537299" y="1505732"/>
                    <a:pt x="3508407" y="1435967"/>
                    <a:pt x="3456972" y="1384493"/>
                  </a:cubicBezTo>
                  <a:cubicBezTo>
                    <a:pt x="3405537" y="1333058"/>
                    <a:pt x="3335733" y="1304166"/>
                    <a:pt x="3262979" y="1304166"/>
                  </a:cubicBezTo>
                  <a:cubicBezTo>
                    <a:pt x="3190226" y="1304166"/>
                    <a:pt x="3120460" y="1333058"/>
                    <a:pt x="3069025" y="1384493"/>
                  </a:cubicBezTo>
                  <a:cubicBezTo>
                    <a:pt x="3017590" y="1435967"/>
                    <a:pt x="2988659" y="1505732"/>
                    <a:pt x="2988659" y="1578486"/>
                  </a:cubicBezTo>
                  <a:cubicBezTo>
                    <a:pt x="2987934" y="1652003"/>
                    <a:pt x="3016748" y="1722729"/>
                    <a:pt x="3068604" y="1774811"/>
                  </a:cubicBezTo>
                  <a:cubicBezTo>
                    <a:pt x="3120499" y="1826892"/>
                    <a:pt x="3191107" y="1855980"/>
                    <a:pt x="3264625" y="1855559"/>
                  </a:cubicBezTo>
                  <a:close/>
                  <a:moveTo>
                    <a:pt x="3262979" y="1474234"/>
                  </a:moveTo>
                  <a:cubicBezTo>
                    <a:pt x="3305998" y="1475341"/>
                    <a:pt x="3344149" y="1502097"/>
                    <a:pt x="3359844" y="1542168"/>
                  </a:cubicBezTo>
                  <a:cubicBezTo>
                    <a:pt x="3375568" y="1582199"/>
                    <a:pt x="3365732" y="1627775"/>
                    <a:pt x="3334929" y="1657784"/>
                  </a:cubicBezTo>
                  <a:cubicBezTo>
                    <a:pt x="3304118" y="1687822"/>
                    <a:pt x="3258345" y="1696473"/>
                    <a:pt x="3218706" y="1679788"/>
                  </a:cubicBezTo>
                  <a:cubicBezTo>
                    <a:pt x="3179057" y="1663065"/>
                    <a:pt x="3153300" y="1624258"/>
                    <a:pt x="3153261" y="1581239"/>
                  </a:cubicBezTo>
                  <a:cubicBezTo>
                    <a:pt x="3156210" y="1522142"/>
                    <a:pt x="3205499" y="1476037"/>
                    <a:pt x="3264625" y="1476987"/>
                  </a:cubicBezTo>
                  <a:close/>
                  <a:moveTo>
                    <a:pt x="827018" y="2571514"/>
                  </a:moveTo>
                  <a:lnTo>
                    <a:pt x="827057" y="2571514"/>
                  </a:lnTo>
                  <a:cubicBezTo>
                    <a:pt x="948296" y="2571671"/>
                    <a:pt x="1064598" y="2523636"/>
                    <a:pt x="1150441" y="2437989"/>
                  </a:cubicBezTo>
                  <a:cubicBezTo>
                    <a:pt x="1236244" y="2352343"/>
                    <a:pt x="1284505" y="2236119"/>
                    <a:pt x="1284613" y="2114879"/>
                  </a:cubicBezTo>
                  <a:cubicBezTo>
                    <a:pt x="1284691" y="1993640"/>
                    <a:pt x="1236626" y="1877338"/>
                    <a:pt x="1150931" y="1791534"/>
                  </a:cubicBezTo>
                  <a:cubicBezTo>
                    <a:pt x="1065245" y="1705770"/>
                    <a:pt x="949021" y="1657549"/>
                    <a:pt x="827782" y="1657470"/>
                  </a:cubicBezTo>
                  <a:cubicBezTo>
                    <a:pt x="706542" y="1657431"/>
                    <a:pt x="590240" y="1705574"/>
                    <a:pt x="504476" y="1791260"/>
                  </a:cubicBezTo>
                  <a:cubicBezTo>
                    <a:pt x="418751" y="1876985"/>
                    <a:pt x="370569" y="1993248"/>
                    <a:pt x="370569" y="2114488"/>
                  </a:cubicBezTo>
                  <a:cubicBezTo>
                    <a:pt x="369383" y="2236648"/>
                    <a:pt x="417183" y="2354214"/>
                    <a:pt x="503251" y="2440889"/>
                  </a:cubicBezTo>
                  <a:cubicBezTo>
                    <a:pt x="589319" y="2527574"/>
                    <a:pt x="706503" y="2576207"/>
                    <a:pt x="828703" y="2575904"/>
                  </a:cubicBezTo>
                  <a:close/>
                  <a:moveTo>
                    <a:pt x="827018" y="1822611"/>
                  </a:moveTo>
                  <a:lnTo>
                    <a:pt x="827057" y="1822611"/>
                  </a:lnTo>
                  <a:cubicBezTo>
                    <a:pt x="904670" y="1822493"/>
                    <a:pt x="979138" y="1853188"/>
                    <a:pt x="1034100" y="1908032"/>
                  </a:cubicBezTo>
                  <a:cubicBezTo>
                    <a:pt x="1089062" y="1962837"/>
                    <a:pt x="1119982" y="2037266"/>
                    <a:pt x="1120021" y="2114879"/>
                  </a:cubicBezTo>
                  <a:cubicBezTo>
                    <a:pt x="1120060" y="2192492"/>
                    <a:pt x="1089248" y="2266931"/>
                    <a:pt x="1034364" y="2321844"/>
                  </a:cubicBezTo>
                  <a:cubicBezTo>
                    <a:pt x="979491" y="2376718"/>
                    <a:pt x="905013" y="2407530"/>
                    <a:pt x="827400" y="2407491"/>
                  </a:cubicBezTo>
                  <a:cubicBezTo>
                    <a:pt x="749796" y="2407412"/>
                    <a:pt x="675348" y="2376532"/>
                    <a:pt x="620553" y="2321579"/>
                  </a:cubicBezTo>
                  <a:cubicBezTo>
                    <a:pt x="565757" y="2266618"/>
                    <a:pt x="535024" y="2192110"/>
                    <a:pt x="535180" y="2114497"/>
                  </a:cubicBezTo>
                  <a:cubicBezTo>
                    <a:pt x="536473" y="2037609"/>
                    <a:pt x="568011" y="1964327"/>
                    <a:pt x="622933" y="1910511"/>
                  </a:cubicBezTo>
                  <a:cubicBezTo>
                    <a:pt x="677885" y="1856705"/>
                    <a:pt x="751785" y="1826706"/>
                    <a:pt x="828713" y="1827010"/>
                  </a:cubicBezTo>
                  <a:close/>
                  <a:moveTo>
                    <a:pt x="2231536" y="843857"/>
                  </a:moveTo>
                  <a:cubicBezTo>
                    <a:pt x="2304290" y="843857"/>
                    <a:pt x="2374055" y="814965"/>
                    <a:pt x="2425490" y="763528"/>
                  </a:cubicBezTo>
                  <a:cubicBezTo>
                    <a:pt x="2476925" y="712055"/>
                    <a:pt x="2505856" y="642288"/>
                    <a:pt x="2505856" y="569535"/>
                  </a:cubicBezTo>
                  <a:cubicBezTo>
                    <a:pt x="2505856" y="496781"/>
                    <a:pt x="2476925" y="427016"/>
                    <a:pt x="2425490" y="375542"/>
                  </a:cubicBezTo>
                  <a:cubicBezTo>
                    <a:pt x="2374055" y="324107"/>
                    <a:pt x="2304290" y="295213"/>
                    <a:pt x="2231536" y="295213"/>
                  </a:cubicBezTo>
                  <a:cubicBezTo>
                    <a:pt x="2158783" y="295213"/>
                    <a:pt x="2088978" y="324107"/>
                    <a:pt x="2037543" y="375542"/>
                  </a:cubicBezTo>
                  <a:cubicBezTo>
                    <a:pt x="1986108" y="427015"/>
                    <a:pt x="1957216" y="496781"/>
                    <a:pt x="1957216" y="569535"/>
                  </a:cubicBezTo>
                  <a:cubicBezTo>
                    <a:pt x="1957216" y="642288"/>
                    <a:pt x="1986108" y="712054"/>
                    <a:pt x="2037543" y="763528"/>
                  </a:cubicBezTo>
                  <a:cubicBezTo>
                    <a:pt x="2088978" y="814965"/>
                    <a:pt x="2158783" y="843857"/>
                    <a:pt x="2231536" y="843857"/>
                  </a:cubicBezTo>
                  <a:close/>
                  <a:moveTo>
                    <a:pt x="2231536" y="459818"/>
                  </a:moveTo>
                  <a:cubicBezTo>
                    <a:pt x="2275888" y="459818"/>
                    <a:pt x="2315919" y="486531"/>
                    <a:pt x="2332917" y="527557"/>
                  </a:cubicBezTo>
                  <a:cubicBezTo>
                    <a:pt x="2349876" y="568544"/>
                    <a:pt x="2340500" y="615731"/>
                    <a:pt x="2309110" y="647112"/>
                  </a:cubicBezTo>
                  <a:cubicBezTo>
                    <a:pt x="2277730" y="678493"/>
                    <a:pt x="2230546" y="687908"/>
                    <a:pt x="2189516" y="670916"/>
                  </a:cubicBezTo>
                  <a:cubicBezTo>
                    <a:pt x="2148535" y="653923"/>
                    <a:pt x="2121779" y="613931"/>
                    <a:pt x="2121779" y="569535"/>
                  </a:cubicBezTo>
                  <a:cubicBezTo>
                    <a:pt x="2121357" y="540143"/>
                    <a:pt x="2132732" y="511824"/>
                    <a:pt x="2153355" y="490890"/>
                  </a:cubicBezTo>
                  <a:cubicBezTo>
                    <a:pt x="2173988" y="469957"/>
                    <a:pt x="2202155" y="458170"/>
                    <a:pt x="2231546" y="458170"/>
                  </a:cubicBezTo>
                  <a:close/>
                  <a:moveTo>
                    <a:pt x="1255496" y="3083395"/>
                  </a:moveTo>
                  <a:cubicBezTo>
                    <a:pt x="1233530" y="3043521"/>
                    <a:pt x="1248030" y="2993419"/>
                    <a:pt x="1287875" y="2971453"/>
                  </a:cubicBezTo>
                  <a:cubicBezTo>
                    <a:pt x="1327710" y="2949488"/>
                    <a:pt x="1377813" y="2963988"/>
                    <a:pt x="1399778" y="3003833"/>
                  </a:cubicBezTo>
                  <a:lnTo>
                    <a:pt x="1793731" y="3720896"/>
                  </a:lnTo>
                  <a:cubicBezTo>
                    <a:pt x="1813972" y="3760231"/>
                    <a:pt x="1799698" y="3808570"/>
                    <a:pt x="1761351" y="3830614"/>
                  </a:cubicBezTo>
                  <a:cubicBezTo>
                    <a:pt x="1749301" y="3837462"/>
                    <a:pt x="1735673" y="3841058"/>
                    <a:pt x="1721859" y="3841058"/>
                  </a:cubicBezTo>
                  <a:cubicBezTo>
                    <a:pt x="1691743" y="3840901"/>
                    <a:pt x="1664076" y="3824530"/>
                    <a:pt x="1649409" y="3798234"/>
                  </a:cubicBezTo>
                  <a:close/>
                </a:path>
              </a:pathLst>
            </a:custGeom>
            <a:solidFill>
              <a:srgbClr val="FFFFFF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71A7077-E43F-81D3-2AF6-4147E299C3C8}"/>
              </a:ext>
            </a:extLst>
          </p:cNvPr>
          <p:cNvSpPr txBox="1"/>
          <p:nvPr/>
        </p:nvSpPr>
        <p:spPr>
          <a:xfrm>
            <a:off x="4233841" y="4826975"/>
            <a:ext cx="1117220" cy="1450317"/>
          </a:xfrm>
          <a:prstGeom prst="roundRect">
            <a:avLst>
              <a:gd name="adj" fmla="val 8713"/>
            </a:avLst>
          </a:prstGeom>
          <a:solidFill>
            <a:schemeClr val="bg1">
              <a:lumMod val="95000"/>
            </a:schemeClr>
          </a:solidFill>
        </p:spPr>
        <p:txBody>
          <a:bodyPr wrap="square" lIns="0" tIns="548354" rIns="0" bIns="0" rtlCol="0">
            <a:noAutofit/>
          </a:bodyPr>
          <a:lstStyle/>
          <a:p>
            <a:pPr marL="0" marR="0" lvl="0" indent="0" algn="ctr" defTabSz="91385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Travel and Hospitality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2AE8DB-529F-6DBD-4C77-632E5154A6DF}"/>
              </a:ext>
            </a:extLst>
          </p:cNvPr>
          <p:cNvGrpSpPr/>
          <p:nvPr/>
        </p:nvGrpSpPr>
        <p:grpSpPr>
          <a:xfrm>
            <a:off x="4542757" y="4614229"/>
            <a:ext cx="499388" cy="515887"/>
            <a:chOff x="9754909" y="4853211"/>
            <a:chExt cx="516155" cy="516155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2A6A25E-9FB6-8628-6673-C2D42B1EF0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54909" y="4853211"/>
              <a:ext cx="516155" cy="516155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A80D753-1108-95CF-C168-92462CDC865F}"/>
                </a:ext>
              </a:extLst>
            </p:cNvPr>
            <p:cNvSpPr/>
            <p:nvPr/>
          </p:nvSpPr>
          <p:spPr>
            <a:xfrm>
              <a:off x="9855963" y="4943564"/>
              <a:ext cx="314035" cy="335448"/>
            </a:xfrm>
            <a:custGeom>
              <a:avLst/>
              <a:gdLst>
                <a:gd name="connsiteX0" fmla="*/ 4262332 w 5136176"/>
                <a:gd name="connsiteY0" fmla="*/ 5486402 h 5486402"/>
                <a:gd name="connsiteX1" fmla="*/ 873696 w 5136176"/>
                <a:gd name="connsiteY1" fmla="*/ 5486402 h 5486402"/>
                <a:gd name="connsiteX2" fmla="*/ 793026 w 5136176"/>
                <a:gd name="connsiteY2" fmla="*/ 5405733 h 5486402"/>
                <a:gd name="connsiteX3" fmla="*/ 793026 w 5136176"/>
                <a:gd name="connsiteY3" fmla="*/ 2501174 h 5486402"/>
                <a:gd name="connsiteX4" fmla="*/ 873696 w 5136176"/>
                <a:gd name="connsiteY4" fmla="*/ 2420494 h 5486402"/>
                <a:gd name="connsiteX5" fmla="*/ 2245296 w 5136176"/>
                <a:gd name="connsiteY5" fmla="*/ 2420494 h 5486402"/>
                <a:gd name="connsiteX6" fmla="*/ 2245296 w 5136176"/>
                <a:gd name="connsiteY6" fmla="*/ 2017087 h 5486402"/>
                <a:gd name="connsiteX7" fmla="*/ 2325966 w 5136176"/>
                <a:gd name="connsiteY7" fmla="*/ 1936417 h 5486402"/>
                <a:gd name="connsiteX8" fmla="*/ 4262371 w 5136176"/>
                <a:gd name="connsiteY8" fmla="*/ 1936417 h 5486402"/>
                <a:gd name="connsiteX9" fmla="*/ 4343051 w 5136176"/>
                <a:gd name="connsiteY9" fmla="*/ 2017087 h 5486402"/>
                <a:gd name="connsiteX10" fmla="*/ 4343051 w 5136176"/>
                <a:gd name="connsiteY10" fmla="*/ 5405723 h 5486402"/>
                <a:gd name="connsiteX11" fmla="*/ 4262371 w 5136176"/>
                <a:gd name="connsiteY11" fmla="*/ 5486402 h 5486402"/>
                <a:gd name="connsiteX12" fmla="*/ 3697546 w 5136176"/>
                <a:gd name="connsiteY12" fmla="*/ 5325053 h 5486402"/>
                <a:gd name="connsiteX13" fmla="*/ 4181662 w 5136176"/>
                <a:gd name="connsiteY13" fmla="*/ 5325053 h 5486402"/>
                <a:gd name="connsiteX14" fmla="*/ 4181662 w 5136176"/>
                <a:gd name="connsiteY14" fmla="*/ 2097776 h 5486402"/>
                <a:gd name="connsiteX15" fmla="*/ 2406616 w 5136176"/>
                <a:gd name="connsiteY15" fmla="*/ 2097776 h 5486402"/>
                <a:gd name="connsiteX16" fmla="*/ 2406616 w 5136176"/>
                <a:gd name="connsiteY16" fmla="*/ 5325053 h 5486402"/>
                <a:gd name="connsiteX17" fmla="*/ 2890693 w 5136176"/>
                <a:gd name="connsiteY17" fmla="*/ 5325053 h 5486402"/>
                <a:gd name="connsiteX18" fmla="*/ 2890693 w 5136176"/>
                <a:gd name="connsiteY18" fmla="*/ 4437530 h 5486402"/>
                <a:gd name="connsiteX19" fmla="*/ 2971363 w 5136176"/>
                <a:gd name="connsiteY19" fmla="*/ 4356860 h 5486402"/>
                <a:gd name="connsiteX20" fmla="*/ 3616828 w 5136176"/>
                <a:gd name="connsiteY20" fmla="*/ 4356860 h 5486402"/>
                <a:gd name="connsiteX21" fmla="*/ 3697507 w 5136176"/>
                <a:gd name="connsiteY21" fmla="*/ 4437530 h 5486402"/>
                <a:gd name="connsiteX22" fmla="*/ 2245316 w 5136176"/>
                <a:gd name="connsiteY22" fmla="*/ 5325053 h 5486402"/>
                <a:gd name="connsiteX23" fmla="*/ 2245316 w 5136176"/>
                <a:gd name="connsiteY23" fmla="*/ 2581853 h 5486402"/>
                <a:gd name="connsiteX24" fmla="*/ 954346 w 5136176"/>
                <a:gd name="connsiteY24" fmla="*/ 2581853 h 5486402"/>
                <a:gd name="connsiteX25" fmla="*/ 954346 w 5136176"/>
                <a:gd name="connsiteY25" fmla="*/ 5325053 h 5486402"/>
                <a:gd name="connsiteX26" fmla="*/ 3052130 w 5136176"/>
                <a:gd name="connsiteY26" fmla="*/ 5325053 h 5486402"/>
                <a:gd name="connsiteX27" fmla="*/ 3536246 w 5136176"/>
                <a:gd name="connsiteY27" fmla="*/ 5325053 h 5486402"/>
                <a:gd name="connsiteX28" fmla="*/ 3536246 w 5136176"/>
                <a:gd name="connsiteY28" fmla="*/ 4518210 h 5486402"/>
                <a:gd name="connsiteX29" fmla="*/ 3052130 w 5136176"/>
                <a:gd name="connsiteY29" fmla="*/ 4518210 h 5486402"/>
                <a:gd name="connsiteX30" fmla="*/ 2810111 w 5136176"/>
                <a:gd name="connsiteY30" fmla="*/ 3872725 h 5486402"/>
                <a:gd name="connsiteX31" fmla="*/ 2729402 w 5136176"/>
                <a:gd name="connsiteY31" fmla="*/ 3792055 h 5486402"/>
                <a:gd name="connsiteX32" fmla="*/ 2810111 w 5136176"/>
                <a:gd name="connsiteY32" fmla="*/ 3711375 h 5486402"/>
                <a:gd name="connsiteX33" fmla="*/ 3052130 w 5136176"/>
                <a:gd name="connsiteY33" fmla="*/ 3711375 h 5486402"/>
                <a:gd name="connsiteX34" fmla="*/ 3132839 w 5136176"/>
                <a:gd name="connsiteY34" fmla="*/ 3792055 h 5486402"/>
                <a:gd name="connsiteX35" fmla="*/ 3052130 w 5136176"/>
                <a:gd name="connsiteY35" fmla="*/ 3872725 h 5486402"/>
                <a:gd name="connsiteX36" fmla="*/ 3536246 w 5136176"/>
                <a:gd name="connsiteY36" fmla="*/ 3872725 h 5486402"/>
                <a:gd name="connsiteX37" fmla="*/ 3455576 w 5136176"/>
                <a:gd name="connsiteY37" fmla="*/ 3792055 h 5486402"/>
                <a:gd name="connsiteX38" fmla="*/ 3536246 w 5136176"/>
                <a:gd name="connsiteY38" fmla="*/ 3711375 h 5486402"/>
                <a:gd name="connsiteX39" fmla="*/ 3778304 w 5136176"/>
                <a:gd name="connsiteY39" fmla="*/ 3711375 h 5486402"/>
                <a:gd name="connsiteX40" fmla="*/ 3858974 w 5136176"/>
                <a:gd name="connsiteY40" fmla="*/ 3792055 h 5486402"/>
                <a:gd name="connsiteX41" fmla="*/ 3778304 w 5136176"/>
                <a:gd name="connsiteY41" fmla="*/ 3872725 h 5486402"/>
                <a:gd name="connsiteX42" fmla="*/ 2810111 w 5136176"/>
                <a:gd name="connsiteY42" fmla="*/ 2743212 h 5486402"/>
                <a:gd name="connsiteX43" fmla="*/ 2729402 w 5136176"/>
                <a:gd name="connsiteY43" fmla="*/ 2662542 h 5486402"/>
                <a:gd name="connsiteX44" fmla="*/ 2810111 w 5136176"/>
                <a:gd name="connsiteY44" fmla="*/ 2581863 h 5486402"/>
                <a:gd name="connsiteX45" fmla="*/ 3052130 w 5136176"/>
                <a:gd name="connsiteY45" fmla="*/ 2581863 h 5486402"/>
                <a:gd name="connsiteX46" fmla="*/ 3132839 w 5136176"/>
                <a:gd name="connsiteY46" fmla="*/ 2662542 h 5486402"/>
                <a:gd name="connsiteX47" fmla="*/ 3052130 w 5136176"/>
                <a:gd name="connsiteY47" fmla="*/ 2743212 h 5486402"/>
                <a:gd name="connsiteX48" fmla="*/ 3536246 w 5136176"/>
                <a:gd name="connsiteY48" fmla="*/ 2743212 h 5486402"/>
                <a:gd name="connsiteX49" fmla="*/ 3455576 w 5136176"/>
                <a:gd name="connsiteY49" fmla="*/ 2662542 h 5486402"/>
                <a:gd name="connsiteX50" fmla="*/ 3536246 w 5136176"/>
                <a:gd name="connsiteY50" fmla="*/ 2581863 h 5486402"/>
                <a:gd name="connsiteX51" fmla="*/ 3778304 w 5136176"/>
                <a:gd name="connsiteY51" fmla="*/ 2581863 h 5486402"/>
                <a:gd name="connsiteX52" fmla="*/ 3858974 w 5136176"/>
                <a:gd name="connsiteY52" fmla="*/ 2662542 h 5486402"/>
                <a:gd name="connsiteX53" fmla="*/ 3778304 w 5136176"/>
                <a:gd name="connsiteY53" fmla="*/ 2743212 h 5486402"/>
                <a:gd name="connsiteX54" fmla="*/ 2810111 w 5136176"/>
                <a:gd name="connsiteY54" fmla="*/ 3307998 h 5486402"/>
                <a:gd name="connsiteX55" fmla="*/ 2729402 w 5136176"/>
                <a:gd name="connsiteY55" fmla="*/ 3227289 h 5486402"/>
                <a:gd name="connsiteX56" fmla="*/ 2810111 w 5136176"/>
                <a:gd name="connsiteY56" fmla="*/ 3146609 h 5486402"/>
                <a:gd name="connsiteX57" fmla="*/ 3052130 w 5136176"/>
                <a:gd name="connsiteY57" fmla="*/ 3146609 h 5486402"/>
                <a:gd name="connsiteX58" fmla="*/ 3132839 w 5136176"/>
                <a:gd name="connsiteY58" fmla="*/ 3227289 h 5486402"/>
                <a:gd name="connsiteX59" fmla="*/ 3052130 w 5136176"/>
                <a:gd name="connsiteY59" fmla="*/ 3307998 h 5486402"/>
                <a:gd name="connsiteX60" fmla="*/ 3536246 w 5136176"/>
                <a:gd name="connsiteY60" fmla="*/ 3307998 h 5486402"/>
                <a:gd name="connsiteX61" fmla="*/ 3455576 w 5136176"/>
                <a:gd name="connsiteY61" fmla="*/ 3227289 h 5486402"/>
                <a:gd name="connsiteX62" fmla="*/ 3536246 w 5136176"/>
                <a:gd name="connsiteY62" fmla="*/ 3146609 h 5486402"/>
                <a:gd name="connsiteX63" fmla="*/ 3778304 w 5136176"/>
                <a:gd name="connsiteY63" fmla="*/ 3146609 h 5486402"/>
                <a:gd name="connsiteX64" fmla="*/ 3858974 w 5136176"/>
                <a:gd name="connsiteY64" fmla="*/ 3227289 h 5486402"/>
                <a:gd name="connsiteX65" fmla="*/ 3778304 w 5136176"/>
                <a:gd name="connsiteY65" fmla="*/ 3307998 h 5486402"/>
                <a:gd name="connsiteX66" fmla="*/ 1357753 w 5136176"/>
                <a:gd name="connsiteY66" fmla="*/ 4760228 h 5486402"/>
                <a:gd name="connsiteX67" fmla="*/ 1277084 w 5136176"/>
                <a:gd name="connsiteY67" fmla="*/ 4679559 h 5486402"/>
                <a:gd name="connsiteX68" fmla="*/ 1357753 w 5136176"/>
                <a:gd name="connsiteY68" fmla="*/ 4598840 h 5486402"/>
                <a:gd name="connsiteX69" fmla="*/ 1841869 w 5136176"/>
                <a:gd name="connsiteY69" fmla="*/ 4598840 h 5486402"/>
                <a:gd name="connsiteX70" fmla="*/ 1922539 w 5136176"/>
                <a:gd name="connsiteY70" fmla="*/ 4679559 h 5486402"/>
                <a:gd name="connsiteX71" fmla="*/ 1841869 w 5136176"/>
                <a:gd name="connsiteY71" fmla="*/ 4760228 h 5486402"/>
                <a:gd name="connsiteX72" fmla="*/ 1357753 w 5136176"/>
                <a:gd name="connsiteY72" fmla="*/ 4034093 h 5486402"/>
                <a:gd name="connsiteX73" fmla="*/ 1277084 w 5136176"/>
                <a:gd name="connsiteY73" fmla="*/ 3953424 h 5486402"/>
                <a:gd name="connsiteX74" fmla="*/ 1357753 w 5136176"/>
                <a:gd name="connsiteY74" fmla="*/ 3872705 h 5486402"/>
                <a:gd name="connsiteX75" fmla="*/ 1841869 w 5136176"/>
                <a:gd name="connsiteY75" fmla="*/ 3872705 h 5486402"/>
                <a:gd name="connsiteX76" fmla="*/ 1922539 w 5136176"/>
                <a:gd name="connsiteY76" fmla="*/ 3953424 h 5486402"/>
                <a:gd name="connsiteX77" fmla="*/ 1841869 w 5136176"/>
                <a:gd name="connsiteY77" fmla="*/ 4034093 h 5486402"/>
                <a:gd name="connsiteX78" fmla="*/ 1357753 w 5136176"/>
                <a:gd name="connsiteY78" fmla="*/ 3307959 h 5486402"/>
                <a:gd name="connsiteX79" fmla="*/ 1277084 w 5136176"/>
                <a:gd name="connsiteY79" fmla="*/ 3227250 h 5486402"/>
                <a:gd name="connsiteX80" fmla="*/ 1357753 w 5136176"/>
                <a:gd name="connsiteY80" fmla="*/ 3146570 h 5486402"/>
                <a:gd name="connsiteX81" fmla="*/ 1841869 w 5136176"/>
                <a:gd name="connsiteY81" fmla="*/ 3146570 h 5486402"/>
                <a:gd name="connsiteX82" fmla="*/ 1922539 w 5136176"/>
                <a:gd name="connsiteY82" fmla="*/ 3227250 h 5486402"/>
                <a:gd name="connsiteX83" fmla="*/ 1841869 w 5136176"/>
                <a:gd name="connsiteY83" fmla="*/ 3307959 h 5486402"/>
                <a:gd name="connsiteX84" fmla="*/ 3884731 w 5136176"/>
                <a:gd name="connsiteY84" fmla="*/ 1131621 h 5486402"/>
                <a:gd name="connsiteX85" fmla="*/ 3767665 w 5136176"/>
                <a:gd name="connsiteY85" fmla="*/ 1046582 h 5486402"/>
                <a:gd name="connsiteX86" fmla="*/ 3801269 w 5136176"/>
                <a:gd name="connsiteY86" fmla="*/ 850760 h 5486402"/>
                <a:gd name="connsiteX87" fmla="*/ 3658985 w 5136176"/>
                <a:gd name="connsiteY87" fmla="*/ 712071 h 5486402"/>
                <a:gd name="connsiteX88" fmla="*/ 3703679 w 5136176"/>
                <a:gd name="connsiteY88" fmla="*/ 574451 h 5486402"/>
                <a:gd name="connsiteX89" fmla="*/ 3900308 w 5136176"/>
                <a:gd name="connsiteY89" fmla="*/ 545901 h 5486402"/>
                <a:gd name="connsiteX90" fmla="*/ 3988257 w 5136176"/>
                <a:gd name="connsiteY90" fmla="*/ 367711 h 5486402"/>
                <a:gd name="connsiteX91" fmla="*/ 4132961 w 5136176"/>
                <a:gd name="connsiteY91" fmla="*/ 367711 h 5486402"/>
                <a:gd name="connsiteX92" fmla="*/ 4220900 w 5136176"/>
                <a:gd name="connsiteY92" fmla="*/ 545901 h 5486402"/>
                <a:gd name="connsiteX93" fmla="*/ 4417489 w 5136176"/>
                <a:gd name="connsiteY93" fmla="*/ 574451 h 5486402"/>
                <a:gd name="connsiteX94" fmla="*/ 4462233 w 5136176"/>
                <a:gd name="connsiteY94" fmla="*/ 712071 h 5486402"/>
                <a:gd name="connsiteX95" fmla="*/ 4319949 w 5136176"/>
                <a:gd name="connsiteY95" fmla="*/ 850760 h 5486402"/>
                <a:gd name="connsiteX96" fmla="*/ 4353544 w 5136176"/>
                <a:gd name="connsiteY96" fmla="*/ 1046582 h 5486402"/>
                <a:gd name="connsiteX97" fmla="*/ 4236487 w 5136176"/>
                <a:gd name="connsiteY97" fmla="*/ 1131621 h 5486402"/>
                <a:gd name="connsiteX98" fmla="*/ 4060599 w 5136176"/>
                <a:gd name="connsiteY98" fmla="*/ 1039195 h 5486402"/>
                <a:gd name="connsiteX99" fmla="*/ 4023037 w 5136176"/>
                <a:gd name="connsiteY99" fmla="*/ 876631 h 5486402"/>
                <a:gd name="connsiteX100" fmla="*/ 4098122 w 5136176"/>
                <a:gd name="connsiteY100" fmla="*/ 876631 h 5486402"/>
                <a:gd name="connsiteX101" fmla="*/ 4166859 w 5136176"/>
                <a:gd name="connsiteY101" fmla="*/ 912758 h 5486402"/>
                <a:gd name="connsiteX102" fmla="*/ 4153731 w 5136176"/>
                <a:gd name="connsiteY102" fmla="*/ 836218 h 5486402"/>
                <a:gd name="connsiteX103" fmla="*/ 4176920 w 5136176"/>
                <a:gd name="connsiteY103" fmla="*/ 764805 h 5486402"/>
                <a:gd name="connsiteX104" fmla="*/ 4232529 w 5136176"/>
                <a:gd name="connsiteY104" fmla="*/ 710654 h 5486402"/>
                <a:gd name="connsiteX105" fmla="*/ 4155680 w 5136176"/>
                <a:gd name="connsiteY105" fmla="*/ 699479 h 5486402"/>
                <a:gd name="connsiteX106" fmla="*/ 4094948 w 5136176"/>
                <a:gd name="connsiteY106" fmla="*/ 655354 h 5486402"/>
                <a:gd name="connsiteX107" fmla="*/ 4060579 w 5136176"/>
                <a:gd name="connsiteY107" fmla="*/ 585740 h 5486402"/>
                <a:gd name="connsiteX108" fmla="*/ 4026250 w 5136176"/>
                <a:gd name="connsiteY108" fmla="*/ 655354 h 5486402"/>
                <a:gd name="connsiteX109" fmla="*/ 3965479 w 5136176"/>
                <a:gd name="connsiteY109" fmla="*/ 699479 h 5486402"/>
                <a:gd name="connsiteX110" fmla="*/ 3888669 w 5136176"/>
                <a:gd name="connsiteY110" fmla="*/ 710654 h 5486402"/>
                <a:gd name="connsiteX111" fmla="*/ 3944278 w 5136176"/>
                <a:gd name="connsiteY111" fmla="*/ 764805 h 5486402"/>
                <a:gd name="connsiteX112" fmla="*/ 3967467 w 5136176"/>
                <a:gd name="connsiteY112" fmla="*/ 836218 h 5486402"/>
                <a:gd name="connsiteX113" fmla="*/ 3954349 w 5136176"/>
                <a:gd name="connsiteY113" fmla="*/ 912758 h 5486402"/>
                <a:gd name="connsiteX114" fmla="*/ 2909494 w 5136176"/>
                <a:gd name="connsiteY114" fmla="*/ 954855 h 5486402"/>
                <a:gd name="connsiteX115" fmla="*/ 2792428 w 5136176"/>
                <a:gd name="connsiteY115" fmla="*/ 869819 h 5486402"/>
                <a:gd name="connsiteX116" fmla="*/ 2835065 w 5136176"/>
                <a:gd name="connsiteY116" fmla="*/ 621177 h 5486402"/>
                <a:gd name="connsiteX117" fmla="*/ 2654425 w 5136176"/>
                <a:gd name="connsiteY117" fmla="*/ 445093 h 5486402"/>
                <a:gd name="connsiteX118" fmla="*/ 2699159 w 5136176"/>
                <a:gd name="connsiteY118" fmla="*/ 307473 h 5486402"/>
                <a:gd name="connsiteX119" fmla="*/ 2948790 w 5136176"/>
                <a:gd name="connsiteY119" fmla="*/ 271193 h 5486402"/>
                <a:gd name="connsiteX120" fmla="*/ 3060428 w 5136176"/>
                <a:gd name="connsiteY120" fmla="*/ 44977 h 5486402"/>
                <a:gd name="connsiteX121" fmla="*/ 3205132 w 5136176"/>
                <a:gd name="connsiteY121" fmla="*/ 44977 h 5486402"/>
                <a:gd name="connsiteX122" fmla="*/ 3316771 w 5136176"/>
                <a:gd name="connsiteY122" fmla="*/ 271193 h 5486402"/>
                <a:gd name="connsiteX123" fmla="*/ 3566441 w 5136176"/>
                <a:gd name="connsiteY123" fmla="*/ 307473 h 5486402"/>
                <a:gd name="connsiteX124" fmla="*/ 3611145 w 5136176"/>
                <a:gd name="connsiteY124" fmla="*/ 445093 h 5486402"/>
                <a:gd name="connsiteX125" fmla="*/ 3430496 w 5136176"/>
                <a:gd name="connsiteY125" fmla="*/ 621177 h 5486402"/>
                <a:gd name="connsiteX126" fmla="*/ 3473133 w 5136176"/>
                <a:gd name="connsiteY126" fmla="*/ 869819 h 5486402"/>
                <a:gd name="connsiteX127" fmla="*/ 3356067 w 5136176"/>
                <a:gd name="connsiteY127" fmla="*/ 954855 h 5486402"/>
                <a:gd name="connsiteX128" fmla="*/ 3132800 w 5136176"/>
                <a:gd name="connsiteY128" fmla="*/ 837486 h 5486402"/>
                <a:gd name="connsiteX129" fmla="*/ 3095257 w 5136176"/>
                <a:gd name="connsiteY129" fmla="*/ 674912 h 5486402"/>
                <a:gd name="connsiteX130" fmla="*/ 3170343 w 5136176"/>
                <a:gd name="connsiteY130" fmla="*/ 674912 h 5486402"/>
                <a:gd name="connsiteX131" fmla="*/ 3286458 w 5136176"/>
                <a:gd name="connsiteY131" fmla="*/ 735953 h 5486402"/>
                <a:gd name="connsiteX132" fmla="*/ 3264297 w 5136176"/>
                <a:gd name="connsiteY132" fmla="*/ 606640 h 5486402"/>
                <a:gd name="connsiteX133" fmla="*/ 3287497 w 5136176"/>
                <a:gd name="connsiteY133" fmla="*/ 535228 h 5486402"/>
                <a:gd name="connsiteX134" fmla="*/ 3381442 w 5136176"/>
                <a:gd name="connsiteY134" fmla="*/ 443647 h 5486402"/>
                <a:gd name="connsiteX135" fmla="*/ 3251590 w 5136176"/>
                <a:gd name="connsiteY135" fmla="*/ 424780 h 5486402"/>
                <a:gd name="connsiteX136" fmla="*/ 3190858 w 5136176"/>
                <a:gd name="connsiteY136" fmla="*/ 380655 h 5486402"/>
                <a:gd name="connsiteX137" fmla="*/ 3132800 w 5136176"/>
                <a:gd name="connsiteY137" fmla="*/ 263010 h 5486402"/>
                <a:gd name="connsiteX138" fmla="*/ 3074712 w 5136176"/>
                <a:gd name="connsiteY138" fmla="*/ 380655 h 5486402"/>
                <a:gd name="connsiteX139" fmla="*/ 3013980 w 5136176"/>
                <a:gd name="connsiteY139" fmla="*/ 424780 h 5486402"/>
                <a:gd name="connsiteX140" fmla="*/ 2884129 w 5136176"/>
                <a:gd name="connsiteY140" fmla="*/ 443647 h 5486402"/>
                <a:gd name="connsiteX141" fmla="*/ 2978074 w 5136176"/>
                <a:gd name="connsiteY141" fmla="*/ 535228 h 5486402"/>
                <a:gd name="connsiteX142" fmla="*/ 3001303 w 5136176"/>
                <a:gd name="connsiteY142" fmla="*/ 606640 h 5486402"/>
                <a:gd name="connsiteX143" fmla="*/ 2979112 w 5136176"/>
                <a:gd name="connsiteY143" fmla="*/ 735953 h 5486402"/>
                <a:gd name="connsiteX144" fmla="*/ 2003267 w 5136176"/>
                <a:gd name="connsiteY144" fmla="*/ 837486 h 5486402"/>
                <a:gd name="connsiteX145" fmla="*/ 1780000 w 5136176"/>
                <a:gd name="connsiteY145" fmla="*/ 954855 h 5486402"/>
                <a:gd name="connsiteX146" fmla="*/ 1662935 w 5136176"/>
                <a:gd name="connsiteY146" fmla="*/ 869819 h 5486402"/>
                <a:gd name="connsiteX147" fmla="*/ 1705572 w 5136176"/>
                <a:gd name="connsiteY147" fmla="*/ 621177 h 5486402"/>
                <a:gd name="connsiteX148" fmla="*/ 1524932 w 5136176"/>
                <a:gd name="connsiteY148" fmla="*/ 445093 h 5486402"/>
                <a:gd name="connsiteX149" fmla="*/ 1569626 w 5136176"/>
                <a:gd name="connsiteY149" fmla="*/ 307473 h 5486402"/>
                <a:gd name="connsiteX150" fmla="*/ 1819297 w 5136176"/>
                <a:gd name="connsiteY150" fmla="*/ 271193 h 5486402"/>
                <a:gd name="connsiteX151" fmla="*/ 1930935 w 5136176"/>
                <a:gd name="connsiteY151" fmla="*/ 44977 h 5486402"/>
                <a:gd name="connsiteX152" fmla="*/ 2075639 w 5136176"/>
                <a:gd name="connsiteY152" fmla="*/ 44977 h 5486402"/>
                <a:gd name="connsiteX153" fmla="*/ 2187278 w 5136176"/>
                <a:gd name="connsiteY153" fmla="*/ 271193 h 5486402"/>
                <a:gd name="connsiteX154" fmla="*/ 2436909 w 5136176"/>
                <a:gd name="connsiteY154" fmla="*/ 307473 h 5486402"/>
                <a:gd name="connsiteX155" fmla="*/ 2481652 w 5136176"/>
                <a:gd name="connsiteY155" fmla="*/ 445093 h 5486402"/>
                <a:gd name="connsiteX156" fmla="*/ 2301003 w 5136176"/>
                <a:gd name="connsiteY156" fmla="*/ 621177 h 5486402"/>
                <a:gd name="connsiteX157" fmla="*/ 2343640 w 5136176"/>
                <a:gd name="connsiteY157" fmla="*/ 869819 h 5486402"/>
                <a:gd name="connsiteX158" fmla="*/ 2226574 w 5136176"/>
                <a:gd name="connsiteY158" fmla="*/ 954855 h 5486402"/>
                <a:gd name="connsiteX159" fmla="*/ 1965725 w 5136176"/>
                <a:gd name="connsiteY159" fmla="*/ 674912 h 5486402"/>
                <a:gd name="connsiteX160" fmla="*/ 2040810 w 5136176"/>
                <a:gd name="connsiteY160" fmla="*/ 674912 h 5486402"/>
                <a:gd name="connsiteX161" fmla="*/ 2156955 w 5136176"/>
                <a:gd name="connsiteY161" fmla="*/ 735953 h 5486402"/>
                <a:gd name="connsiteX162" fmla="*/ 2134755 w 5136176"/>
                <a:gd name="connsiteY162" fmla="*/ 606640 h 5486402"/>
                <a:gd name="connsiteX163" fmla="*/ 2157994 w 5136176"/>
                <a:gd name="connsiteY163" fmla="*/ 535228 h 5486402"/>
                <a:gd name="connsiteX164" fmla="*/ 2251939 w 5136176"/>
                <a:gd name="connsiteY164" fmla="*/ 443647 h 5486402"/>
                <a:gd name="connsiteX165" fmla="*/ 2122087 w 5136176"/>
                <a:gd name="connsiteY165" fmla="*/ 424780 h 5486402"/>
                <a:gd name="connsiteX166" fmla="*/ 2061355 w 5136176"/>
                <a:gd name="connsiteY166" fmla="*/ 380655 h 5486402"/>
                <a:gd name="connsiteX167" fmla="*/ 2003258 w 5136176"/>
                <a:gd name="connsiteY167" fmla="*/ 263010 h 5486402"/>
                <a:gd name="connsiteX168" fmla="*/ 1945210 w 5136176"/>
                <a:gd name="connsiteY168" fmla="*/ 380655 h 5486402"/>
                <a:gd name="connsiteX169" fmla="*/ 1884467 w 5136176"/>
                <a:gd name="connsiteY169" fmla="*/ 424780 h 5486402"/>
                <a:gd name="connsiteX170" fmla="*/ 1754626 w 5136176"/>
                <a:gd name="connsiteY170" fmla="*/ 443647 h 5486402"/>
                <a:gd name="connsiteX171" fmla="*/ 1848571 w 5136176"/>
                <a:gd name="connsiteY171" fmla="*/ 535228 h 5486402"/>
                <a:gd name="connsiteX172" fmla="*/ 1871770 w 5136176"/>
                <a:gd name="connsiteY172" fmla="*/ 606640 h 5486402"/>
                <a:gd name="connsiteX173" fmla="*/ 1849609 w 5136176"/>
                <a:gd name="connsiteY173" fmla="*/ 735953 h 5486402"/>
                <a:gd name="connsiteX174" fmla="*/ 899600 w 5136176"/>
                <a:gd name="connsiteY174" fmla="*/ 1131621 h 5486402"/>
                <a:gd name="connsiteX175" fmla="*/ 782534 w 5136176"/>
                <a:gd name="connsiteY175" fmla="*/ 1046592 h 5486402"/>
                <a:gd name="connsiteX176" fmla="*/ 816138 w 5136176"/>
                <a:gd name="connsiteY176" fmla="*/ 850764 h 5486402"/>
                <a:gd name="connsiteX177" fmla="*/ 673854 w 5136176"/>
                <a:gd name="connsiteY177" fmla="*/ 712075 h 5486402"/>
                <a:gd name="connsiteX178" fmla="*/ 718588 w 5136176"/>
                <a:gd name="connsiteY178" fmla="*/ 574455 h 5486402"/>
                <a:gd name="connsiteX179" fmla="*/ 915177 w 5136176"/>
                <a:gd name="connsiteY179" fmla="*/ 545905 h 5486402"/>
                <a:gd name="connsiteX180" fmla="*/ 1003126 w 5136176"/>
                <a:gd name="connsiteY180" fmla="*/ 367714 h 5486402"/>
                <a:gd name="connsiteX181" fmla="*/ 1147830 w 5136176"/>
                <a:gd name="connsiteY181" fmla="*/ 367714 h 5486402"/>
                <a:gd name="connsiteX182" fmla="*/ 1235769 w 5136176"/>
                <a:gd name="connsiteY182" fmla="*/ 545905 h 5486402"/>
                <a:gd name="connsiteX183" fmla="*/ 1432398 w 5136176"/>
                <a:gd name="connsiteY183" fmla="*/ 574455 h 5486402"/>
                <a:gd name="connsiteX184" fmla="*/ 1477102 w 5136176"/>
                <a:gd name="connsiteY184" fmla="*/ 712075 h 5486402"/>
                <a:gd name="connsiteX185" fmla="*/ 1334818 w 5136176"/>
                <a:gd name="connsiteY185" fmla="*/ 850764 h 5486402"/>
                <a:gd name="connsiteX186" fmla="*/ 1368423 w 5136176"/>
                <a:gd name="connsiteY186" fmla="*/ 1046592 h 5486402"/>
                <a:gd name="connsiteX187" fmla="*/ 1251347 w 5136176"/>
                <a:gd name="connsiteY187" fmla="*/ 1131621 h 5486402"/>
                <a:gd name="connsiteX188" fmla="*/ 1075498 w 5136176"/>
                <a:gd name="connsiteY188" fmla="*/ 1039205 h 5486402"/>
                <a:gd name="connsiteX189" fmla="*/ 1037945 w 5136176"/>
                <a:gd name="connsiteY189" fmla="*/ 876635 h 5486402"/>
                <a:gd name="connsiteX190" fmla="*/ 1113031 w 5136176"/>
                <a:gd name="connsiteY190" fmla="*/ 876635 h 5486402"/>
                <a:gd name="connsiteX191" fmla="*/ 1181728 w 5136176"/>
                <a:gd name="connsiteY191" fmla="*/ 912762 h 5486402"/>
                <a:gd name="connsiteX192" fmla="*/ 1168600 w 5136176"/>
                <a:gd name="connsiteY192" fmla="*/ 836222 h 5486402"/>
                <a:gd name="connsiteX193" fmla="*/ 1191790 w 5136176"/>
                <a:gd name="connsiteY193" fmla="*/ 764809 h 5486402"/>
                <a:gd name="connsiteX194" fmla="*/ 1247398 w 5136176"/>
                <a:gd name="connsiteY194" fmla="*/ 710658 h 5486402"/>
                <a:gd name="connsiteX195" fmla="*/ 1170589 w 5136176"/>
                <a:gd name="connsiteY195" fmla="*/ 699483 h 5486402"/>
                <a:gd name="connsiteX196" fmla="*/ 1109817 w 5136176"/>
                <a:gd name="connsiteY196" fmla="*/ 655358 h 5486402"/>
                <a:gd name="connsiteX197" fmla="*/ 1075488 w 5136176"/>
                <a:gd name="connsiteY197" fmla="*/ 585744 h 5486402"/>
                <a:gd name="connsiteX198" fmla="*/ 1041120 w 5136176"/>
                <a:gd name="connsiteY198" fmla="*/ 655358 h 5486402"/>
                <a:gd name="connsiteX199" fmla="*/ 980387 w 5136176"/>
                <a:gd name="connsiteY199" fmla="*/ 699483 h 5486402"/>
                <a:gd name="connsiteX200" fmla="*/ 903538 w 5136176"/>
                <a:gd name="connsiteY200" fmla="*/ 710658 h 5486402"/>
                <a:gd name="connsiteX201" fmla="*/ 959147 w 5136176"/>
                <a:gd name="connsiteY201" fmla="*/ 764809 h 5486402"/>
                <a:gd name="connsiteX202" fmla="*/ 982337 w 5136176"/>
                <a:gd name="connsiteY202" fmla="*/ 836222 h 5486402"/>
                <a:gd name="connsiteX203" fmla="*/ 969218 w 5136176"/>
                <a:gd name="connsiteY203" fmla="*/ 912762 h 5486402"/>
                <a:gd name="connsiteX204" fmla="*/ 220883 w 5136176"/>
                <a:gd name="connsiteY204" fmla="*/ 1631168 h 5486402"/>
                <a:gd name="connsiteX205" fmla="*/ 103817 w 5136176"/>
                <a:gd name="connsiteY205" fmla="*/ 1546099 h 5486402"/>
                <a:gd name="connsiteX206" fmla="*/ 128349 w 5136176"/>
                <a:gd name="connsiteY206" fmla="*/ 1403080 h 5486402"/>
                <a:gd name="connsiteX207" fmla="*/ 24449 w 5136176"/>
                <a:gd name="connsiteY207" fmla="*/ 1301778 h 5486402"/>
                <a:gd name="connsiteX208" fmla="*/ 69187 w 5136176"/>
                <a:gd name="connsiteY208" fmla="*/ 1164158 h 5486402"/>
                <a:gd name="connsiteX209" fmla="*/ 212771 w 5136176"/>
                <a:gd name="connsiteY209" fmla="*/ 1143299 h 5486402"/>
                <a:gd name="connsiteX210" fmla="*/ 276991 w 5136176"/>
                <a:gd name="connsiteY210" fmla="*/ 1013184 h 5486402"/>
                <a:gd name="connsiteX211" fmla="*/ 421695 w 5136176"/>
                <a:gd name="connsiteY211" fmla="*/ 1013184 h 5486402"/>
                <a:gd name="connsiteX212" fmla="*/ 485915 w 5136176"/>
                <a:gd name="connsiteY212" fmla="*/ 1143299 h 5486402"/>
                <a:gd name="connsiteX213" fmla="*/ 629502 w 5136176"/>
                <a:gd name="connsiteY213" fmla="*/ 1164158 h 5486402"/>
                <a:gd name="connsiteX214" fmla="*/ 674236 w 5136176"/>
                <a:gd name="connsiteY214" fmla="*/ 1301778 h 5486402"/>
                <a:gd name="connsiteX215" fmla="*/ 570337 w 5136176"/>
                <a:gd name="connsiteY215" fmla="*/ 1403080 h 5486402"/>
                <a:gd name="connsiteX216" fmla="*/ 594870 w 5136176"/>
                <a:gd name="connsiteY216" fmla="*/ 1546099 h 5486402"/>
                <a:gd name="connsiteX217" fmla="*/ 477803 w 5136176"/>
                <a:gd name="connsiteY217" fmla="*/ 1631168 h 5486402"/>
                <a:gd name="connsiteX218" fmla="*/ 349373 w 5136176"/>
                <a:gd name="connsiteY218" fmla="*/ 1563626 h 5486402"/>
                <a:gd name="connsiteX219" fmla="*/ 311771 w 5136176"/>
                <a:gd name="connsiteY219" fmla="*/ 1401052 h 5486402"/>
                <a:gd name="connsiteX220" fmla="*/ 386896 w 5136176"/>
                <a:gd name="connsiteY220" fmla="*/ 1401052 h 5486402"/>
                <a:gd name="connsiteX221" fmla="*/ 408175 w 5136176"/>
                <a:gd name="connsiteY221" fmla="*/ 1412270 h 5486402"/>
                <a:gd name="connsiteX222" fmla="*/ 404080 w 5136176"/>
                <a:gd name="connsiteY222" fmla="*/ 1388542 h 5486402"/>
                <a:gd name="connsiteX223" fmla="*/ 427309 w 5136176"/>
                <a:gd name="connsiteY223" fmla="*/ 1317130 h 5486402"/>
                <a:gd name="connsiteX224" fmla="*/ 444532 w 5136176"/>
                <a:gd name="connsiteY224" fmla="*/ 1300367 h 5486402"/>
                <a:gd name="connsiteX225" fmla="*/ 420725 w 5136176"/>
                <a:gd name="connsiteY225" fmla="*/ 1296889 h 5486402"/>
                <a:gd name="connsiteX226" fmla="*/ 359993 w 5136176"/>
                <a:gd name="connsiteY226" fmla="*/ 1252763 h 5486402"/>
                <a:gd name="connsiteX227" fmla="*/ 349353 w 5136176"/>
                <a:gd name="connsiteY227" fmla="*/ 1231209 h 5486402"/>
                <a:gd name="connsiteX228" fmla="*/ 338684 w 5136176"/>
                <a:gd name="connsiteY228" fmla="*/ 1252763 h 5486402"/>
                <a:gd name="connsiteX229" fmla="*/ 277942 w 5136176"/>
                <a:gd name="connsiteY229" fmla="*/ 1296889 h 5486402"/>
                <a:gd name="connsiteX230" fmla="*/ 254144 w 5136176"/>
                <a:gd name="connsiteY230" fmla="*/ 1300367 h 5486402"/>
                <a:gd name="connsiteX231" fmla="*/ 271358 w 5136176"/>
                <a:gd name="connsiteY231" fmla="*/ 1317130 h 5486402"/>
                <a:gd name="connsiteX232" fmla="*/ 294597 w 5136176"/>
                <a:gd name="connsiteY232" fmla="*/ 1388542 h 5486402"/>
                <a:gd name="connsiteX233" fmla="*/ 290502 w 5136176"/>
                <a:gd name="connsiteY233" fmla="*/ 1412270 h 5486402"/>
                <a:gd name="connsiteX234" fmla="*/ 4658372 w 5136176"/>
                <a:gd name="connsiteY234" fmla="*/ 1631168 h 5486402"/>
                <a:gd name="connsiteX235" fmla="*/ 4541306 w 5136176"/>
                <a:gd name="connsiteY235" fmla="*/ 1546099 h 5486402"/>
                <a:gd name="connsiteX236" fmla="*/ 4565838 w 5136176"/>
                <a:gd name="connsiteY236" fmla="*/ 1403080 h 5486402"/>
                <a:gd name="connsiteX237" fmla="*/ 4461939 w 5136176"/>
                <a:gd name="connsiteY237" fmla="*/ 1301778 h 5486402"/>
                <a:gd name="connsiteX238" fmla="*/ 4506682 w 5136176"/>
                <a:gd name="connsiteY238" fmla="*/ 1164158 h 5486402"/>
                <a:gd name="connsiteX239" fmla="*/ 4650269 w 5136176"/>
                <a:gd name="connsiteY239" fmla="*/ 1143299 h 5486402"/>
                <a:gd name="connsiteX240" fmla="*/ 4714480 w 5136176"/>
                <a:gd name="connsiteY240" fmla="*/ 1013184 h 5486402"/>
                <a:gd name="connsiteX241" fmla="*/ 4859184 w 5136176"/>
                <a:gd name="connsiteY241" fmla="*/ 1013184 h 5486402"/>
                <a:gd name="connsiteX242" fmla="*/ 4923404 w 5136176"/>
                <a:gd name="connsiteY242" fmla="*/ 1143299 h 5486402"/>
                <a:gd name="connsiteX243" fmla="*/ 5066991 w 5136176"/>
                <a:gd name="connsiteY243" fmla="*/ 1164158 h 5486402"/>
                <a:gd name="connsiteX244" fmla="*/ 5111725 w 5136176"/>
                <a:gd name="connsiteY244" fmla="*/ 1301778 h 5486402"/>
                <a:gd name="connsiteX245" fmla="*/ 5007826 w 5136176"/>
                <a:gd name="connsiteY245" fmla="*/ 1403080 h 5486402"/>
                <a:gd name="connsiteX246" fmla="*/ 5032358 w 5136176"/>
                <a:gd name="connsiteY246" fmla="*/ 1546099 h 5486402"/>
                <a:gd name="connsiteX247" fmla="*/ 4915292 w 5136176"/>
                <a:gd name="connsiteY247" fmla="*/ 1631168 h 5486402"/>
                <a:gd name="connsiteX248" fmla="*/ 4786822 w 5136176"/>
                <a:gd name="connsiteY248" fmla="*/ 1563626 h 5486402"/>
                <a:gd name="connsiteX249" fmla="*/ 4749270 w 5136176"/>
                <a:gd name="connsiteY249" fmla="*/ 1401052 h 5486402"/>
                <a:gd name="connsiteX250" fmla="*/ 4824394 w 5136176"/>
                <a:gd name="connsiteY250" fmla="*/ 1401052 h 5486402"/>
                <a:gd name="connsiteX251" fmla="*/ 4845674 w 5136176"/>
                <a:gd name="connsiteY251" fmla="*/ 1412270 h 5486402"/>
                <a:gd name="connsiteX252" fmla="*/ 4841579 w 5136176"/>
                <a:gd name="connsiteY252" fmla="*/ 1388542 h 5486402"/>
                <a:gd name="connsiteX253" fmla="*/ 4864807 w 5136176"/>
                <a:gd name="connsiteY253" fmla="*/ 1317130 h 5486402"/>
                <a:gd name="connsiteX254" fmla="*/ 4882021 w 5136176"/>
                <a:gd name="connsiteY254" fmla="*/ 1300367 h 5486402"/>
                <a:gd name="connsiteX255" fmla="*/ 4858224 w 5136176"/>
                <a:gd name="connsiteY255" fmla="*/ 1296889 h 5486402"/>
                <a:gd name="connsiteX256" fmla="*/ 4797492 w 5136176"/>
                <a:gd name="connsiteY256" fmla="*/ 1252763 h 5486402"/>
                <a:gd name="connsiteX257" fmla="*/ 4786812 w 5136176"/>
                <a:gd name="connsiteY257" fmla="*/ 1231209 h 5486402"/>
                <a:gd name="connsiteX258" fmla="*/ 4776173 w 5136176"/>
                <a:gd name="connsiteY258" fmla="*/ 1252763 h 5486402"/>
                <a:gd name="connsiteX259" fmla="*/ 4715440 w 5136176"/>
                <a:gd name="connsiteY259" fmla="*/ 1296889 h 5486402"/>
                <a:gd name="connsiteX260" fmla="*/ 4691633 w 5136176"/>
                <a:gd name="connsiteY260" fmla="*/ 1300367 h 5486402"/>
                <a:gd name="connsiteX261" fmla="*/ 4708857 w 5136176"/>
                <a:gd name="connsiteY261" fmla="*/ 1317130 h 5486402"/>
                <a:gd name="connsiteX262" fmla="*/ 4732086 w 5136176"/>
                <a:gd name="connsiteY262" fmla="*/ 1388542 h 5486402"/>
                <a:gd name="connsiteX263" fmla="*/ 4727990 w 5136176"/>
                <a:gd name="connsiteY263" fmla="*/ 1412270 h 548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5136176" h="5486402">
                  <a:moveTo>
                    <a:pt x="4262332" y="5486402"/>
                  </a:moveTo>
                  <a:lnTo>
                    <a:pt x="873696" y="5486402"/>
                  </a:lnTo>
                  <a:cubicBezTo>
                    <a:pt x="829149" y="5486402"/>
                    <a:pt x="793026" y="5450271"/>
                    <a:pt x="793026" y="5405733"/>
                  </a:cubicBezTo>
                  <a:lnTo>
                    <a:pt x="793026" y="2501174"/>
                  </a:lnTo>
                  <a:cubicBezTo>
                    <a:pt x="793026" y="2456626"/>
                    <a:pt x="829149" y="2420494"/>
                    <a:pt x="873696" y="2420494"/>
                  </a:cubicBezTo>
                  <a:lnTo>
                    <a:pt x="2245296" y="2420494"/>
                  </a:lnTo>
                  <a:lnTo>
                    <a:pt x="2245296" y="2017087"/>
                  </a:lnTo>
                  <a:cubicBezTo>
                    <a:pt x="2245296" y="1972539"/>
                    <a:pt x="2281418" y="1936417"/>
                    <a:pt x="2325966" y="1936417"/>
                  </a:cubicBezTo>
                  <a:lnTo>
                    <a:pt x="4262371" y="1936417"/>
                  </a:lnTo>
                  <a:cubicBezTo>
                    <a:pt x="4306919" y="1936417"/>
                    <a:pt x="4343051" y="1972539"/>
                    <a:pt x="4343051" y="2017087"/>
                  </a:cubicBezTo>
                  <a:lnTo>
                    <a:pt x="4343051" y="5405723"/>
                  </a:lnTo>
                  <a:cubicBezTo>
                    <a:pt x="4343051" y="5450271"/>
                    <a:pt x="4306919" y="5486402"/>
                    <a:pt x="4262371" y="5486402"/>
                  </a:cubicBezTo>
                  <a:close/>
                  <a:moveTo>
                    <a:pt x="3697546" y="5325053"/>
                  </a:moveTo>
                  <a:lnTo>
                    <a:pt x="4181662" y="5325053"/>
                  </a:lnTo>
                  <a:lnTo>
                    <a:pt x="4181662" y="2097776"/>
                  </a:lnTo>
                  <a:lnTo>
                    <a:pt x="2406616" y="2097776"/>
                  </a:lnTo>
                  <a:lnTo>
                    <a:pt x="2406616" y="5325053"/>
                  </a:lnTo>
                  <a:lnTo>
                    <a:pt x="2890693" y="5325053"/>
                  </a:lnTo>
                  <a:lnTo>
                    <a:pt x="2890693" y="4437530"/>
                  </a:lnTo>
                  <a:cubicBezTo>
                    <a:pt x="2890693" y="4392983"/>
                    <a:pt x="2926825" y="4356860"/>
                    <a:pt x="2971363" y="4356860"/>
                  </a:cubicBezTo>
                  <a:lnTo>
                    <a:pt x="3616828" y="4356860"/>
                  </a:lnTo>
                  <a:cubicBezTo>
                    <a:pt x="3661375" y="4356860"/>
                    <a:pt x="3697507" y="4392983"/>
                    <a:pt x="3697507" y="4437530"/>
                  </a:cubicBezTo>
                  <a:close/>
                  <a:moveTo>
                    <a:pt x="2245316" y="5325053"/>
                  </a:moveTo>
                  <a:lnTo>
                    <a:pt x="2245316" y="2581853"/>
                  </a:lnTo>
                  <a:lnTo>
                    <a:pt x="954346" y="2581853"/>
                  </a:lnTo>
                  <a:lnTo>
                    <a:pt x="954346" y="5325053"/>
                  </a:lnTo>
                  <a:close/>
                  <a:moveTo>
                    <a:pt x="3052130" y="5325053"/>
                  </a:moveTo>
                  <a:lnTo>
                    <a:pt x="3536246" y="5325053"/>
                  </a:lnTo>
                  <a:lnTo>
                    <a:pt x="3536246" y="4518210"/>
                  </a:lnTo>
                  <a:lnTo>
                    <a:pt x="3052130" y="4518210"/>
                  </a:lnTo>
                  <a:close/>
                  <a:moveTo>
                    <a:pt x="2810111" y="3872725"/>
                  </a:moveTo>
                  <a:cubicBezTo>
                    <a:pt x="2765525" y="3872725"/>
                    <a:pt x="2729402" y="3836593"/>
                    <a:pt x="2729402" y="3792055"/>
                  </a:cubicBezTo>
                  <a:cubicBezTo>
                    <a:pt x="2729402" y="3747508"/>
                    <a:pt x="2765525" y="3711375"/>
                    <a:pt x="2810111" y="3711375"/>
                  </a:cubicBezTo>
                  <a:lnTo>
                    <a:pt x="3052130" y="3711375"/>
                  </a:lnTo>
                  <a:cubicBezTo>
                    <a:pt x="3096717" y="3711375"/>
                    <a:pt x="3132839" y="3747508"/>
                    <a:pt x="3132839" y="3792055"/>
                  </a:cubicBezTo>
                  <a:cubicBezTo>
                    <a:pt x="3132839" y="3836593"/>
                    <a:pt x="3096717" y="3872725"/>
                    <a:pt x="3052130" y="3872725"/>
                  </a:cubicBezTo>
                  <a:close/>
                  <a:moveTo>
                    <a:pt x="3536246" y="3872725"/>
                  </a:moveTo>
                  <a:cubicBezTo>
                    <a:pt x="3491659" y="3872725"/>
                    <a:pt x="3455576" y="3836593"/>
                    <a:pt x="3455576" y="3792055"/>
                  </a:cubicBezTo>
                  <a:cubicBezTo>
                    <a:pt x="3455576" y="3747508"/>
                    <a:pt x="3491659" y="3711375"/>
                    <a:pt x="3536246" y="3711375"/>
                  </a:cubicBezTo>
                  <a:lnTo>
                    <a:pt x="3778304" y="3711375"/>
                  </a:lnTo>
                  <a:cubicBezTo>
                    <a:pt x="3822852" y="3711375"/>
                    <a:pt x="3858974" y="3747508"/>
                    <a:pt x="3858974" y="3792055"/>
                  </a:cubicBezTo>
                  <a:cubicBezTo>
                    <a:pt x="3858974" y="3836593"/>
                    <a:pt x="3822852" y="3872725"/>
                    <a:pt x="3778304" y="3872725"/>
                  </a:cubicBezTo>
                  <a:close/>
                  <a:moveTo>
                    <a:pt x="2810111" y="2743212"/>
                  </a:moveTo>
                  <a:cubicBezTo>
                    <a:pt x="2765525" y="2743212"/>
                    <a:pt x="2729402" y="2707090"/>
                    <a:pt x="2729402" y="2662542"/>
                  </a:cubicBezTo>
                  <a:cubicBezTo>
                    <a:pt x="2729402" y="2617956"/>
                    <a:pt x="2765525" y="2581863"/>
                    <a:pt x="2810111" y="2581863"/>
                  </a:cubicBezTo>
                  <a:lnTo>
                    <a:pt x="3052130" y="2581863"/>
                  </a:lnTo>
                  <a:cubicBezTo>
                    <a:pt x="3096717" y="2581863"/>
                    <a:pt x="3132839" y="2617956"/>
                    <a:pt x="3132839" y="2662542"/>
                  </a:cubicBezTo>
                  <a:cubicBezTo>
                    <a:pt x="3132839" y="2707090"/>
                    <a:pt x="3096717" y="2743212"/>
                    <a:pt x="3052130" y="2743212"/>
                  </a:cubicBezTo>
                  <a:close/>
                  <a:moveTo>
                    <a:pt x="3536246" y="2743212"/>
                  </a:moveTo>
                  <a:cubicBezTo>
                    <a:pt x="3491659" y="2743212"/>
                    <a:pt x="3455576" y="2707090"/>
                    <a:pt x="3455576" y="2662542"/>
                  </a:cubicBezTo>
                  <a:cubicBezTo>
                    <a:pt x="3455576" y="2617956"/>
                    <a:pt x="3491659" y="2581863"/>
                    <a:pt x="3536246" y="2581863"/>
                  </a:cubicBezTo>
                  <a:lnTo>
                    <a:pt x="3778304" y="2581863"/>
                  </a:lnTo>
                  <a:cubicBezTo>
                    <a:pt x="3822852" y="2581863"/>
                    <a:pt x="3858974" y="2617956"/>
                    <a:pt x="3858974" y="2662542"/>
                  </a:cubicBezTo>
                  <a:cubicBezTo>
                    <a:pt x="3858974" y="2707090"/>
                    <a:pt x="3822852" y="2743212"/>
                    <a:pt x="3778304" y="2743212"/>
                  </a:cubicBezTo>
                  <a:close/>
                  <a:moveTo>
                    <a:pt x="2810111" y="3307998"/>
                  </a:moveTo>
                  <a:cubicBezTo>
                    <a:pt x="2765525" y="3307998"/>
                    <a:pt x="2729402" y="3271866"/>
                    <a:pt x="2729402" y="3227289"/>
                  </a:cubicBezTo>
                  <a:cubicBezTo>
                    <a:pt x="2729402" y="3182741"/>
                    <a:pt x="2765525" y="3146609"/>
                    <a:pt x="2810111" y="3146609"/>
                  </a:cubicBezTo>
                  <a:lnTo>
                    <a:pt x="3052130" y="3146609"/>
                  </a:lnTo>
                  <a:cubicBezTo>
                    <a:pt x="3096717" y="3146609"/>
                    <a:pt x="3132839" y="3182741"/>
                    <a:pt x="3132839" y="3227289"/>
                  </a:cubicBezTo>
                  <a:cubicBezTo>
                    <a:pt x="3132839" y="3271866"/>
                    <a:pt x="3096717" y="3307998"/>
                    <a:pt x="3052130" y="3307998"/>
                  </a:cubicBezTo>
                  <a:close/>
                  <a:moveTo>
                    <a:pt x="3536246" y="3307998"/>
                  </a:moveTo>
                  <a:cubicBezTo>
                    <a:pt x="3491659" y="3307998"/>
                    <a:pt x="3455576" y="3271866"/>
                    <a:pt x="3455576" y="3227289"/>
                  </a:cubicBezTo>
                  <a:cubicBezTo>
                    <a:pt x="3455576" y="3182741"/>
                    <a:pt x="3491659" y="3146609"/>
                    <a:pt x="3536246" y="3146609"/>
                  </a:cubicBezTo>
                  <a:lnTo>
                    <a:pt x="3778304" y="3146609"/>
                  </a:lnTo>
                  <a:cubicBezTo>
                    <a:pt x="3822852" y="3146609"/>
                    <a:pt x="3858974" y="3182741"/>
                    <a:pt x="3858974" y="3227289"/>
                  </a:cubicBezTo>
                  <a:cubicBezTo>
                    <a:pt x="3858974" y="3271866"/>
                    <a:pt x="3822852" y="3307998"/>
                    <a:pt x="3778304" y="3307998"/>
                  </a:cubicBezTo>
                  <a:close/>
                  <a:moveTo>
                    <a:pt x="1357753" y="4760228"/>
                  </a:moveTo>
                  <a:cubicBezTo>
                    <a:pt x="1313206" y="4760228"/>
                    <a:pt x="1277084" y="4724097"/>
                    <a:pt x="1277084" y="4679559"/>
                  </a:cubicBezTo>
                  <a:cubicBezTo>
                    <a:pt x="1277084" y="4634972"/>
                    <a:pt x="1313206" y="4598840"/>
                    <a:pt x="1357753" y="4598840"/>
                  </a:cubicBezTo>
                  <a:lnTo>
                    <a:pt x="1841869" y="4598840"/>
                  </a:lnTo>
                  <a:cubicBezTo>
                    <a:pt x="1886417" y="4598840"/>
                    <a:pt x="1922539" y="4634972"/>
                    <a:pt x="1922539" y="4679559"/>
                  </a:cubicBezTo>
                  <a:cubicBezTo>
                    <a:pt x="1922539" y="4724097"/>
                    <a:pt x="1886417" y="4760228"/>
                    <a:pt x="1841869" y="4760228"/>
                  </a:cubicBezTo>
                  <a:close/>
                  <a:moveTo>
                    <a:pt x="1357753" y="4034093"/>
                  </a:moveTo>
                  <a:cubicBezTo>
                    <a:pt x="1313206" y="4034093"/>
                    <a:pt x="1277084" y="3997962"/>
                    <a:pt x="1277084" y="3953424"/>
                  </a:cubicBezTo>
                  <a:cubicBezTo>
                    <a:pt x="1277084" y="3908837"/>
                    <a:pt x="1313206" y="3872705"/>
                    <a:pt x="1357753" y="3872705"/>
                  </a:cubicBezTo>
                  <a:lnTo>
                    <a:pt x="1841869" y="3872705"/>
                  </a:lnTo>
                  <a:cubicBezTo>
                    <a:pt x="1886417" y="3872705"/>
                    <a:pt x="1922539" y="3908837"/>
                    <a:pt x="1922539" y="3953424"/>
                  </a:cubicBezTo>
                  <a:cubicBezTo>
                    <a:pt x="1922539" y="3997962"/>
                    <a:pt x="1886417" y="4034093"/>
                    <a:pt x="1841869" y="4034093"/>
                  </a:cubicBezTo>
                  <a:close/>
                  <a:moveTo>
                    <a:pt x="1357753" y="3307959"/>
                  </a:moveTo>
                  <a:cubicBezTo>
                    <a:pt x="1313206" y="3307959"/>
                    <a:pt x="1277084" y="3271827"/>
                    <a:pt x="1277084" y="3227250"/>
                  </a:cubicBezTo>
                  <a:cubicBezTo>
                    <a:pt x="1277084" y="3182702"/>
                    <a:pt x="1313206" y="3146570"/>
                    <a:pt x="1357753" y="3146570"/>
                  </a:cubicBezTo>
                  <a:lnTo>
                    <a:pt x="1841869" y="3146570"/>
                  </a:lnTo>
                  <a:cubicBezTo>
                    <a:pt x="1886417" y="3146570"/>
                    <a:pt x="1922539" y="3182702"/>
                    <a:pt x="1922539" y="3227250"/>
                  </a:cubicBezTo>
                  <a:cubicBezTo>
                    <a:pt x="1922539" y="3271827"/>
                    <a:pt x="1886417" y="3307959"/>
                    <a:pt x="1841869" y="3307959"/>
                  </a:cubicBezTo>
                  <a:close/>
                  <a:moveTo>
                    <a:pt x="3884731" y="1131621"/>
                  </a:moveTo>
                  <a:cubicBezTo>
                    <a:pt x="3825526" y="1162776"/>
                    <a:pt x="3756368" y="1112487"/>
                    <a:pt x="3767665" y="1046582"/>
                  </a:cubicBezTo>
                  <a:lnTo>
                    <a:pt x="3801269" y="850760"/>
                  </a:lnTo>
                  <a:lnTo>
                    <a:pt x="3658985" y="712071"/>
                  </a:lnTo>
                  <a:cubicBezTo>
                    <a:pt x="3611106" y="665420"/>
                    <a:pt x="3637509" y="584101"/>
                    <a:pt x="3703679" y="574451"/>
                  </a:cubicBezTo>
                  <a:lnTo>
                    <a:pt x="3900308" y="545901"/>
                  </a:lnTo>
                  <a:lnTo>
                    <a:pt x="3988257" y="367711"/>
                  </a:lnTo>
                  <a:cubicBezTo>
                    <a:pt x="4017835" y="307741"/>
                    <a:pt x="4103373" y="307741"/>
                    <a:pt x="4132961" y="367711"/>
                  </a:cubicBezTo>
                  <a:lnTo>
                    <a:pt x="4220900" y="545901"/>
                  </a:lnTo>
                  <a:lnTo>
                    <a:pt x="4417489" y="574451"/>
                  </a:lnTo>
                  <a:cubicBezTo>
                    <a:pt x="4483659" y="584095"/>
                    <a:pt x="4510112" y="665419"/>
                    <a:pt x="4462233" y="712071"/>
                  </a:cubicBezTo>
                  <a:lnTo>
                    <a:pt x="4319949" y="850760"/>
                  </a:lnTo>
                  <a:lnTo>
                    <a:pt x="4353544" y="1046582"/>
                  </a:lnTo>
                  <a:cubicBezTo>
                    <a:pt x="4364840" y="1112487"/>
                    <a:pt x="4295643" y="1162766"/>
                    <a:pt x="4236487" y="1131621"/>
                  </a:cubicBezTo>
                  <a:lnTo>
                    <a:pt x="4060599" y="1039195"/>
                  </a:lnTo>
                  <a:close/>
                  <a:moveTo>
                    <a:pt x="4023037" y="876631"/>
                  </a:moveTo>
                  <a:cubicBezTo>
                    <a:pt x="4046530" y="864270"/>
                    <a:pt x="4074629" y="864270"/>
                    <a:pt x="4098122" y="876631"/>
                  </a:cubicBezTo>
                  <a:lnTo>
                    <a:pt x="4166859" y="912758"/>
                  </a:lnTo>
                  <a:lnTo>
                    <a:pt x="4153731" y="836218"/>
                  </a:lnTo>
                  <a:cubicBezTo>
                    <a:pt x="4149253" y="810079"/>
                    <a:pt x="4157904" y="783367"/>
                    <a:pt x="4176920" y="764805"/>
                  </a:cubicBezTo>
                  <a:lnTo>
                    <a:pt x="4232529" y="710654"/>
                  </a:lnTo>
                  <a:lnTo>
                    <a:pt x="4155680" y="699479"/>
                  </a:lnTo>
                  <a:cubicBezTo>
                    <a:pt x="4129424" y="695652"/>
                    <a:pt x="4106694" y="679158"/>
                    <a:pt x="4094948" y="655354"/>
                  </a:cubicBezTo>
                  <a:lnTo>
                    <a:pt x="4060579" y="585740"/>
                  </a:lnTo>
                  <a:lnTo>
                    <a:pt x="4026250" y="655354"/>
                  </a:lnTo>
                  <a:cubicBezTo>
                    <a:pt x="4014504" y="679158"/>
                    <a:pt x="3991774" y="695652"/>
                    <a:pt x="3965479" y="699479"/>
                  </a:cubicBezTo>
                  <a:lnTo>
                    <a:pt x="3888669" y="710654"/>
                  </a:lnTo>
                  <a:lnTo>
                    <a:pt x="3944278" y="764805"/>
                  </a:lnTo>
                  <a:cubicBezTo>
                    <a:pt x="3963264" y="783366"/>
                    <a:pt x="3971945" y="810079"/>
                    <a:pt x="3967467" y="836218"/>
                  </a:cubicBezTo>
                  <a:lnTo>
                    <a:pt x="3954349" y="912758"/>
                  </a:lnTo>
                  <a:close/>
                  <a:moveTo>
                    <a:pt x="2909494" y="954855"/>
                  </a:moveTo>
                  <a:cubicBezTo>
                    <a:pt x="2850290" y="986006"/>
                    <a:pt x="2781131" y="935720"/>
                    <a:pt x="2792428" y="869819"/>
                  </a:cubicBezTo>
                  <a:lnTo>
                    <a:pt x="2835065" y="621177"/>
                  </a:lnTo>
                  <a:lnTo>
                    <a:pt x="2654425" y="445093"/>
                  </a:lnTo>
                  <a:cubicBezTo>
                    <a:pt x="2606546" y="398404"/>
                    <a:pt x="2632949" y="317084"/>
                    <a:pt x="2699159" y="307473"/>
                  </a:cubicBezTo>
                  <a:lnTo>
                    <a:pt x="2948790" y="271193"/>
                  </a:lnTo>
                  <a:lnTo>
                    <a:pt x="3060428" y="44977"/>
                  </a:lnTo>
                  <a:cubicBezTo>
                    <a:pt x="3090006" y="-14992"/>
                    <a:pt x="3175545" y="-14992"/>
                    <a:pt x="3205132" y="44977"/>
                  </a:cubicBezTo>
                  <a:lnTo>
                    <a:pt x="3316771" y="271193"/>
                  </a:lnTo>
                  <a:lnTo>
                    <a:pt x="3566441" y="307473"/>
                  </a:lnTo>
                  <a:cubicBezTo>
                    <a:pt x="3632611" y="317079"/>
                    <a:pt x="3659014" y="398402"/>
                    <a:pt x="3611145" y="445093"/>
                  </a:cubicBezTo>
                  <a:lnTo>
                    <a:pt x="3430496" y="621177"/>
                  </a:lnTo>
                  <a:lnTo>
                    <a:pt x="3473133" y="869819"/>
                  </a:lnTo>
                  <a:cubicBezTo>
                    <a:pt x="3484419" y="935720"/>
                    <a:pt x="3415271" y="986006"/>
                    <a:pt x="3356067" y="954855"/>
                  </a:cubicBezTo>
                  <a:lnTo>
                    <a:pt x="3132800" y="837486"/>
                  </a:lnTo>
                  <a:close/>
                  <a:moveTo>
                    <a:pt x="3095257" y="674912"/>
                  </a:moveTo>
                  <a:cubicBezTo>
                    <a:pt x="3118751" y="662551"/>
                    <a:pt x="3146849" y="662551"/>
                    <a:pt x="3170343" y="674912"/>
                  </a:cubicBezTo>
                  <a:lnTo>
                    <a:pt x="3286458" y="735953"/>
                  </a:lnTo>
                  <a:lnTo>
                    <a:pt x="3264297" y="606640"/>
                  </a:lnTo>
                  <a:cubicBezTo>
                    <a:pt x="3259781" y="580502"/>
                    <a:pt x="3268471" y="553790"/>
                    <a:pt x="3287497" y="535228"/>
                  </a:cubicBezTo>
                  <a:lnTo>
                    <a:pt x="3381442" y="443647"/>
                  </a:lnTo>
                  <a:lnTo>
                    <a:pt x="3251590" y="424780"/>
                  </a:lnTo>
                  <a:cubicBezTo>
                    <a:pt x="3225344" y="420991"/>
                    <a:pt x="3202605" y="404459"/>
                    <a:pt x="3190858" y="380655"/>
                  </a:cubicBezTo>
                  <a:lnTo>
                    <a:pt x="3132800" y="263010"/>
                  </a:lnTo>
                  <a:lnTo>
                    <a:pt x="3074712" y="380655"/>
                  </a:lnTo>
                  <a:cubicBezTo>
                    <a:pt x="3062966" y="404459"/>
                    <a:pt x="3040266" y="420991"/>
                    <a:pt x="3013980" y="424780"/>
                  </a:cubicBezTo>
                  <a:lnTo>
                    <a:pt x="2884129" y="443647"/>
                  </a:lnTo>
                  <a:lnTo>
                    <a:pt x="2978074" y="535228"/>
                  </a:lnTo>
                  <a:cubicBezTo>
                    <a:pt x="2997100" y="553789"/>
                    <a:pt x="3005780" y="580502"/>
                    <a:pt x="3001303" y="606640"/>
                  </a:cubicBezTo>
                  <a:lnTo>
                    <a:pt x="2979112" y="735953"/>
                  </a:lnTo>
                  <a:close/>
                  <a:moveTo>
                    <a:pt x="2003267" y="837486"/>
                  </a:moveTo>
                  <a:lnTo>
                    <a:pt x="1780000" y="954855"/>
                  </a:lnTo>
                  <a:cubicBezTo>
                    <a:pt x="1720796" y="986006"/>
                    <a:pt x="1651638" y="935720"/>
                    <a:pt x="1662935" y="869819"/>
                  </a:cubicBezTo>
                  <a:lnTo>
                    <a:pt x="1705572" y="621177"/>
                  </a:lnTo>
                  <a:lnTo>
                    <a:pt x="1524932" y="445093"/>
                  </a:lnTo>
                  <a:cubicBezTo>
                    <a:pt x="1477053" y="398404"/>
                    <a:pt x="1503456" y="317084"/>
                    <a:pt x="1569626" y="307473"/>
                  </a:cubicBezTo>
                  <a:lnTo>
                    <a:pt x="1819297" y="271193"/>
                  </a:lnTo>
                  <a:lnTo>
                    <a:pt x="1930935" y="44977"/>
                  </a:lnTo>
                  <a:cubicBezTo>
                    <a:pt x="1960523" y="-14992"/>
                    <a:pt x="2046052" y="-14992"/>
                    <a:pt x="2075639" y="44977"/>
                  </a:cubicBezTo>
                  <a:lnTo>
                    <a:pt x="2187278" y="271193"/>
                  </a:lnTo>
                  <a:lnTo>
                    <a:pt x="2436909" y="307473"/>
                  </a:lnTo>
                  <a:cubicBezTo>
                    <a:pt x="2503118" y="317079"/>
                    <a:pt x="2529521" y="398402"/>
                    <a:pt x="2481652" y="445093"/>
                  </a:cubicBezTo>
                  <a:lnTo>
                    <a:pt x="2301003" y="621177"/>
                  </a:lnTo>
                  <a:lnTo>
                    <a:pt x="2343640" y="869819"/>
                  </a:lnTo>
                  <a:cubicBezTo>
                    <a:pt x="2354926" y="935720"/>
                    <a:pt x="2285778" y="986006"/>
                    <a:pt x="2226574" y="954855"/>
                  </a:cubicBezTo>
                  <a:close/>
                  <a:moveTo>
                    <a:pt x="1965725" y="674912"/>
                  </a:moveTo>
                  <a:cubicBezTo>
                    <a:pt x="1989218" y="662551"/>
                    <a:pt x="2017317" y="662551"/>
                    <a:pt x="2040810" y="674912"/>
                  </a:cubicBezTo>
                  <a:lnTo>
                    <a:pt x="2156955" y="735953"/>
                  </a:lnTo>
                  <a:lnTo>
                    <a:pt x="2134755" y="606640"/>
                  </a:lnTo>
                  <a:cubicBezTo>
                    <a:pt x="2130278" y="580502"/>
                    <a:pt x="2138968" y="553790"/>
                    <a:pt x="2157994" y="535228"/>
                  </a:cubicBezTo>
                  <a:lnTo>
                    <a:pt x="2251939" y="443647"/>
                  </a:lnTo>
                  <a:lnTo>
                    <a:pt x="2122087" y="424780"/>
                  </a:lnTo>
                  <a:cubicBezTo>
                    <a:pt x="2095802" y="420991"/>
                    <a:pt x="2073102" y="404459"/>
                    <a:pt x="2061355" y="380655"/>
                  </a:cubicBezTo>
                  <a:lnTo>
                    <a:pt x="2003258" y="263010"/>
                  </a:lnTo>
                  <a:lnTo>
                    <a:pt x="1945210" y="380655"/>
                  </a:lnTo>
                  <a:cubicBezTo>
                    <a:pt x="1933453" y="404459"/>
                    <a:pt x="1910724" y="420991"/>
                    <a:pt x="1884467" y="424780"/>
                  </a:cubicBezTo>
                  <a:lnTo>
                    <a:pt x="1754626" y="443647"/>
                  </a:lnTo>
                  <a:lnTo>
                    <a:pt x="1848571" y="535228"/>
                  </a:lnTo>
                  <a:cubicBezTo>
                    <a:pt x="1867597" y="553789"/>
                    <a:pt x="1876277" y="580502"/>
                    <a:pt x="1871770" y="606640"/>
                  </a:cubicBezTo>
                  <a:lnTo>
                    <a:pt x="1849609" y="735953"/>
                  </a:lnTo>
                  <a:close/>
                  <a:moveTo>
                    <a:pt x="899600" y="1131621"/>
                  </a:moveTo>
                  <a:cubicBezTo>
                    <a:pt x="840435" y="1162776"/>
                    <a:pt x="771238" y="1112487"/>
                    <a:pt x="782534" y="1046592"/>
                  </a:cubicBezTo>
                  <a:lnTo>
                    <a:pt x="816138" y="850764"/>
                  </a:lnTo>
                  <a:lnTo>
                    <a:pt x="673854" y="712075"/>
                  </a:lnTo>
                  <a:cubicBezTo>
                    <a:pt x="625975" y="665424"/>
                    <a:pt x="652418" y="584105"/>
                    <a:pt x="718588" y="574455"/>
                  </a:cubicBezTo>
                  <a:lnTo>
                    <a:pt x="915177" y="545905"/>
                  </a:lnTo>
                  <a:lnTo>
                    <a:pt x="1003126" y="367714"/>
                  </a:lnTo>
                  <a:cubicBezTo>
                    <a:pt x="1032704" y="307745"/>
                    <a:pt x="1118243" y="307745"/>
                    <a:pt x="1147830" y="367714"/>
                  </a:cubicBezTo>
                  <a:lnTo>
                    <a:pt x="1235769" y="545905"/>
                  </a:lnTo>
                  <a:lnTo>
                    <a:pt x="1432398" y="574455"/>
                  </a:lnTo>
                  <a:cubicBezTo>
                    <a:pt x="1498568" y="584099"/>
                    <a:pt x="1524971" y="665423"/>
                    <a:pt x="1477102" y="712075"/>
                  </a:cubicBezTo>
                  <a:lnTo>
                    <a:pt x="1334818" y="850764"/>
                  </a:lnTo>
                  <a:lnTo>
                    <a:pt x="1368423" y="1046592"/>
                  </a:lnTo>
                  <a:cubicBezTo>
                    <a:pt x="1379709" y="1112487"/>
                    <a:pt x="1310551" y="1162776"/>
                    <a:pt x="1251347" y="1131621"/>
                  </a:cubicBezTo>
                  <a:lnTo>
                    <a:pt x="1075498" y="1039205"/>
                  </a:lnTo>
                  <a:close/>
                  <a:moveTo>
                    <a:pt x="1037945" y="876635"/>
                  </a:moveTo>
                  <a:cubicBezTo>
                    <a:pt x="1061439" y="864274"/>
                    <a:pt x="1089537" y="864274"/>
                    <a:pt x="1113031" y="876635"/>
                  </a:cubicBezTo>
                  <a:lnTo>
                    <a:pt x="1181728" y="912762"/>
                  </a:lnTo>
                  <a:lnTo>
                    <a:pt x="1168600" y="836222"/>
                  </a:lnTo>
                  <a:cubicBezTo>
                    <a:pt x="1164123" y="810083"/>
                    <a:pt x="1172813" y="783371"/>
                    <a:pt x="1191790" y="764809"/>
                  </a:cubicBezTo>
                  <a:lnTo>
                    <a:pt x="1247398" y="710658"/>
                  </a:lnTo>
                  <a:lnTo>
                    <a:pt x="1170589" y="699483"/>
                  </a:lnTo>
                  <a:cubicBezTo>
                    <a:pt x="1144303" y="695656"/>
                    <a:pt x="1121564" y="679162"/>
                    <a:pt x="1109817" y="655358"/>
                  </a:cubicBezTo>
                  <a:lnTo>
                    <a:pt x="1075488" y="585744"/>
                  </a:lnTo>
                  <a:lnTo>
                    <a:pt x="1041120" y="655358"/>
                  </a:lnTo>
                  <a:cubicBezTo>
                    <a:pt x="1029373" y="679162"/>
                    <a:pt x="1006643" y="695656"/>
                    <a:pt x="980387" y="699483"/>
                  </a:cubicBezTo>
                  <a:lnTo>
                    <a:pt x="903538" y="710658"/>
                  </a:lnTo>
                  <a:lnTo>
                    <a:pt x="959147" y="764809"/>
                  </a:lnTo>
                  <a:cubicBezTo>
                    <a:pt x="978173" y="783370"/>
                    <a:pt x="986814" y="810083"/>
                    <a:pt x="982337" y="836222"/>
                  </a:cubicBezTo>
                  <a:lnTo>
                    <a:pt x="969218" y="912762"/>
                  </a:lnTo>
                  <a:close/>
                  <a:moveTo>
                    <a:pt x="220883" y="1631168"/>
                  </a:moveTo>
                  <a:cubicBezTo>
                    <a:pt x="161718" y="1662283"/>
                    <a:pt x="92521" y="1611995"/>
                    <a:pt x="103817" y="1546099"/>
                  </a:cubicBezTo>
                  <a:lnTo>
                    <a:pt x="128349" y="1403080"/>
                  </a:lnTo>
                  <a:lnTo>
                    <a:pt x="24449" y="1301778"/>
                  </a:lnTo>
                  <a:cubicBezTo>
                    <a:pt x="-23426" y="1255124"/>
                    <a:pt x="2980" y="1173808"/>
                    <a:pt x="69187" y="1164158"/>
                  </a:cubicBezTo>
                  <a:lnTo>
                    <a:pt x="212771" y="1143299"/>
                  </a:lnTo>
                  <a:lnTo>
                    <a:pt x="276991" y="1013184"/>
                  </a:lnTo>
                  <a:cubicBezTo>
                    <a:pt x="306579" y="953213"/>
                    <a:pt x="392108" y="953213"/>
                    <a:pt x="421695" y="1013184"/>
                  </a:cubicBezTo>
                  <a:lnTo>
                    <a:pt x="485915" y="1143299"/>
                  </a:lnTo>
                  <a:lnTo>
                    <a:pt x="629502" y="1164158"/>
                  </a:lnTo>
                  <a:cubicBezTo>
                    <a:pt x="695711" y="1173798"/>
                    <a:pt x="722115" y="1255124"/>
                    <a:pt x="674236" y="1301778"/>
                  </a:cubicBezTo>
                  <a:lnTo>
                    <a:pt x="570337" y="1403080"/>
                  </a:lnTo>
                  <a:lnTo>
                    <a:pt x="594870" y="1546099"/>
                  </a:lnTo>
                  <a:cubicBezTo>
                    <a:pt x="606156" y="1611995"/>
                    <a:pt x="536968" y="1662283"/>
                    <a:pt x="477803" y="1631168"/>
                  </a:cubicBezTo>
                  <a:lnTo>
                    <a:pt x="349373" y="1563626"/>
                  </a:lnTo>
                  <a:close/>
                  <a:moveTo>
                    <a:pt x="311771" y="1401052"/>
                  </a:moveTo>
                  <a:cubicBezTo>
                    <a:pt x="335314" y="1388698"/>
                    <a:pt x="363363" y="1388698"/>
                    <a:pt x="386896" y="1401052"/>
                  </a:cubicBezTo>
                  <a:lnTo>
                    <a:pt x="408175" y="1412270"/>
                  </a:lnTo>
                  <a:lnTo>
                    <a:pt x="404080" y="1388542"/>
                  </a:lnTo>
                  <a:cubicBezTo>
                    <a:pt x="399603" y="1362364"/>
                    <a:pt x="408293" y="1335696"/>
                    <a:pt x="427309" y="1317130"/>
                  </a:cubicBezTo>
                  <a:lnTo>
                    <a:pt x="444532" y="1300367"/>
                  </a:lnTo>
                  <a:lnTo>
                    <a:pt x="420725" y="1296889"/>
                  </a:lnTo>
                  <a:cubicBezTo>
                    <a:pt x="394439" y="1293098"/>
                    <a:pt x="371739" y="1276560"/>
                    <a:pt x="359993" y="1252763"/>
                  </a:cubicBezTo>
                  <a:lnTo>
                    <a:pt x="349353" y="1231209"/>
                  </a:lnTo>
                  <a:lnTo>
                    <a:pt x="338684" y="1252763"/>
                  </a:lnTo>
                  <a:cubicBezTo>
                    <a:pt x="326927" y="1276560"/>
                    <a:pt x="304237" y="1293098"/>
                    <a:pt x="277942" y="1296889"/>
                  </a:cubicBezTo>
                  <a:lnTo>
                    <a:pt x="254144" y="1300367"/>
                  </a:lnTo>
                  <a:lnTo>
                    <a:pt x="271358" y="1317130"/>
                  </a:lnTo>
                  <a:cubicBezTo>
                    <a:pt x="290384" y="1335686"/>
                    <a:pt x="299074" y="1362364"/>
                    <a:pt x="294597" y="1388542"/>
                  </a:cubicBezTo>
                  <a:lnTo>
                    <a:pt x="290502" y="1412270"/>
                  </a:lnTo>
                  <a:close/>
                  <a:moveTo>
                    <a:pt x="4658372" y="1631168"/>
                  </a:moveTo>
                  <a:cubicBezTo>
                    <a:pt x="4599207" y="1662283"/>
                    <a:pt x="4530010" y="1611995"/>
                    <a:pt x="4541306" y="1546099"/>
                  </a:cubicBezTo>
                  <a:lnTo>
                    <a:pt x="4565838" y="1403080"/>
                  </a:lnTo>
                  <a:lnTo>
                    <a:pt x="4461939" y="1301778"/>
                  </a:lnTo>
                  <a:cubicBezTo>
                    <a:pt x="4414060" y="1255124"/>
                    <a:pt x="4440473" y="1173808"/>
                    <a:pt x="4506682" y="1164158"/>
                  </a:cubicBezTo>
                  <a:lnTo>
                    <a:pt x="4650269" y="1143299"/>
                  </a:lnTo>
                  <a:lnTo>
                    <a:pt x="4714480" y="1013184"/>
                  </a:lnTo>
                  <a:cubicBezTo>
                    <a:pt x="4744068" y="953213"/>
                    <a:pt x="4829597" y="953213"/>
                    <a:pt x="4859184" y="1013184"/>
                  </a:cubicBezTo>
                  <a:lnTo>
                    <a:pt x="4923404" y="1143299"/>
                  </a:lnTo>
                  <a:lnTo>
                    <a:pt x="5066991" y="1164158"/>
                  </a:lnTo>
                  <a:cubicBezTo>
                    <a:pt x="5133200" y="1173798"/>
                    <a:pt x="5159604" y="1255124"/>
                    <a:pt x="5111725" y="1301778"/>
                  </a:cubicBezTo>
                  <a:lnTo>
                    <a:pt x="5007826" y="1403080"/>
                  </a:lnTo>
                  <a:lnTo>
                    <a:pt x="5032358" y="1546099"/>
                  </a:lnTo>
                  <a:cubicBezTo>
                    <a:pt x="5043654" y="1611995"/>
                    <a:pt x="4974457" y="1662283"/>
                    <a:pt x="4915292" y="1631168"/>
                  </a:cubicBezTo>
                  <a:lnTo>
                    <a:pt x="4786822" y="1563626"/>
                  </a:lnTo>
                  <a:close/>
                  <a:moveTo>
                    <a:pt x="4749270" y="1401052"/>
                  </a:moveTo>
                  <a:cubicBezTo>
                    <a:pt x="4772803" y="1388698"/>
                    <a:pt x="4800852" y="1388698"/>
                    <a:pt x="4824394" y="1401052"/>
                  </a:cubicBezTo>
                  <a:lnTo>
                    <a:pt x="4845674" y="1412270"/>
                  </a:lnTo>
                  <a:lnTo>
                    <a:pt x="4841579" y="1388542"/>
                  </a:lnTo>
                  <a:cubicBezTo>
                    <a:pt x="4837101" y="1362364"/>
                    <a:pt x="4845781" y="1335696"/>
                    <a:pt x="4864807" y="1317130"/>
                  </a:cubicBezTo>
                  <a:lnTo>
                    <a:pt x="4882021" y="1300367"/>
                  </a:lnTo>
                  <a:lnTo>
                    <a:pt x="4858224" y="1296889"/>
                  </a:lnTo>
                  <a:cubicBezTo>
                    <a:pt x="4831928" y="1293098"/>
                    <a:pt x="4809238" y="1276560"/>
                    <a:pt x="4797492" y="1252763"/>
                  </a:cubicBezTo>
                  <a:lnTo>
                    <a:pt x="4786812" y="1231209"/>
                  </a:lnTo>
                  <a:lnTo>
                    <a:pt x="4776173" y="1252763"/>
                  </a:lnTo>
                  <a:cubicBezTo>
                    <a:pt x="4764426" y="1276560"/>
                    <a:pt x="4741726" y="1293098"/>
                    <a:pt x="4715440" y="1296889"/>
                  </a:cubicBezTo>
                  <a:lnTo>
                    <a:pt x="4691633" y="1300367"/>
                  </a:lnTo>
                  <a:lnTo>
                    <a:pt x="4708857" y="1317130"/>
                  </a:lnTo>
                  <a:cubicBezTo>
                    <a:pt x="4727873" y="1335686"/>
                    <a:pt x="4736563" y="1362364"/>
                    <a:pt x="4732086" y="1388542"/>
                  </a:cubicBezTo>
                  <a:lnTo>
                    <a:pt x="4727990" y="1412270"/>
                  </a:lnTo>
                  <a:close/>
                </a:path>
              </a:pathLst>
            </a:custGeom>
            <a:solidFill>
              <a:srgbClr val="FFFFFF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385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798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6A5D26F4-F8DD-DE00-DA5A-9E0AACF342F6}"/>
              </a:ext>
            </a:extLst>
          </p:cNvPr>
          <p:cNvCxnSpPr>
            <a:cxnSpLocks/>
          </p:cNvCxnSpPr>
          <p:nvPr/>
        </p:nvCxnSpPr>
        <p:spPr>
          <a:xfrm>
            <a:off x="6072274" y="4136979"/>
            <a:ext cx="0" cy="210202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4F5021-B6F3-7668-F2D7-35D0BB8A70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About Me - ITC Infotech Overview…founded in 2000</a:t>
            </a:r>
          </a:p>
        </p:txBody>
      </p:sp>
    </p:spTree>
    <p:extLst>
      <p:ext uri="{BB962C8B-B14F-4D97-AF65-F5344CB8AC3E}">
        <p14:creationId xmlns:p14="http://schemas.microsoft.com/office/powerpoint/2010/main" val="1048673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E71A1-4294-0676-E6C5-B4A55B06D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2DF329F-12AF-C9A8-7CD1-187EFDACC0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My Areas of Focus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D13EB9-5537-0F6B-DFA6-CA301AFC8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4</a:t>
            </a:fld>
            <a:endParaRPr 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FFCBAB-A3EE-2195-908E-72462AC7F1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85" b="6362"/>
          <a:stretch>
            <a:fillRect/>
          </a:stretch>
        </p:blipFill>
        <p:spPr>
          <a:xfrm>
            <a:off x="4246474" y="1682496"/>
            <a:ext cx="7012838" cy="418676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1102CB-A828-ECE0-7A1C-DF4FF5E23C81}"/>
              </a:ext>
            </a:extLst>
          </p:cNvPr>
          <p:cNvGrpSpPr/>
          <p:nvPr/>
        </p:nvGrpSpPr>
        <p:grpSpPr>
          <a:xfrm>
            <a:off x="731520" y="1682496"/>
            <a:ext cx="3429000" cy="4096512"/>
            <a:chOff x="731520" y="1682496"/>
            <a:chExt cx="3429000" cy="4096512"/>
          </a:xfrm>
        </p:grpSpPr>
        <p:sp>
          <p:nvSpPr>
            <p:cNvPr id="9" name="Shape 9">
              <a:extLst>
                <a:ext uri="{FF2B5EF4-FFF2-40B4-BE49-F238E27FC236}">
                  <a16:creationId xmlns:a16="http://schemas.microsoft.com/office/drawing/2014/main" id="{987EBA0A-CFBC-DD1E-D7ED-8095ED2ADD0C}"/>
                </a:ext>
              </a:extLst>
            </p:cNvPr>
            <p:cNvSpPr/>
            <p:nvPr/>
          </p:nvSpPr>
          <p:spPr>
            <a:xfrm>
              <a:off x="731520" y="1682496"/>
              <a:ext cx="2514600" cy="877824"/>
            </a:xfrm>
            <a:prstGeom prst="roundRect">
              <a:avLst>
                <a:gd name="adj" fmla="val 8333"/>
              </a:avLst>
            </a:prstGeom>
            <a:solidFill>
              <a:srgbClr val="F8FAFC"/>
            </a:solidFill>
            <a:ln w="12700">
              <a:solidFill>
                <a:srgbClr val="E2E8F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>
              <a:extLst>
                <a:ext uri="{FF2B5EF4-FFF2-40B4-BE49-F238E27FC236}">
                  <a16:creationId xmlns:a16="http://schemas.microsoft.com/office/drawing/2014/main" id="{1073D987-EAF3-65FA-5962-3A62EFA771C3}"/>
                </a:ext>
              </a:extLst>
            </p:cNvPr>
            <p:cNvSpPr/>
            <p:nvPr/>
          </p:nvSpPr>
          <p:spPr>
            <a:xfrm>
              <a:off x="731520" y="1682496"/>
              <a:ext cx="73152" cy="877824"/>
            </a:xfrm>
            <a:prstGeom prst="roundRect">
              <a:avLst>
                <a:gd name="adj" fmla="val 50000"/>
              </a:avLst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 11">
              <a:extLst>
                <a:ext uri="{FF2B5EF4-FFF2-40B4-BE49-F238E27FC236}">
                  <a16:creationId xmlns:a16="http://schemas.microsoft.com/office/drawing/2014/main" id="{2277C346-460C-0288-EF65-624351798E09}"/>
                </a:ext>
              </a:extLst>
            </p:cNvPr>
            <p:cNvSpPr/>
            <p:nvPr/>
          </p:nvSpPr>
          <p:spPr>
            <a:xfrm>
              <a:off x="896112" y="1728216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EB61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15+ Years</a:t>
              </a:r>
              <a:endParaRPr lang="en-US" sz="1900" dirty="0"/>
            </a:p>
          </p:txBody>
        </p:sp>
        <p:sp>
          <p:nvSpPr>
            <p:cNvPr id="12" name="Text 12">
              <a:extLst>
                <a:ext uri="{FF2B5EF4-FFF2-40B4-BE49-F238E27FC236}">
                  <a16:creationId xmlns:a16="http://schemas.microsoft.com/office/drawing/2014/main" id="{54864D49-A557-61A8-463A-711315712D73}"/>
                </a:ext>
              </a:extLst>
            </p:cNvPr>
            <p:cNvSpPr/>
            <p:nvPr/>
          </p:nvSpPr>
          <p:spPr>
            <a:xfrm>
              <a:off x="896112" y="2066544"/>
              <a:ext cx="228600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5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Enterprise Cloud &amp; Tech Strategy</a:t>
              </a:r>
              <a:endParaRPr lang="en-US" sz="950" dirty="0"/>
            </a:p>
          </p:txBody>
        </p:sp>
        <p:sp>
          <p:nvSpPr>
            <p:cNvPr id="13" name="Text 13">
              <a:extLst>
                <a:ext uri="{FF2B5EF4-FFF2-40B4-BE49-F238E27FC236}">
                  <a16:creationId xmlns:a16="http://schemas.microsoft.com/office/drawing/2014/main" id="{F80B1ADC-5054-99CD-4920-8B9B75F09508}"/>
                </a:ext>
              </a:extLst>
            </p:cNvPr>
            <p:cNvSpPr/>
            <p:nvPr/>
          </p:nvSpPr>
          <p:spPr>
            <a:xfrm>
              <a:off x="896112" y="2295144"/>
              <a:ext cx="2286000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64748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Advisory &amp; Digital Transformation</a:t>
              </a:r>
              <a:endParaRPr lang="en-US" sz="850" dirty="0"/>
            </a:p>
          </p:txBody>
        </p:sp>
        <p:sp>
          <p:nvSpPr>
            <p:cNvPr id="14" name="Shape 15">
              <a:extLst>
                <a:ext uri="{FF2B5EF4-FFF2-40B4-BE49-F238E27FC236}">
                  <a16:creationId xmlns:a16="http://schemas.microsoft.com/office/drawing/2014/main" id="{94C8DC3B-FB37-CBE6-70CD-6BA292CCB7CB}"/>
                </a:ext>
              </a:extLst>
            </p:cNvPr>
            <p:cNvSpPr/>
            <p:nvPr/>
          </p:nvSpPr>
          <p:spPr>
            <a:xfrm>
              <a:off x="3469234" y="1682496"/>
              <a:ext cx="73152" cy="877824"/>
            </a:xfrm>
            <a:prstGeom prst="roundRect">
              <a:avLst>
                <a:gd name="adj" fmla="val 50000"/>
              </a:avLst>
            </a:prstGeom>
            <a:solidFill>
              <a:srgbClr val="0066B2"/>
            </a:solidFill>
            <a:ln w="12700">
              <a:solidFill>
                <a:srgbClr val="0066B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Shape 29">
              <a:extLst>
                <a:ext uri="{FF2B5EF4-FFF2-40B4-BE49-F238E27FC236}">
                  <a16:creationId xmlns:a16="http://schemas.microsoft.com/office/drawing/2014/main" id="{3704985C-9959-8A11-C79D-4B76EF5992FE}"/>
                </a:ext>
              </a:extLst>
            </p:cNvPr>
            <p:cNvSpPr/>
            <p:nvPr/>
          </p:nvSpPr>
          <p:spPr>
            <a:xfrm>
              <a:off x="731520" y="2706624"/>
              <a:ext cx="3429000" cy="3072384"/>
            </a:xfrm>
            <a:prstGeom prst="roundRect">
              <a:avLst>
                <a:gd name="adj" fmla="val 2976"/>
              </a:avLst>
            </a:prstGeom>
            <a:solidFill>
              <a:srgbClr val="FFFFFF"/>
            </a:solidFill>
            <a:ln w="15240">
              <a:solidFill>
                <a:srgbClr val="CBD5E1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Shape 30">
              <a:extLst>
                <a:ext uri="{FF2B5EF4-FFF2-40B4-BE49-F238E27FC236}">
                  <a16:creationId xmlns:a16="http://schemas.microsoft.com/office/drawing/2014/main" id="{B7556BE5-9B4E-C6E7-5288-CA6F61C59176}"/>
                </a:ext>
              </a:extLst>
            </p:cNvPr>
            <p:cNvSpPr/>
            <p:nvPr/>
          </p:nvSpPr>
          <p:spPr>
            <a:xfrm>
              <a:off x="731520" y="2706624"/>
              <a:ext cx="3429000" cy="594360"/>
            </a:xfrm>
            <a:prstGeom prst="roundRect">
              <a:avLst>
                <a:gd name="adj" fmla="val 12308"/>
              </a:avLst>
            </a:prstGeom>
            <a:solidFill>
              <a:srgbClr val="F8FAFC"/>
            </a:solidFill>
            <a:ln w="12700">
              <a:solidFill>
                <a:srgbClr val="E2E8F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Shape 31">
              <a:extLst>
                <a:ext uri="{FF2B5EF4-FFF2-40B4-BE49-F238E27FC236}">
                  <a16:creationId xmlns:a16="http://schemas.microsoft.com/office/drawing/2014/main" id="{CAD74B36-6D02-1EDB-F2D4-1FFF3ECA1F93}"/>
                </a:ext>
              </a:extLst>
            </p:cNvPr>
            <p:cNvSpPr/>
            <p:nvPr/>
          </p:nvSpPr>
          <p:spPr>
            <a:xfrm>
              <a:off x="731520" y="3282696"/>
              <a:ext cx="3429000" cy="27432"/>
            </a:xfrm>
            <a:prstGeom prst="rect">
              <a:avLst/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 32">
              <a:extLst>
                <a:ext uri="{FF2B5EF4-FFF2-40B4-BE49-F238E27FC236}">
                  <a16:creationId xmlns:a16="http://schemas.microsoft.com/office/drawing/2014/main" id="{D30B768A-AAC5-0FBD-BE57-9B40C8E47641}"/>
                </a:ext>
              </a:extLst>
            </p:cNvPr>
            <p:cNvSpPr/>
            <p:nvPr/>
          </p:nvSpPr>
          <p:spPr>
            <a:xfrm>
              <a:off x="914400" y="2770632"/>
              <a:ext cx="3063240" cy="182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EB61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EXECUTIVE LEADERSHIP</a:t>
              </a:r>
              <a:endParaRPr lang="en-US" sz="850" dirty="0"/>
            </a:p>
          </p:txBody>
        </p:sp>
        <p:sp>
          <p:nvSpPr>
            <p:cNvPr id="19" name="Text 33">
              <a:extLst>
                <a:ext uri="{FF2B5EF4-FFF2-40B4-BE49-F238E27FC236}">
                  <a16:creationId xmlns:a16="http://schemas.microsoft.com/office/drawing/2014/main" id="{2C919290-8CD9-F3B8-86FA-C39412DFDC88}"/>
                </a:ext>
              </a:extLst>
            </p:cNvPr>
            <p:cNvSpPr/>
            <p:nvPr/>
          </p:nvSpPr>
          <p:spPr>
            <a:xfrm>
              <a:off x="914400" y="2962656"/>
              <a:ext cx="306324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Industry Track &amp; Experience</a:t>
              </a:r>
              <a:endParaRPr lang="en-US" sz="1300" dirty="0"/>
            </a:p>
          </p:txBody>
        </p:sp>
        <p:sp>
          <p:nvSpPr>
            <p:cNvPr id="20" name="Shape 34">
              <a:extLst>
                <a:ext uri="{FF2B5EF4-FFF2-40B4-BE49-F238E27FC236}">
                  <a16:creationId xmlns:a16="http://schemas.microsoft.com/office/drawing/2014/main" id="{BD43305A-17EF-360F-94F6-936D69AF1FE6}"/>
                </a:ext>
              </a:extLst>
            </p:cNvPr>
            <p:cNvSpPr/>
            <p:nvPr/>
          </p:nvSpPr>
          <p:spPr>
            <a:xfrm>
              <a:off x="932688" y="3456432"/>
              <a:ext cx="54864" cy="54864"/>
            </a:xfrm>
            <a:prstGeom prst="ellipse">
              <a:avLst/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 35">
              <a:extLst>
                <a:ext uri="{FF2B5EF4-FFF2-40B4-BE49-F238E27FC236}">
                  <a16:creationId xmlns:a16="http://schemas.microsoft.com/office/drawing/2014/main" id="{DA047FAA-387C-DAA1-8F79-AA7293E62BE5}"/>
                </a:ext>
              </a:extLst>
            </p:cNvPr>
            <p:cNvSpPr/>
            <p:nvPr/>
          </p:nvSpPr>
          <p:spPr>
            <a:xfrm>
              <a:off x="1051560" y="3401568"/>
              <a:ext cx="2971800" cy="47548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90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Cloud Practice Head (EU/UK): </a:t>
              </a:r>
              <a:r>
                <a:rPr lang="en-US" sz="880" dirty="0">
                  <a:solidFill>
                    <a:srgbClr val="33415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Leading cloud consulting, architecture &amp; enterprise delivery at ITC Infotech / Blazeclan.</a:t>
              </a:r>
              <a:endParaRPr lang="en-US" sz="900" dirty="0"/>
            </a:p>
          </p:txBody>
        </p:sp>
        <p:sp>
          <p:nvSpPr>
            <p:cNvPr id="22" name="Shape 36">
              <a:extLst>
                <a:ext uri="{FF2B5EF4-FFF2-40B4-BE49-F238E27FC236}">
                  <a16:creationId xmlns:a16="http://schemas.microsoft.com/office/drawing/2014/main" id="{45DEC36B-016E-CB1F-3266-7FD8B3562166}"/>
                </a:ext>
              </a:extLst>
            </p:cNvPr>
            <p:cNvSpPr/>
            <p:nvPr/>
          </p:nvSpPr>
          <p:spPr>
            <a:xfrm>
              <a:off x="932688" y="3986784"/>
              <a:ext cx="54864" cy="54864"/>
            </a:xfrm>
            <a:prstGeom prst="ellipse">
              <a:avLst/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 37">
              <a:extLst>
                <a:ext uri="{FF2B5EF4-FFF2-40B4-BE49-F238E27FC236}">
                  <a16:creationId xmlns:a16="http://schemas.microsoft.com/office/drawing/2014/main" id="{BEFBBB99-A658-2360-492A-4E9075190833}"/>
                </a:ext>
              </a:extLst>
            </p:cNvPr>
            <p:cNvSpPr/>
            <p:nvPr/>
          </p:nvSpPr>
          <p:spPr>
            <a:xfrm>
              <a:off x="1051560" y="3931920"/>
              <a:ext cx="2971800" cy="47548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90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Enterprise Advisory: </a:t>
              </a:r>
              <a:r>
                <a:rPr lang="en-US" sz="880" dirty="0">
                  <a:solidFill>
                    <a:srgbClr val="33415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Guiding European CXOs and global leaders on large-scale cloud migrations (7 Rs framework) &amp; multi-cloud.</a:t>
              </a:r>
              <a:endParaRPr lang="en-US" sz="900" dirty="0"/>
            </a:p>
          </p:txBody>
        </p:sp>
        <p:sp>
          <p:nvSpPr>
            <p:cNvPr id="24" name="Shape 38">
              <a:extLst>
                <a:ext uri="{FF2B5EF4-FFF2-40B4-BE49-F238E27FC236}">
                  <a16:creationId xmlns:a16="http://schemas.microsoft.com/office/drawing/2014/main" id="{EE69F7C5-DB41-3159-0F6B-428BD9FF6643}"/>
                </a:ext>
              </a:extLst>
            </p:cNvPr>
            <p:cNvSpPr/>
            <p:nvPr/>
          </p:nvSpPr>
          <p:spPr>
            <a:xfrm>
              <a:off x="932688" y="4517136"/>
              <a:ext cx="54864" cy="54864"/>
            </a:xfrm>
            <a:prstGeom prst="ellipse">
              <a:avLst/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 39">
              <a:extLst>
                <a:ext uri="{FF2B5EF4-FFF2-40B4-BE49-F238E27FC236}">
                  <a16:creationId xmlns:a16="http://schemas.microsoft.com/office/drawing/2014/main" id="{1D740903-D337-B75E-AEA7-5FA2D4FF707A}"/>
                </a:ext>
              </a:extLst>
            </p:cNvPr>
            <p:cNvSpPr/>
            <p:nvPr/>
          </p:nvSpPr>
          <p:spPr>
            <a:xfrm>
              <a:off x="1051560" y="4462272"/>
              <a:ext cx="2971800" cy="47548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90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Modern Capabilities: </a:t>
              </a:r>
              <a:r>
                <a:rPr lang="en-US" sz="880" dirty="0">
                  <a:solidFill>
                    <a:srgbClr val="33415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Deep expertise in Cloud Migration, DevSecOps, Cloud Native apps, and Enterprise Data &amp; AI strategy.</a:t>
              </a:r>
              <a:endParaRPr lang="en-US" sz="900" dirty="0"/>
            </a:p>
          </p:txBody>
        </p:sp>
        <p:sp>
          <p:nvSpPr>
            <p:cNvPr id="26" name="Shape 40">
              <a:extLst>
                <a:ext uri="{FF2B5EF4-FFF2-40B4-BE49-F238E27FC236}">
                  <a16:creationId xmlns:a16="http://schemas.microsoft.com/office/drawing/2014/main" id="{AC81C6FD-01BC-81B3-53A9-92B5D246F555}"/>
                </a:ext>
              </a:extLst>
            </p:cNvPr>
            <p:cNvSpPr/>
            <p:nvPr/>
          </p:nvSpPr>
          <p:spPr>
            <a:xfrm>
              <a:off x="932688" y="5047488"/>
              <a:ext cx="54864" cy="54864"/>
            </a:xfrm>
            <a:prstGeom prst="ellipse">
              <a:avLst/>
            </a:prstGeom>
            <a:solidFill>
              <a:srgbClr val="EB6100"/>
            </a:solidFill>
            <a:ln w="12700">
              <a:solidFill>
                <a:srgbClr val="EB610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 41">
              <a:extLst>
                <a:ext uri="{FF2B5EF4-FFF2-40B4-BE49-F238E27FC236}">
                  <a16:creationId xmlns:a16="http://schemas.microsoft.com/office/drawing/2014/main" id="{21BC6D52-D079-DF52-05AF-B942A573167D}"/>
                </a:ext>
              </a:extLst>
            </p:cNvPr>
            <p:cNvSpPr/>
            <p:nvPr/>
          </p:nvSpPr>
          <p:spPr>
            <a:xfrm>
              <a:off x="1051560" y="4992624"/>
              <a:ext cx="2971800" cy="47548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900" b="1" dirty="0">
                  <a:solidFill>
                    <a:srgbClr val="1A1D5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Industry Recognition: </a:t>
              </a:r>
              <a:r>
                <a:rPr lang="en-US" sz="880" dirty="0">
                  <a:solidFill>
                    <a:srgbClr val="33415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Multiple AWS Partner of the Year recognitions and driving agile business growth across Europe.</a:t>
              </a:r>
              <a:endParaRPr lang="en-US" sz="900" dirty="0"/>
            </a:p>
          </p:txBody>
        </p:sp>
      </p:grpSp>
      <p:sp>
        <p:nvSpPr>
          <p:cNvPr id="29" name="Text 69">
            <a:extLst>
              <a:ext uri="{FF2B5EF4-FFF2-40B4-BE49-F238E27FC236}">
                <a16:creationId xmlns:a16="http://schemas.microsoft.com/office/drawing/2014/main" id="{A15D593E-7C94-E5BF-CAE5-89BDE4EBC5AA}"/>
              </a:ext>
            </a:extLst>
          </p:cNvPr>
          <p:cNvSpPr/>
          <p:nvPr/>
        </p:nvSpPr>
        <p:spPr>
          <a:xfrm>
            <a:off x="731520" y="6015569"/>
            <a:ext cx="6858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20" b="1" dirty="0">
                <a:solidFill>
                  <a:srgbClr val="EB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 TOUCH:  </a:t>
            </a:r>
            <a:r>
              <a:rPr lang="en-US" sz="92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jerome.coenraets@uclouvain.be   •   </a:t>
            </a:r>
            <a:r>
              <a:rPr lang="en-US" sz="920" b="1" dirty="0">
                <a:solidFill>
                  <a:srgbClr val="006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linkedin.com/in/jcoenraets</a:t>
            </a:r>
            <a:endParaRPr lang="en-US" sz="920" dirty="0"/>
          </a:p>
        </p:txBody>
      </p:sp>
    </p:spTree>
    <p:extLst>
      <p:ext uri="{BB962C8B-B14F-4D97-AF65-F5344CB8AC3E}">
        <p14:creationId xmlns:p14="http://schemas.microsoft.com/office/powerpoint/2010/main" val="3326248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A2EE-15D3-63E3-A5A0-8055BAA45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2CF583-0339-60E3-C8CE-D2EB6F77F3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5</a:t>
            </a:fld>
            <a:endParaRPr lang="fr-FR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40FF021-018D-856C-6CD6-2D61FDEA6894}"/>
              </a:ext>
            </a:extLst>
          </p:cNvPr>
          <p:cNvSpPr txBox="1"/>
          <p:nvPr/>
        </p:nvSpPr>
        <p:spPr>
          <a:xfrm>
            <a:off x="640080" y="266012"/>
            <a:ext cx="536557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2B48"/>
                </a:solidFill>
              </a:defRPr>
            </a:pP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Objective of the Course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F88C63-A9DE-1AC2-F24E-FF6F2A3994BE}"/>
              </a:ext>
            </a:extLst>
          </p:cNvPr>
          <p:cNvSpPr txBox="1"/>
          <p:nvPr/>
        </p:nvSpPr>
        <p:spPr>
          <a:xfrm>
            <a:off x="640080" y="1328016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76478"/>
                </a:solidFill>
              </a:defRPr>
            </a:pPr>
            <a:r>
              <a:rPr dirty="0"/>
              <a:t>Understanding what is happening under the hood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71B6305-F992-D14A-C340-0EF1E8EE4E35}"/>
              </a:ext>
            </a:extLst>
          </p:cNvPr>
          <p:cNvSpPr/>
          <p:nvPr/>
        </p:nvSpPr>
        <p:spPr>
          <a:xfrm>
            <a:off x="1097280" y="1715568"/>
            <a:ext cx="3154680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0D83BD7-10EA-5CCE-5C4C-2F3CBE298CB0}"/>
              </a:ext>
            </a:extLst>
          </p:cNvPr>
          <p:cNvSpPr/>
          <p:nvPr/>
        </p:nvSpPr>
        <p:spPr>
          <a:xfrm>
            <a:off x="1325880" y="1971600"/>
            <a:ext cx="566928" cy="566928"/>
          </a:xfrm>
          <a:prstGeom prst="ellipse">
            <a:avLst/>
          </a:prstGeom>
          <a:solidFill>
            <a:srgbClr val="235C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3AAF48-6599-677F-775D-FBE341645E3C}"/>
              </a:ext>
            </a:extLst>
          </p:cNvPr>
          <p:cNvSpPr txBox="1"/>
          <p:nvPr/>
        </p:nvSpPr>
        <p:spPr>
          <a:xfrm>
            <a:off x="1325880" y="2675688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5C9D"/>
                </a:solidFill>
              </a:defRPr>
            </a:pPr>
            <a:r>
              <a:t>CLOUD FUNDAMENTALS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C6FCF8-440F-BD67-BAD5-E1EFE9ABAB0F}"/>
              </a:ext>
            </a:extLst>
          </p:cNvPr>
          <p:cNvSpPr txBox="1"/>
          <p:nvPr/>
        </p:nvSpPr>
        <p:spPr>
          <a:xfrm>
            <a:off x="1325880" y="3132888"/>
            <a:ext cx="2697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92332"/>
                </a:solidFill>
              </a:defRPr>
            </a:pPr>
            <a:r>
              <a:t>Democratized access to technology and scale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E237D2A-E976-FC99-49CE-B29DE5A856F8}"/>
              </a:ext>
            </a:extLst>
          </p:cNvPr>
          <p:cNvSpPr txBox="1"/>
          <p:nvPr/>
        </p:nvSpPr>
        <p:spPr>
          <a:xfrm>
            <a:off x="1325880" y="4047288"/>
            <a:ext cx="2697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505B6C"/>
                </a:solidFill>
              </a:defRPr>
            </a:pPr>
            <a:r>
              <a:rPr dirty="0"/>
              <a:t>Understand the basic foundations behind modern cloud computing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76244000-380F-7F3F-913E-B85DA5F433F6}"/>
              </a:ext>
            </a:extLst>
          </p:cNvPr>
          <p:cNvSpPr/>
          <p:nvPr/>
        </p:nvSpPr>
        <p:spPr>
          <a:xfrm>
            <a:off x="4526280" y="1715568"/>
            <a:ext cx="3154680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F93164B-F919-38AD-EC56-E258E080128E}"/>
              </a:ext>
            </a:extLst>
          </p:cNvPr>
          <p:cNvSpPr/>
          <p:nvPr/>
        </p:nvSpPr>
        <p:spPr>
          <a:xfrm>
            <a:off x="4754880" y="1971600"/>
            <a:ext cx="566928" cy="566928"/>
          </a:xfrm>
          <a:prstGeom prst="ellipse">
            <a:avLst/>
          </a:prstGeom>
          <a:solidFill>
            <a:srgbClr val="235C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1319E34-8DB3-D91B-D749-931095A2C57C}"/>
              </a:ext>
            </a:extLst>
          </p:cNvPr>
          <p:cNvSpPr txBox="1"/>
          <p:nvPr/>
        </p:nvSpPr>
        <p:spPr>
          <a:xfrm>
            <a:off x="4754880" y="2675688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5C9D"/>
                </a:solidFill>
              </a:defRPr>
            </a:pPr>
            <a:r>
              <a:t>FROM TOOL TO ACTOR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9DD53D-2800-3439-E8AE-BA16AEFB04B9}"/>
              </a:ext>
            </a:extLst>
          </p:cNvPr>
          <p:cNvSpPr txBox="1"/>
          <p:nvPr/>
        </p:nvSpPr>
        <p:spPr>
          <a:xfrm>
            <a:off x="4754880" y="3132888"/>
            <a:ext cx="2697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92332"/>
                </a:solidFill>
              </a:defRPr>
            </a:pPr>
            <a:r>
              <a:t>Agentic AI changes the role of technology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AAB9F05-DA1D-13ED-EBA4-0F9806DA3060}"/>
              </a:ext>
            </a:extLst>
          </p:cNvPr>
          <p:cNvSpPr txBox="1"/>
          <p:nvPr/>
        </p:nvSpPr>
        <p:spPr>
          <a:xfrm>
            <a:off x="4754880" y="4047288"/>
            <a:ext cx="2697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505B6C"/>
                </a:solidFill>
              </a:defRPr>
            </a:pPr>
            <a:r>
              <a:rPr dirty="0"/>
              <a:t>Technology can increasingly reason, decide and act — not simply execute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8707016-C46A-D27F-51D5-99043440CD8C}"/>
              </a:ext>
            </a:extLst>
          </p:cNvPr>
          <p:cNvSpPr/>
          <p:nvPr/>
        </p:nvSpPr>
        <p:spPr>
          <a:xfrm>
            <a:off x="7955279" y="1715568"/>
            <a:ext cx="3154680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08F6158-D1AB-BDBA-7C14-1EFCD4F5F2EB}"/>
              </a:ext>
            </a:extLst>
          </p:cNvPr>
          <p:cNvSpPr/>
          <p:nvPr/>
        </p:nvSpPr>
        <p:spPr>
          <a:xfrm>
            <a:off x="8183879" y="1971600"/>
            <a:ext cx="566928" cy="566928"/>
          </a:xfrm>
          <a:prstGeom prst="ellipse">
            <a:avLst/>
          </a:prstGeom>
          <a:solidFill>
            <a:srgbClr val="235C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676BAB1-3C65-815C-2C15-BDF385368E02}"/>
              </a:ext>
            </a:extLst>
          </p:cNvPr>
          <p:cNvSpPr txBox="1"/>
          <p:nvPr/>
        </p:nvSpPr>
        <p:spPr>
          <a:xfrm>
            <a:off x="8183879" y="2675688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35C9D"/>
                </a:solidFill>
              </a:defRPr>
            </a:pPr>
            <a:r>
              <a:t>THE MODERN MANAGER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76F0BAA-C9D5-2FCD-8DBE-9A0A2321D2D9}"/>
              </a:ext>
            </a:extLst>
          </p:cNvPr>
          <p:cNvSpPr txBox="1"/>
          <p:nvPr/>
        </p:nvSpPr>
        <p:spPr>
          <a:xfrm>
            <a:off x="8183879" y="3132888"/>
            <a:ext cx="2697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92332"/>
                </a:solidFill>
              </a:defRPr>
            </a:pPr>
            <a:r>
              <a:t>Build practical technological literacy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874435E-5ADA-5BF8-D4E3-B85FD2DCFAAB}"/>
              </a:ext>
            </a:extLst>
          </p:cNvPr>
          <p:cNvSpPr txBox="1"/>
          <p:nvPr/>
        </p:nvSpPr>
        <p:spPr>
          <a:xfrm>
            <a:off x="8183879" y="4047288"/>
            <a:ext cx="2697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505B6C"/>
                </a:solidFill>
              </a:defRPr>
            </a:pPr>
            <a:r>
              <a:rPr dirty="0"/>
              <a:t>Understand and appreciate what the digital world can offer — and how to govern it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974826C6-B24C-CC4B-AE2D-8F8A796E3F68}"/>
              </a:ext>
            </a:extLst>
          </p:cNvPr>
          <p:cNvSpPr/>
          <p:nvPr/>
        </p:nvSpPr>
        <p:spPr>
          <a:xfrm>
            <a:off x="1097280" y="5440680"/>
            <a:ext cx="9966960" cy="841248"/>
          </a:xfrm>
          <a:prstGeom prst="roundRect">
            <a:avLst/>
          </a:prstGeom>
          <a:solidFill>
            <a:srgbClr val="18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UNDERSTAND THE FOUNDATION  →  APPRECIATE THE POSSIBILITIES  →  MANAGE THE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45820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2285658" y="2617667"/>
            <a:ext cx="7332358" cy="2014621"/>
          </a:xfrm>
        </p:spPr>
        <p:txBody>
          <a:bodyPr/>
          <a:lstStyle/>
          <a:p>
            <a:pPr algn="ctr"/>
            <a:r>
              <a:rPr lang="en-US" dirty="0"/>
              <a:t>Today’s Digital Landscape</a:t>
            </a:r>
          </a:p>
        </p:txBody>
      </p:sp>
    </p:spTree>
    <p:extLst>
      <p:ext uri="{BB962C8B-B14F-4D97-AF65-F5344CB8AC3E}">
        <p14:creationId xmlns:p14="http://schemas.microsoft.com/office/powerpoint/2010/main" val="148405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4EC21-55B3-D0DA-EF8A-368C7A111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FDD6158-A65E-0B08-28B4-FF90D500C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What is Cloud Computing?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B56893-DEA6-0168-5EF6-BD9C79780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7</a:t>
            </a:fld>
            <a:endParaRPr lang="fr-F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6FF40F-07D8-9BAC-06BC-E54BBAC3F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374" y="2190196"/>
            <a:ext cx="8235694" cy="30854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535BFF8-2496-AF17-B43F-AA7D5211B0DB}"/>
              </a:ext>
            </a:extLst>
          </p:cNvPr>
          <p:cNvSpPr txBox="1"/>
          <p:nvPr/>
        </p:nvSpPr>
        <p:spPr>
          <a:xfrm>
            <a:off x="606865" y="1859339"/>
            <a:ext cx="25857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Cloud computing: </a:t>
            </a:r>
            <a:r>
              <a:rPr lang="en-BE" dirty="0"/>
              <a:t>is the delivery of computing services-such as servers, storage, databases, networking, software, and analytics-over the internet.</a:t>
            </a:r>
          </a:p>
          <a:p>
            <a:endParaRPr lang="en-BE" dirty="0"/>
          </a:p>
          <a:p>
            <a:r>
              <a:rPr lang="en-BE" dirty="0"/>
              <a:t>Anyone can build, run, and scale applications without managing physical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28497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C7DBD-E326-BFF7-3403-B9BAE80BF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745A672-6B6C-866E-FFCF-53ACB4AAD2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AI Shaping Cloud Infrastructure by 2030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947908-591B-8A05-AC6F-BD915E535B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8</a:t>
            </a:fld>
            <a:endParaRPr lang="fr-F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19B528-F55E-53CB-916B-424F113A1987}"/>
              </a:ext>
            </a:extLst>
          </p:cNvPr>
          <p:cNvSpPr txBox="1"/>
          <p:nvPr/>
        </p:nvSpPr>
        <p:spPr>
          <a:xfrm>
            <a:off x="833251" y="6101672"/>
            <a:ext cx="104862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https://www.gartner.com/en/newsroom/press-releases/2025-09-24-ai-enabling-cloud-services-are-the-future-of-cloud</a:t>
            </a:r>
            <a:br>
              <a:rPr lang="en-GB" sz="1000" dirty="0"/>
            </a:br>
            <a:r>
              <a:rPr lang="en-GB" sz="1000" dirty="0"/>
              <a:t>https://</a:t>
            </a:r>
            <a:r>
              <a:rPr lang="en-GB" sz="1000" dirty="0" err="1"/>
              <a:t>www.gartner.com</a:t>
            </a:r>
            <a:r>
              <a:rPr lang="en-GB" sz="1000" dirty="0"/>
              <a:t>/</a:t>
            </a:r>
            <a:r>
              <a:rPr lang="en-GB" sz="1000" dirty="0" err="1"/>
              <a:t>en</a:t>
            </a:r>
            <a:r>
              <a:rPr lang="en-GB" sz="1000" dirty="0"/>
              <a:t>/newsroom/press-releases/2026-06-10-gartner-says-data-center-electricity-demand-to-grow-26-percent-in-2026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E9AC8-2B16-0644-9EFA-25EE96EF069B}"/>
              </a:ext>
            </a:extLst>
          </p:cNvPr>
          <p:cNvGrpSpPr/>
          <p:nvPr/>
        </p:nvGrpSpPr>
        <p:grpSpPr>
          <a:xfrm>
            <a:off x="612127" y="1811481"/>
            <a:ext cx="10967746" cy="4295490"/>
            <a:chOff x="531527" y="1811481"/>
            <a:chExt cx="11338560" cy="44805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5648AF-B8F0-4326-6DC7-C4CA55E54A69}"/>
                </a:ext>
              </a:extLst>
            </p:cNvPr>
            <p:cNvSpPr/>
            <p:nvPr/>
          </p:nvSpPr>
          <p:spPr>
            <a:xfrm>
              <a:off x="531527" y="1811481"/>
              <a:ext cx="11338560" cy="448056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1EFB8AC6-10AE-0F7D-20BF-9DE9CF04EED7}"/>
                </a:ext>
              </a:extLst>
            </p:cNvPr>
            <p:cNvSpPr/>
            <p:nvPr/>
          </p:nvSpPr>
          <p:spPr>
            <a:xfrm>
              <a:off x="531527" y="1811481"/>
              <a:ext cx="11338560" cy="384048"/>
            </a:xfrm>
            <a:prstGeom prst="rect">
              <a:avLst/>
            </a:prstGeom>
            <a:solidFill>
              <a:srgbClr val="00338D"/>
            </a:solidFill>
            <a:ln w="12700">
              <a:solidFill>
                <a:srgbClr val="00338D"/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BDCF9CF8-88DA-A9E4-63C3-04E1B448EF30}"/>
                </a:ext>
              </a:extLst>
            </p:cNvPr>
            <p:cNvSpPr/>
            <p:nvPr/>
          </p:nvSpPr>
          <p:spPr>
            <a:xfrm>
              <a:off x="6017927" y="1811481"/>
              <a:ext cx="2651760" cy="384048"/>
            </a:xfrm>
            <a:prstGeom prst="rect">
              <a:avLst/>
            </a:prstGeom>
            <a:solidFill>
              <a:srgbClr val="0077C8"/>
            </a:solidFill>
            <a:ln w="12700">
              <a:solidFill>
                <a:srgbClr val="0077C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D7DABA4B-613D-59F3-B603-2968A4C5D6AE}"/>
                </a:ext>
              </a:extLst>
            </p:cNvPr>
            <p:cNvSpPr/>
            <p:nvPr/>
          </p:nvSpPr>
          <p:spPr>
            <a:xfrm>
              <a:off x="737555" y="1927988"/>
              <a:ext cx="1828800" cy="182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Metric / Horizon</a:t>
              </a:r>
              <a:endParaRPr lang="en-US" sz="1400" dirty="0"/>
            </a:p>
          </p:txBody>
        </p:sp>
        <p:sp>
          <p:nvSpPr>
            <p:cNvPr id="12" name="Text 9">
              <a:extLst>
                <a:ext uri="{FF2B5EF4-FFF2-40B4-BE49-F238E27FC236}">
                  <a16:creationId xmlns:a16="http://schemas.microsoft.com/office/drawing/2014/main" id="{1AFC32E0-1947-B00E-E75A-3BF76F3D7F21}"/>
                </a:ext>
              </a:extLst>
            </p:cNvPr>
            <p:cNvSpPr/>
            <p:nvPr/>
          </p:nvSpPr>
          <p:spPr>
            <a:xfrm>
              <a:off x="3480755" y="1927988"/>
              <a:ext cx="1828800" cy="182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Current State</a:t>
              </a:r>
              <a:endParaRPr lang="en-US" sz="1400" dirty="0"/>
            </a:p>
          </p:txBody>
        </p:sp>
        <p:sp>
          <p:nvSpPr>
            <p:cNvPr id="14" name="Text 10">
              <a:extLst>
                <a:ext uri="{FF2B5EF4-FFF2-40B4-BE49-F238E27FC236}">
                  <a16:creationId xmlns:a16="http://schemas.microsoft.com/office/drawing/2014/main" id="{940D0364-DE86-E3FA-73A5-295299D71C1C}"/>
                </a:ext>
              </a:extLst>
            </p:cNvPr>
            <p:cNvSpPr/>
            <p:nvPr/>
          </p:nvSpPr>
          <p:spPr>
            <a:xfrm>
              <a:off x="6361115" y="1927988"/>
              <a:ext cx="1828800" cy="182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2030 Projection</a:t>
              </a:r>
              <a:endParaRPr lang="en-US" sz="1400" dirty="0"/>
            </a:p>
          </p:txBody>
        </p:sp>
        <p:sp>
          <p:nvSpPr>
            <p:cNvPr id="15" name="Text 11">
              <a:extLst>
                <a:ext uri="{FF2B5EF4-FFF2-40B4-BE49-F238E27FC236}">
                  <a16:creationId xmlns:a16="http://schemas.microsoft.com/office/drawing/2014/main" id="{4503A7C0-0979-43C1-971E-30C059C09DCA}"/>
                </a:ext>
              </a:extLst>
            </p:cNvPr>
            <p:cNvSpPr/>
            <p:nvPr/>
          </p:nvSpPr>
          <p:spPr>
            <a:xfrm>
              <a:off x="8967154" y="1927988"/>
              <a:ext cx="1828800" cy="182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Strategic Implication</a:t>
              </a:r>
              <a:endParaRPr lang="en-US" sz="1400" dirty="0"/>
            </a:p>
          </p:txBody>
        </p:sp>
        <p:sp>
          <p:nvSpPr>
            <p:cNvPr id="16" name="Text 13">
              <a:extLst>
                <a:ext uri="{FF2B5EF4-FFF2-40B4-BE49-F238E27FC236}">
                  <a16:creationId xmlns:a16="http://schemas.microsoft.com/office/drawing/2014/main" id="{2DAC1370-D42F-B647-2CC8-069CC0D2F9F4}"/>
                </a:ext>
              </a:extLst>
            </p:cNvPr>
            <p:cNvSpPr/>
            <p:nvPr/>
          </p:nvSpPr>
          <p:spPr>
            <a:xfrm>
              <a:off x="760127" y="2291540"/>
              <a:ext cx="201168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B2A6F"/>
                  </a:solidFill>
                </a:rPr>
                <a:t>Industry AI Agents</a:t>
              </a:r>
              <a:endParaRPr lang="en-US" sz="1400" dirty="0"/>
            </a:p>
          </p:txBody>
        </p:sp>
        <p:sp>
          <p:nvSpPr>
            <p:cNvPr id="17" name="Text 14">
              <a:extLst>
                <a:ext uri="{FF2B5EF4-FFF2-40B4-BE49-F238E27FC236}">
                  <a16:creationId xmlns:a16="http://schemas.microsoft.com/office/drawing/2014/main" id="{DB6DCE9B-DDCB-EACB-62C6-8E53283B6DF7}"/>
                </a:ext>
              </a:extLst>
            </p:cNvPr>
            <p:cNvSpPr/>
            <p:nvPr/>
          </p:nvSpPr>
          <p:spPr>
            <a:xfrm>
              <a:off x="3549047" y="229154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&lt;10% adoption</a:t>
              </a:r>
              <a:endParaRPr lang="en-US" sz="1400" dirty="0"/>
            </a:p>
          </p:txBody>
        </p:sp>
        <p:sp>
          <p:nvSpPr>
            <p:cNvPr id="18" name="Text 15">
              <a:extLst>
                <a:ext uri="{FF2B5EF4-FFF2-40B4-BE49-F238E27FC236}">
                  <a16:creationId xmlns:a16="http://schemas.microsoft.com/office/drawing/2014/main" id="{1F68EB9F-B549-5864-E348-7606C5AF1D62}"/>
                </a:ext>
              </a:extLst>
            </p:cNvPr>
            <p:cNvSpPr/>
            <p:nvPr/>
          </p:nvSpPr>
          <p:spPr>
            <a:xfrm>
              <a:off x="5332127" y="2326488"/>
              <a:ext cx="365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00338D"/>
                  </a:solidFill>
                </a:rPr>
                <a:t>→</a:t>
              </a:r>
              <a:endParaRPr lang="en-US" sz="2000" dirty="0"/>
            </a:p>
          </p:txBody>
        </p:sp>
        <p:sp>
          <p:nvSpPr>
            <p:cNvPr id="19" name="Text 16">
              <a:extLst>
                <a:ext uri="{FF2B5EF4-FFF2-40B4-BE49-F238E27FC236}">
                  <a16:creationId xmlns:a16="http://schemas.microsoft.com/office/drawing/2014/main" id="{83CFEAA5-9BED-A31D-781D-01AA4666651C}"/>
                </a:ext>
              </a:extLst>
            </p:cNvPr>
            <p:cNvSpPr/>
            <p:nvPr/>
          </p:nvSpPr>
          <p:spPr>
            <a:xfrm>
              <a:off x="6337967" y="2291540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A3E0"/>
                  </a:solidFill>
                </a:rPr>
                <a:t>&gt;80% enterprise deployment</a:t>
              </a:r>
              <a:endParaRPr lang="en-US" sz="1400" dirty="0"/>
            </a:p>
          </p:txBody>
        </p:sp>
        <p:sp>
          <p:nvSpPr>
            <p:cNvPr id="20" name="Text 17">
              <a:extLst>
                <a:ext uri="{FF2B5EF4-FFF2-40B4-BE49-F238E27FC236}">
                  <a16:creationId xmlns:a16="http://schemas.microsoft.com/office/drawing/2014/main" id="{72E19BDF-8EA3-22B4-A5F7-2286E7771563}"/>
                </a:ext>
              </a:extLst>
            </p:cNvPr>
            <p:cNvSpPr/>
            <p:nvPr/>
          </p:nvSpPr>
          <p:spPr>
            <a:xfrm>
              <a:off x="8806847" y="2268681"/>
              <a:ext cx="256032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AI shifts to industry-specific autonomous agents</a:t>
              </a:r>
              <a:endParaRPr lang="en-US" sz="1400" dirty="0"/>
            </a:p>
          </p:txBody>
        </p:sp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D288A30F-FADA-50B5-60C3-72193DC0AE9A}"/>
                </a:ext>
              </a:extLst>
            </p:cNvPr>
            <p:cNvSpPr/>
            <p:nvPr/>
          </p:nvSpPr>
          <p:spPr>
            <a:xfrm>
              <a:off x="760127" y="3160220"/>
              <a:ext cx="201168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B2A6F"/>
                  </a:solidFill>
                </a:rPr>
                <a:t>Multi-Cloud Model Operations</a:t>
              </a:r>
              <a:endParaRPr lang="en-US" sz="1400" dirty="0"/>
            </a:p>
          </p:txBody>
        </p:sp>
        <p:sp>
          <p:nvSpPr>
            <p:cNvPr id="22" name="Text 20">
              <a:extLst>
                <a:ext uri="{FF2B5EF4-FFF2-40B4-BE49-F238E27FC236}">
                  <a16:creationId xmlns:a16="http://schemas.microsoft.com/office/drawing/2014/main" id="{0E7ABB3D-4D9E-E92A-9240-A05CC679E11C}"/>
                </a:ext>
              </a:extLst>
            </p:cNvPr>
            <p:cNvSpPr/>
            <p:nvPr/>
          </p:nvSpPr>
          <p:spPr>
            <a:xfrm>
              <a:off x="3549047" y="316022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Fragmented / Single-cloud focus</a:t>
              </a:r>
              <a:endParaRPr lang="en-US" sz="1400" dirty="0"/>
            </a:p>
          </p:txBody>
        </p:sp>
        <p:sp>
          <p:nvSpPr>
            <p:cNvPr id="23" name="Text 21">
              <a:extLst>
                <a:ext uri="{FF2B5EF4-FFF2-40B4-BE49-F238E27FC236}">
                  <a16:creationId xmlns:a16="http://schemas.microsoft.com/office/drawing/2014/main" id="{EC0EF5A1-5B0F-3958-EBF9-38D194BE7C89}"/>
                </a:ext>
              </a:extLst>
            </p:cNvPr>
            <p:cNvSpPr/>
            <p:nvPr/>
          </p:nvSpPr>
          <p:spPr>
            <a:xfrm>
              <a:off x="5332127" y="3195168"/>
              <a:ext cx="365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00338D"/>
                  </a:solidFill>
                </a:rPr>
                <a:t>→</a:t>
              </a:r>
              <a:endParaRPr lang="en-US" sz="2000" dirty="0"/>
            </a:p>
          </p:txBody>
        </p:sp>
        <p:sp>
          <p:nvSpPr>
            <p:cNvPr id="24" name="Text 22">
              <a:extLst>
                <a:ext uri="{FF2B5EF4-FFF2-40B4-BE49-F238E27FC236}">
                  <a16:creationId xmlns:a16="http://schemas.microsoft.com/office/drawing/2014/main" id="{A7FD2847-500A-6B7C-04CC-0EA0C3A56A02}"/>
                </a:ext>
              </a:extLst>
            </p:cNvPr>
            <p:cNvSpPr/>
            <p:nvPr/>
          </p:nvSpPr>
          <p:spPr>
            <a:xfrm>
              <a:off x="6337967" y="3160220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A3E0"/>
                  </a:solidFill>
                </a:rPr>
                <a:t>&gt;60% intensive AI workloads</a:t>
              </a:r>
              <a:endParaRPr lang="en-US" sz="1400" dirty="0"/>
            </a:p>
          </p:txBody>
        </p:sp>
        <p:sp>
          <p:nvSpPr>
            <p:cNvPr id="25" name="Text 23">
              <a:extLst>
                <a:ext uri="{FF2B5EF4-FFF2-40B4-BE49-F238E27FC236}">
                  <a16:creationId xmlns:a16="http://schemas.microsoft.com/office/drawing/2014/main" id="{3126874F-123C-79F3-52C6-0FBA89C9F353}"/>
                </a:ext>
              </a:extLst>
            </p:cNvPr>
            <p:cNvSpPr/>
            <p:nvPr/>
          </p:nvSpPr>
          <p:spPr>
            <a:xfrm>
              <a:off x="8806847" y="3137361"/>
              <a:ext cx="256032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AI workloads span multiple hyperscalers by default</a:t>
              </a:r>
              <a:endParaRPr lang="en-US" sz="1400" dirty="0"/>
            </a:p>
          </p:txBody>
        </p:sp>
        <p:sp>
          <p:nvSpPr>
            <p:cNvPr id="26" name="Text 25">
              <a:extLst>
                <a:ext uri="{FF2B5EF4-FFF2-40B4-BE49-F238E27FC236}">
                  <a16:creationId xmlns:a16="http://schemas.microsoft.com/office/drawing/2014/main" id="{05341375-C203-755E-381E-4F42FAF044E6}"/>
                </a:ext>
              </a:extLst>
            </p:cNvPr>
            <p:cNvSpPr/>
            <p:nvPr/>
          </p:nvSpPr>
          <p:spPr>
            <a:xfrm>
              <a:off x="760127" y="4028900"/>
              <a:ext cx="201168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B2A6F"/>
                  </a:solidFill>
                </a:rPr>
                <a:t>Data Center Energy Demand</a:t>
              </a:r>
              <a:endParaRPr lang="en-US" sz="1400" dirty="0"/>
            </a:p>
          </p:txBody>
        </p:sp>
        <p:sp>
          <p:nvSpPr>
            <p:cNvPr id="27" name="Text 26">
              <a:extLst>
                <a:ext uri="{FF2B5EF4-FFF2-40B4-BE49-F238E27FC236}">
                  <a16:creationId xmlns:a16="http://schemas.microsoft.com/office/drawing/2014/main" id="{A9D554A0-E3C1-60A0-779F-70D8861BB6DA}"/>
                </a:ext>
              </a:extLst>
            </p:cNvPr>
            <p:cNvSpPr/>
            <p:nvPr/>
          </p:nvSpPr>
          <p:spPr>
            <a:xfrm>
              <a:off x="3549047" y="402890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Baseline 2026 consumption</a:t>
              </a:r>
              <a:endParaRPr lang="en-US" sz="1400" dirty="0"/>
            </a:p>
          </p:txBody>
        </p:sp>
        <p:sp>
          <p:nvSpPr>
            <p:cNvPr id="28" name="Text 27">
              <a:extLst>
                <a:ext uri="{FF2B5EF4-FFF2-40B4-BE49-F238E27FC236}">
                  <a16:creationId xmlns:a16="http://schemas.microsoft.com/office/drawing/2014/main" id="{9176D8A4-40E5-5BEC-35DC-009CD155A1D3}"/>
                </a:ext>
              </a:extLst>
            </p:cNvPr>
            <p:cNvSpPr/>
            <p:nvPr/>
          </p:nvSpPr>
          <p:spPr>
            <a:xfrm>
              <a:off x="5332127" y="4006041"/>
              <a:ext cx="365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00338D"/>
                  </a:solidFill>
                </a:rPr>
                <a:t>→</a:t>
              </a:r>
              <a:endParaRPr lang="en-US" sz="2000" dirty="0"/>
            </a:p>
          </p:txBody>
        </p:sp>
        <p:sp>
          <p:nvSpPr>
            <p:cNvPr id="29" name="Text 28">
              <a:extLst>
                <a:ext uri="{FF2B5EF4-FFF2-40B4-BE49-F238E27FC236}">
                  <a16:creationId xmlns:a16="http://schemas.microsoft.com/office/drawing/2014/main" id="{BAEC018B-7370-A044-2BC3-EFA7195307BD}"/>
                </a:ext>
              </a:extLst>
            </p:cNvPr>
            <p:cNvSpPr/>
            <p:nvPr/>
          </p:nvSpPr>
          <p:spPr>
            <a:xfrm>
              <a:off x="6337967" y="4028900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A3E0"/>
                  </a:solidFill>
                </a:rPr>
                <a:t>More than 3x increase</a:t>
              </a:r>
              <a:endParaRPr lang="en-US" sz="1400" dirty="0"/>
            </a:p>
          </p:txBody>
        </p:sp>
        <p:sp>
          <p:nvSpPr>
            <p:cNvPr id="30" name="Text 29">
              <a:extLst>
                <a:ext uri="{FF2B5EF4-FFF2-40B4-BE49-F238E27FC236}">
                  <a16:creationId xmlns:a16="http://schemas.microsoft.com/office/drawing/2014/main" id="{1F348069-D213-68BC-2766-D17B5424140F}"/>
                </a:ext>
              </a:extLst>
            </p:cNvPr>
            <p:cNvSpPr/>
            <p:nvPr/>
          </p:nvSpPr>
          <p:spPr>
            <a:xfrm>
              <a:off x="8806847" y="4006041"/>
              <a:ext cx="256032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Re-architect power distribution and cooling</a:t>
              </a:r>
              <a:endParaRPr lang="en-US" sz="1400" dirty="0"/>
            </a:p>
          </p:txBody>
        </p:sp>
        <p:sp>
          <p:nvSpPr>
            <p:cNvPr id="31" name="Text 31">
              <a:extLst>
                <a:ext uri="{FF2B5EF4-FFF2-40B4-BE49-F238E27FC236}">
                  <a16:creationId xmlns:a16="http://schemas.microsoft.com/office/drawing/2014/main" id="{CDE3AF64-BEF1-4A62-EE1A-3080AD947894}"/>
                </a:ext>
              </a:extLst>
            </p:cNvPr>
            <p:cNvSpPr/>
            <p:nvPr/>
          </p:nvSpPr>
          <p:spPr>
            <a:xfrm>
              <a:off x="760127" y="4897581"/>
              <a:ext cx="201168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B2A6F"/>
                  </a:solidFill>
                </a:rPr>
                <a:t>AI Compute Optimization Penalty</a:t>
              </a:r>
              <a:endParaRPr lang="en-US" sz="1400" dirty="0"/>
            </a:p>
          </p:txBody>
        </p:sp>
        <p:sp>
          <p:nvSpPr>
            <p:cNvPr id="32" name="Text 32">
              <a:extLst>
                <a:ext uri="{FF2B5EF4-FFF2-40B4-BE49-F238E27FC236}">
                  <a16:creationId xmlns:a16="http://schemas.microsoft.com/office/drawing/2014/main" id="{A544A5A3-EB03-0017-BA66-634BFBA3CF05}"/>
                </a:ext>
              </a:extLst>
            </p:cNvPr>
            <p:cNvSpPr/>
            <p:nvPr/>
          </p:nvSpPr>
          <p:spPr>
            <a:xfrm>
              <a:off x="3549047" y="4897581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Variable efficiency</a:t>
              </a:r>
              <a:endParaRPr lang="en-US" sz="1400" dirty="0"/>
            </a:p>
          </p:txBody>
        </p:sp>
        <p:sp>
          <p:nvSpPr>
            <p:cNvPr id="33" name="Text 33">
              <a:extLst>
                <a:ext uri="{FF2B5EF4-FFF2-40B4-BE49-F238E27FC236}">
                  <a16:creationId xmlns:a16="http://schemas.microsoft.com/office/drawing/2014/main" id="{CAA5CD10-72CE-F588-F884-A37092375837}"/>
                </a:ext>
              </a:extLst>
            </p:cNvPr>
            <p:cNvSpPr/>
            <p:nvPr/>
          </p:nvSpPr>
          <p:spPr>
            <a:xfrm>
              <a:off x="5332127" y="4932529"/>
              <a:ext cx="365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00338D"/>
                  </a:solidFill>
                </a:rPr>
                <a:t>→</a:t>
              </a:r>
              <a:endParaRPr lang="en-US" sz="2000" dirty="0"/>
            </a:p>
          </p:txBody>
        </p:sp>
        <p:sp>
          <p:nvSpPr>
            <p:cNvPr id="34" name="Text 34">
              <a:extLst>
                <a:ext uri="{FF2B5EF4-FFF2-40B4-BE49-F238E27FC236}">
                  <a16:creationId xmlns:a16="http://schemas.microsoft.com/office/drawing/2014/main" id="{557428D7-D496-CAD4-A006-0958290823F9}"/>
                </a:ext>
              </a:extLst>
            </p:cNvPr>
            <p:cNvSpPr/>
            <p:nvPr/>
          </p:nvSpPr>
          <p:spPr>
            <a:xfrm>
              <a:off x="6337967" y="4897581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A3E0"/>
                  </a:solidFill>
                </a:rPr>
                <a:t>&gt;50% cost penalty</a:t>
              </a:r>
              <a:endParaRPr lang="en-US" sz="1400" dirty="0"/>
            </a:p>
          </p:txBody>
        </p:sp>
        <p:sp>
          <p:nvSpPr>
            <p:cNvPr id="35" name="Text 35">
              <a:extLst>
                <a:ext uri="{FF2B5EF4-FFF2-40B4-BE49-F238E27FC236}">
                  <a16:creationId xmlns:a16="http://schemas.microsoft.com/office/drawing/2014/main" id="{854D2378-9C5C-12C3-04A2-EB4701C30200}"/>
                </a:ext>
              </a:extLst>
            </p:cNvPr>
            <p:cNvSpPr/>
            <p:nvPr/>
          </p:nvSpPr>
          <p:spPr>
            <a:xfrm>
              <a:off x="8806847" y="4874721"/>
              <a:ext cx="256032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Failure to optimize compute overpays by over half</a:t>
              </a:r>
              <a:endParaRPr lang="en-US" sz="1400" dirty="0"/>
            </a:p>
          </p:txBody>
        </p:sp>
        <p:sp>
          <p:nvSpPr>
            <p:cNvPr id="36" name="Text 37">
              <a:extLst>
                <a:ext uri="{FF2B5EF4-FFF2-40B4-BE49-F238E27FC236}">
                  <a16:creationId xmlns:a16="http://schemas.microsoft.com/office/drawing/2014/main" id="{CDE5AAEF-E20E-B431-CF14-9EB47F0D7DDD}"/>
                </a:ext>
              </a:extLst>
            </p:cNvPr>
            <p:cNvSpPr/>
            <p:nvPr/>
          </p:nvSpPr>
          <p:spPr>
            <a:xfrm>
              <a:off x="760127" y="5766261"/>
              <a:ext cx="201168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B2A6F"/>
                  </a:solidFill>
                </a:rPr>
                <a:t>Digital Sovereignty Strategies</a:t>
              </a:r>
              <a:endParaRPr lang="en-US" sz="1400" dirty="0"/>
            </a:p>
          </p:txBody>
        </p:sp>
        <p:sp>
          <p:nvSpPr>
            <p:cNvPr id="37" name="Text 38">
              <a:extLst>
                <a:ext uri="{FF2B5EF4-FFF2-40B4-BE49-F238E27FC236}">
                  <a16:creationId xmlns:a16="http://schemas.microsoft.com/office/drawing/2014/main" id="{1A957B24-D104-94F1-31B3-472509BE1248}"/>
                </a:ext>
              </a:extLst>
            </p:cNvPr>
            <p:cNvSpPr/>
            <p:nvPr/>
          </p:nvSpPr>
          <p:spPr>
            <a:xfrm>
              <a:off x="3549047" y="5766261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Emerging / Ad hoc</a:t>
              </a:r>
              <a:endParaRPr lang="en-US" sz="1400" dirty="0"/>
            </a:p>
          </p:txBody>
        </p:sp>
        <p:sp>
          <p:nvSpPr>
            <p:cNvPr id="38" name="Text 39">
              <a:extLst>
                <a:ext uri="{FF2B5EF4-FFF2-40B4-BE49-F238E27FC236}">
                  <a16:creationId xmlns:a16="http://schemas.microsoft.com/office/drawing/2014/main" id="{D7277DAA-36F8-A52F-3FD9-402CAFB80CE8}"/>
                </a:ext>
              </a:extLst>
            </p:cNvPr>
            <p:cNvSpPr/>
            <p:nvPr/>
          </p:nvSpPr>
          <p:spPr>
            <a:xfrm>
              <a:off x="5332127" y="5772305"/>
              <a:ext cx="365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00338D"/>
                  </a:solidFill>
                </a:rPr>
                <a:t>→</a:t>
              </a:r>
              <a:endParaRPr lang="en-US" sz="2000" dirty="0"/>
            </a:p>
          </p:txBody>
        </p:sp>
        <p:sp>
          <p:nvSpPr>
            <p:cNvPr id="39" name="Text 40">
              <a:extLst>
                <a:ext uri="{FF2B5EF4-FFF2-40B4-BE49-F238E27FC236}">
                  <a16:creationId xmlns:a16="http://schemas.microsoft.com/office/drawing/2014/main" id="{85B22541-451F-AF52-CBB2-61A2217E6A89}"/>
                </a:ext>
              </a:extLst>
            </p:cNvPr>
            <p:cNvSpPr/>
            <p:nvPr/>
          </p:nvSpPr>
          <p:spPr>
            <a:xfrm>
              <a:off x="6337967" y="5766261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A3E0"/>
                  </a:solidFill>
                </a:rPr>
                <a:t>&gt;75% enterprise adoption</a:t>
              </a:r>
              <a:endParaRPr lang="en-US" sz="1400" dirty="0"/>
            </a:p>
          </p:txBody>
        </p:sp>
        <p:sp>
          <p:nvSpPr>
            <p:cNvPr id="40" name="Text 41">
              <a:extLst>
                <a:ext uri="{FF2B5EF4-FFF2-40B4-BE49-F238E27FC236}">
                  <a16:creationId xmlns:a16="http://schemas.microsoft.com/office/drawing/2014/main" id="{1EF0C01F-47E3-B951-BE85-1D49F7678DDB}"/>
                </a:ext>
              </a:extLst>
            </p:cNvPr>
            <p:cNvSpPr/>
            <p:nvPr/>
          </p:nvSpPr>
          <p:spPr>
            <a:xfrm>
              <a:off x="8806847" y="5743401"/>
              <a:ext cx="256032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1F2937"/>
                  </a:solidFill>
                </a:rPr>
                <a:t>Sovereignty drives hosting choices</a:t>
              </a:r>
              <a:endParaRPr lang="en-US" sz="1400" dirty="0"/>
            </a:p>
          </p:txBody>
        </p:sp>
      </p:grpSp>
      <p:sp>
        <p:nvSpPr>
          <p:cNvPr id="41" name="Text 42">
            <a:extLst>
              <a:ext uri="{FF2B5EF4-FFF2-40B4-BE49-F238E27FC236}">
                <a16:creationId xmlns:a16="http://schemas.microsoft.com/office/drawing/2014/main" id="{9E979693-11DD-E419-EEB9-D577AF839915}"/>
              </a:ext>
            </a:extLst>
          </p:cNvPr>
          <p:cNvSpPr/>
          <p:nvPr/>
        </p:nvSpPr>
        <p:spPr>
          <a:xfrm>
            <a:off x="518598" y="1363529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/>
              <a:t>By 2030, AI requirements will push customers to </a:t>
            </a:r>
            <a:r>
              <a:rPr lang="en-US" sz="1200" b="1" dirty="0"/>
              <a:t>move towards multi cloud </a:t>
            </a:r>
            <a:r>
              <a:rPr lang="en-US" sz="1200" dirty="0"/>
              <a:t>strategies and address key questions on </a:t>
            </a:r>
            <a:r>
              <a:rPr lang="en-US" sz="1200" b="1" dirty="0"/>
              <a:t>digital sovereignty</a:t>
            </a:r>
          </a:p>
        </p:txBody>
      </p:sp>
    </p:spTree>
    <p:extLst>
      <p:ext uri="{BB962C8B-B14F-4D97-AF65-F5344CB8AC3E}">
        <p14:creationId xmlns:p14="http://schemas.microsoft.com/office/powerpoint/2010/main" val="966828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98869-219C-180F-778C-2090DE8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95847CE-13E9-B2B9-E8CF-727EC2548E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Cloud Market Size (in Electricity Consumption)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857212-CCB8-4897-27C5-8DAC369204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9</a:t>
            </a:fld>
            <a:endParaRPr lang="fr-F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F3241E-FBDE-E4DC-FBC0-5F4FD5589ECF}"/>
              </a:ext>
            </a:extLst>
          </p:cNvPr>
          <p:cNvSpPr txBox="1"/>
          <p:nvPr/>
        </p:nvSpPr>
        <p:spPr>
          <a:xfrm>
            <a:off x="1963769" y="6574794"/>
            <a:ext cx="46474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dirty="0"/>
              <a:t>https://</a:t>
            </a:r>
            <a:r>
              <a:rPr lang="en-GB" sz="600" dirty="0" err="1"/>
              <a:t>www.gartner.com</a:t>
            </a:r>
            <a:r>
              <a:rPr lang="en-GB" sz="600" dirty="0"/>
              <a:t>/</a:t>
            </a:r>
            <a:r>
              <a:rPr lang="en-GB" sz="600" dirty="0" err="1"/>
              <a:t>en</a:t>
            </a:r>
            <a:r>
              <a:rPr lang="en-GB" sz="600" dirty="0"/>
              <a:t>/newsroom/press-releases/2026-06-10-gartner-says-data-center-electricity-demand-to-grow-26-percent-in-2026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330C0C-382D-284F-A6FA-470A7AE16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358" y="1264329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25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1BF8D-6CB2-7A81-6F79-968B4583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8AAECE6-3DA8-0F6D-FCA9-A4879883C9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Know your Fundamentals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69F9B0-4CCC-C8D3-99C4-5E7772915B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10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8DCD1-B222-6D4E-ADDA-D7DA5C9916D8}"/>
              </a:ext>
            </a:extLst>
          </p:cNvPr>
          <p:cNvSpPr txBox="1"/>
          <p:nvPr/>
        </p:nvSpPr>
        <p:spPr>
          <a:xfrm>
            <a:off x="2379326" y="2097723"/>
            <a:ext cx="7129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spc="600" dirty="0"/>
              <a:t>NEW CHALLENGES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2A2480F-26A1-378C-FA5B-B9A15791D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750" y="4075645"/>
            <a:ext cx="8038239" cy="187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7DC5152-14A8-3938-C689-8BF589EAC5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0" t="26535" r="6694" b="39245"/>
          <a:stretch>
            <a:fillRect/>
          </a:stretch>
        </p:blipFill>
        <p:spPr bwMode="auto">
          <a:xfrm>
            <a:off x="2314010" y="4571999"/>
            <a:ext cx="7025933" cy="64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4B5AECD9-524D-11EF-0ECB-AC7D91C589D5}"/>
              </a:ext>
            </a:extLst>
          </p:cNvPr>
          <p:cNvGrpSpPr/>
          <p:nvPr/>
        </p:nvGrpSpPr>
        <p:grpSpPr>
          <a:xfrm>
            <a:off x="1930400" y="859972"/>
            <a:ext cx="9605851" cy="329973"/>
            <a:chOff x="1930400" y="859972"/>
            <a:chExt cx="9605851" cy="32997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43FDED-46C3-197E-C830-2B907EF9B339}"/>
                </a:ext>
              </a:extLst>
            </p:cNvPr>
            <p:cNvSpPr/>
            <p:nvPr/>
          </p:nvSpPr>
          <p:spPr>
            <a:xfrm>
              <a:off x="1930400" y="859972"/>
              <a:ext cx="9594985" cy="329973"/>
            </a:xfrm>
            <a:prstGeom prst="rect">
              <a:avLst/>
            </a:prstGeom>
            <a:solidFill>
              <a:srgbClr val="9B800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AFC9C6-8318-6204-7F80-1A26749DA5AC}"/>
                </a:ext>
              </a:extLst>
            </p:cNvPr>
            <p:cNvSpPr txBox="1"/>
            <p:nvPr/>
          </p:nvSpPr>
          <p:spPr>
            <a:xfrm>
              <a:off x="2031845" y="958850"/>
              <a:ext cx="1058104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Platforms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2B1291C-E8ED-176B-F764-A4DEC0417E21}"/>
                </a:ext>
              </a:extLst>
            </p:cNvPr>
            <p:cNvSpPr txBox="1"/>
            <p:nvPr/>
          </p:nvSpPr>
          <p:spPr>
            <a:xfrm>
              <a:off x="3183591" y="958850"/>
              <a:ext cx="1346102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Key Portfolios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B81025-9EDA-936F-DCAE-12D6B0364B9D}"/>
                </a:ext>
              </a:extLst>
            </p:cNvPr>
            <p:cNvSpPr/>
            <p:nvPr/>
          </p:nvSpPr>
          <p:spPr>
            <a:xfrm>
              <a:off x="3089949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6349EF-44B0-3F2F-60CF-2956E011BAAE}"/>
                </a:ext>
              </a:extLst>
            </p:cNvPr>
            <p:cNvSpPr txBox="1"/>
            <p:nvPr/>
          </p:nvSpPr>
          <p:spPr>
            <a:xfrm>
              <a:off x="4623335" y="958850"/>
              <a:ext cx="163397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Initiative Streams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D63403C-5C87-90E7-FA34-A1992BAD60C4}"/>
                </a:ext>
              </a:extLst>
            </p:cNvPr>
            <p:cNvSpPr/>
            <p:nvPr/>
          </p:nvSpPr>
          <p:spPr>
            <a:xfrm>
              <a:off x="4529693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2ADEFA-F9BC-3869-7147-47E1CDB2F276}"/>
                </a:ext>
              </a:extLst>
            </p:cNvPr>
            <p:cNvSpPr txBox="1"/>
            <p:nvPr/>
          </p:nvSpPr>
          <p:spPr>
            <a:xfrm>
              <a:off x="6257313" y="958850"/>
              <a:ext cx="105578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2024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ED8DE3-F37D-940A-7010-DE7FBCFCFA24}"/>
                </a:ext>
              </a:extLst>
            </p:cNvPr>
            <p:cNvSpPr/>
            <p:nvPr/>
          </p:nvSpPr>
          <p:spPr>
            <a:xfrm>
              <a:off x="6257313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5AD9C0-7A46-73A3-0878-22549273AD09}"/>
                </a:ext>
              </a:extLst>
            </p:cNvPr>
            <p:cNvSpPr txBox="1"/>
            <p:nvPr/>
          </p:nvSpPr>
          <p:spPr>
            <a:xfrm>
              <a:off x="7313101" y="958850"/>
              <a:ext cx="105578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2025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943FC7E-CB18-5906-46F3-7E5B54DA0AF0}"/>
                </a:ext>
              </a:extLst>
            </p:cNvPr>
            <p:cNvSpPr/>
            <p:nvPr/>
          </p:nvSpPr>
          <p:spPr>
            <a:xfrm>
              <a:off x="7313101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16A08E-7538-A16F-6C65-F0CF78CB93A2}"/>
                </a:ext>
              </a:extLst>
            </p:cNvPr>
            <p:cNvSpPr txBox="1"/>
            <p:nvPr/>
          </p:nvSpPr>
          <p:spPr>
            <a:xfrm>
              <a:off x="8368889" y="958850"/>
              <a:ext cx="105578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2026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AC1140B-F38A-B466-3A26-A60AEA1583C0}"/>
                </a:ext>
              </a:extLst>
            </p:cNvPr>
            <p:cNvSpPr/>
            <p:nvPr/>
          </p:nvSpPr>
          <p:spPr>
            <a:xfrm>
              <a:off x="8368889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C094C5-BE22-3FCC-ED56-C469A456CEBE}"/>
                </a:ext>
              </a:extLst>
            </p:cNvPr>
            <p:cNvSpPr txBox="1"/>
            <p:nvPr/>
          </p:nvSpPr>
          <p:spPr>
            <a:xfrm>
              <a:off x="9424676" y="958850"/>
              <a:ext cx="105578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2027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BA84359-425E-DBE4-23A8-64F5E73FBAF8}"/>
                </a:ext>
              </a:extLst>
            </p:cNvPr>
            <p:cNvSpPr/>
            <p:nvPr/>
          </p:nvSpPr>
          <p:spPr>
            <a:xfrm>
              <a:off x="9424676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9745673-E1FA-6941-57E4-01B05C1A9E00}"/>
                </a:ext>
              </a:extLst>
            </p:cNvPr>
            <p:cNvSpPr txBox="1"/>
            <p:nvPr/>
          </p:nvSpPr>
          <p:spPr>
            <a:xfrm>
              <a:off x="10480464" y="958850"/>
              <a:ext cx="1055787" cy="16517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2028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9960A79-AED9-1A48-2BFC-E5909B1CFF85}"/>
                </a:ext>
              </a:extLst>
            </p:cNvPr>
            <p:cNvSpPr/>
            <p:nvPr/>
          </p:nvSpPr>
          <p:spPr>
            <a:xfrm>
              <a:off x="10480464" y="958850"/>
              <a:ext cx="7803" cy="15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05182AC-6299-B2F4-9045-C8F5B0A6DF47}"/>
              </a:ext>
            </a:extLst>
          </p:cNvPr>
          <p:cNvGrpSpPr/>
          <p:nvPr/>
        </p:nvGrpSpPr>
        <p:grpSpPr>
          <a:xfrm>
            <a:off x="609600" y="1219200"/>
            <a:ext cx="10928404" cy="3309258"/>
            <a:chOff x="609600" y="1219200"/>
            <a:chExt cx="10928404" cy="330925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6D67432-9C90-54DC-CB67-5815C5E54DD2}"/>
                </a:ext>
              </a:extLst>
            </p:cNvPr>
            <p:cNvSpPr/>
            <p:nvPr/>
          </p:nvSpPr>
          <p:spPr>
            <a:xfrm>
              <a:off x="7581295" y="4269556"/>
              <a:ext cx="3956655" cy="8647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6DA2C8D-9193-FA91-CCB6-C763C0808970}"/>
                </a:ext>
              </a:extLst>
            </p:cNvPr>
            <p:cNvSpPr/>
            <p:nvPr/>
          </p:nvSpPr>
          <p:spPr>
            <a:xfrm>
              <a:off x="6779079" y="1320800"/>
              <a:ext cx="4755696" cy="9525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DACE5C4-0C59-BBD2-EB09-5B1BAB98E737}"/>
                </a:ext>
              </a:extLst>
            </p:cNvPr>
            <p:cNvSpPr/>
            <p:nvPr/>
          </p:nvSpPr>
          <p:spPr>
            <a:xfrm>
              <a:off x="7830004" y="1824309"/>
              <a:ext cx="3708000" cy="9525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619CCDE-49D5-5450-632A-029428BB5E4F}"/>
                </a:ext>
              </a:extLst>
            </p:cNvPr>
            <p:cNvSpPr/>
            <p:nvPr/>
          </p:nvSpPr>
          <p:spPr>
            <a:xfrm>
              <a:off x="6899728" y="2796430"/>
              <a:ext cx="4638221" cy="8647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A2E0295-A061-533C-D95D-1DD11DB8990E}"/>
                </a:ext>
              </a:extLst>
            </p:cNvPr>
            <p:cNvSpPr/>
            <p:nvPr/>
          </p:nvSpPr>
          <p:spPr>
            <a:xfrm>
              <a:off x="8903154" y="2302328"/>
              <a:ext cx="1044000" cy="9525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EBED851-4E64-6882-EC52-2D1F49761A33}"/>
                </a:ext>
              </a:extLst>
            </p:cNvPr>
            <p:cNvSpPr/>
            <p:nvPr/>
          </p:nvSpPr>
          <p:spPr>
            <a:xfrm>
              <a:off x="7851594" y="3271137"/>
              <a:ext cx="1044000" cy="9525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B3655A8-3B50-FD37-D1F0-9FD5016BD60D}"/>
                </a:ext>
              </a:extLst>
            </p:cNvPr>
            <p:cNvSpPr/>
            <p:nvPr/>
          </p:nvSpPr>
          <p:spPr>
            <a:xfrm>
              <a:off x="8891512" y="3785690"/>
              <a:ext cx="2644321" cy="86470"/>
            </a:xfrm>
            <a:prstGeom prst="roundRect">
              <a:avLst>
                <a:gd name="adj" fmla="val 50000"/>
              </a:avLst>
            </a:prstGeom>
            <a:solidFill>
              <a:srgbClr val="00B0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A49C33-C5D4-2CAD-20AE-0E515825F11A}"/>
                </a:ext>
              </a:extLst>
            </p:cNvPr>
            <p:cNvSpPr/>
            <p:nvPr/>
          </p:nvSpPr>
          <p:spPr>
            <a:xfrm>
              <a:off x="1930400" y="1219200"/>
              <a:ext cx="997857" cy="18614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C3763B-8EF8-235E-6CDC-4773793E1B52}"/>
                </a:ext>
              </a:extLst>
            </p:cNvPr>
            <p:cNvSpPr/>
            <p:nvPr/>
          </p:nvSpPr>
          <p:spPr>
            <a:xfrm>
              <a:off x="1930400" y="3156064"/>
              <a:ext cx="997857" cy="13723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B7B853-44E4-DB9F-4C7B-D3CC9AD30F96}"/>
                </a:ext>
              </a:extLst>
            </p:cNvPr>
            <p:cNvSpPr txBox="1"/>
            <p:nvPr/>
          </p:nvSpPr>
          <p:spPr>
            <a:xfrm>
              <a:off x="2100865" y="2070932"/>
              <a:ext cx="656926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Azure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019FB05-A63C-2F76-C080-545F9DD39471}"/>
                </a:ext>
              </a:extLst>
            </p:cNvPr>
            <p:cNvSpPr txBox="1"/>
            <p:nvPr/>
          </p:nvSpPr>
          <p:spPr>
            <a:xfrm>
              <a:off x="3183591" y="1294606"/>
              <a:ext cx="1346102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Data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Hygiene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09BCC52-42AF-8EEA-F4BC-C85409768713}"/>
                </a:ext>
              </a:extLst>
            </p:cNvPr>
            <p:cNvSpPr txBox="1"/>
            <p:nvPr/>
          </p:nvSpPr>
          <p:spPr>
            <a:xfrm>
              <a:off x="4623335" y="1294606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Core Data Warehouse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487E05-C366-1B28-7F9D-103FB54DC1FE}"/>
                </a:ext>
              </a:extLst>
            </p:cNvPr>
            <p:cNvSpPr txBox="1"/>
            <p:nvPr/>
          </p:nvSpPr>
          <p:spPr>
            <a:xfrm>
              <a:off x="3183591" y="1784101"/>
              <a:ext cx="1346102" cy="46576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Azure</a:t>
              </a:r>
            </a:p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Integration Platform (AIP)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59455C-8118-CE08-8F20-D7C6F5B08125}"/>
                </a:ext>
              </a:extLst>
            </p:cNvPr>
            <p:cNvSpPr txBox="1"/>
            <p:nvPr/>
          </p:nvSpPr>
          <p:spPr>
            <a:xfrm>
              <a:off x="4623335" y="1784101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Glovia Replacement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3518F8E-5561-3873-3769-89FAC4A9B5D1}"/>
                </a:ext>
              </a:extLst>
            </p:cNvPr>
            <p:cNvSpPr txBox="1"/>
            <p:nvPr/>
          </p:nvSpPr>
          <p:spPr>
            <a:xfrm>
              <a:off x="4623335" y="2273597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SOA Migration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182B01-A4BD-00F5-32A3-CBE108A9D3E0}"/>
                </a:ext>
              </a:extLst>
            </p:cNvPr>
            <p:cNvSpPr txBox="1"/>
            <p:nvPr/>
          </p:nvSpPr>
          <p:spPr>
            <a:xfrm>
              <a:off x="3183591" y="2758330"/>
              <a:ext cx="1346102" cy="31188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Landing Zone (</a:t>
              </a:r>
              <a:r>
                <a:rPr kumimoji="0" lang="fr-FR" sz="9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govern</a:t>
              </a: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, </a:t>
              </a:r>
              <a:r>
                <a:rPr kumimoji="0" lang="fr-FR" sz="9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secure</a:t>
              </a:r>
              <a:r>
                <a:rPr lang="fr-FR" sz="900" b="1" dirty="0">
                  <a:solidFill>
                    <a:srgbClr val="000000"/>
                  </a:solidFill>
                  <a:latin typeface="Aptos" panose="02110004020202020204"/>
                </a:rPr>
                <a:t>, </a:t>
              </a:r>
              <a:r>
                <a:rPr lang="fr-FR" sz="900" b="1" dirty="0" err="1">
                  <a:solidFill>
                    <a:srgbClr val="000000"/>
                  </a:solidFill>
                  <a:latin typeface="Aptos" panose="02110004020202020204"/>
                </a:rPr>
                <a:t>scale</a:t>
              </a:r>
              <a:r>
                <a:rPr lang="fr-FR" sz="900" b="1" dirty="0">
                  <a:solidFill>
                    <a:srgbClr val="000000"/>
                  </a:solidFill>
                  <a:latin typeface="Aptos" panose="02110004020202020204"/>
                </a:rPr>
                <a:t>)</a:t>
              </a:r>
              <a:endPara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674ABC0-F5B9-CDB9-800E-653E421B45BF}"/>
                </a:ext>
              </a:extLst>
            </p:cNvPr>
            <p:cNvSpPr txBox="1"/>
            <p:nvPr/>
          </p:nvSpPr>
          <p:spPr>
            <a:xfrm>
              <a:off x="4623335" y="2758330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Design / Build / Operate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087E7B-D045-AB28-5E1A-0CDECCC24349}"/>
                </a:ext>
              </a:extLst>
            </p:cNvPr>
            <p:cNvSpPr txBox="1"/>
            <p:nvPr/>
          </p:nvSpPr>
          <p:spPr>
            <a:xfrm>
              <a:off x="2100865" y="3763265"/>
              <a:ext cx="656926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AWS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ECC1A30-B490-68FA-602F-3F653BA15170}"/>
                </a:ext>
              </a:extLst>
            </p:cNvPr>
            <p:cNvSpPr txBox="1"/>
            <p:nvPr/>
          </p:nvSpPr>
          <p:spPr>
            <a:xfrm>
              <a:off x="3183591" y="3252589"/>
              <a:ext cx="1346102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Business Apps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4E6117-5A8F-B291-1486-ADA887293F61}"/>
                </a:ext>
              </a:extLst>
            </p:cNvPr>
            <p:cNvSpPr txBox="1"/>
            <p:nvPr/>
          </p:nvSpPr>
          <p:spPr>
            <a:xfrm>
              <a:off x="4623335" y="3252589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Modernize &amp; Migrate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1EDEA82-83D6-A7A7-B202-DFDE057510AA}"/>
                </a:ext>
              </a:extLst>
            </p:cNvPr>
            <p:cNvSpPr txBox="1"/>
            <p:nvPr/>
          </p:nvSpPr>
          <p:spPr>
            <a:xfrm>
              <a:off x="4623335" y="3742084"/>
              <a:ext cx="1633977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Operate &amp; SaaSify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EE6367-D288-7B4C-47B9-881725E500D2}"/>
                </a:ext>
              </a:extLst>
            </p:cNvPr>
            <p:cNvSpPr txBox="1"/>
            <p:nvPr/>
          </p:nvSpPr>
          <p:spPr>
            <a:xfrm>
              <a:off x="4623335" y="4226817"/>
              <a:ext cx="1999715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esign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/ Build / Operate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0A3465B-5CC0-CF59-60F8-78FDBF95DA9B}"/>
                </a:ext>
              </a:extLst>
            </p:cNvPr>
            <p:cNvSpPr txBox="1"/>
            <p:nvPr/>
          </p:nvSpPr>
          <p:spPr>
            <a:xfrm>
              <a:off x="609600" y="1254872"/>
              <a:ext cx="1219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Clean &amp; single source of truth</a:t>
              </a:r>
              <a:endParaRPr kumimoji="0" lang="en-IN" sz="1000" b="1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Google Sans Flex"/>
                <a:ea typeface="+mn-ea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0B0FB1-1A07-62D5-9103-9AEA42FC0A2F}"/>
                </a:ext>
              </a:extLst>
            </p:cNvPr>
            <p:cNvSpPr txBox="1"/>
            <p:nvPr/>
          </p:nvSpPr>
          <p:spPr>
            <a:xfrm>
              <a:off x="609600" y="2330730"/>
              <a:ext cx="1219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Integrate global apps</a:t>
              </a:r>
              <a:endParaRPr kumimoji="0" lang="en-IN" sz="1000" b="1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Google Sans Flex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8FC6B40-DBE3-C293-D5D7-F320F086FB05}"/>
                </a:ext>
              </a:extLst>
            </p:cNvPr>
            <p:cNvSpPr txBox="1"/>
            <p:nvPr/>
          </p:nvSpPr>
          <p:spPr>
            <a:xfrm>
              <a:off x="609600" y="3553467"/>
              <a:ext cx="12192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Cloud Center of Excellence - towards multi cloud</a:t>
              </a:r>
              <a:endParaRPr kumimoji="0" lang="en-IN" sz="1000" b="1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Google Sans Flex"/>
                <a:ea typeface="+mn-ea"/>
                <a:cs typeface="+mn-cs"/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73BC2DF6-88DD-3071-A569-C1F85805AD65}"/>
                </a:ext>
              </a:extLst>
            </p:cNvPr>
            <p:cNvCxnSpPr>
              <a:cxnSpLocks/>
            </p:cNvCxnSpPr>
            <p:nvPr/>
          </p:nvCxnSpPr>
          <p:spPr>
            <a:xfrm>
              <a:off x="1208314" y="1741715"/>
              <a:ext cx="0" cy="500742"/>
            </a:xfrm>
            <a:prstGeom prst="straightConnector1">
              <a:avLst/>
            </a:prstGeom>
            <a:ln>
              <a:solidFill>
                <a:schemeClr val="bg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F4E0C05-8A50-20C1-7A7A-0343B30CF90B}"/>
                </a:ext>
              </a:extLst>
            </p:cNvPr>
            <p:cNvCxnSpPr>
              <a:cxnSpLocks/>
            </p:cNvCxnSpPr>
            <p:nvPr/>
          </p:nvCxnSpPr>
          <p:spPr>
            <a:xfrm>
              <a:off x="1208314" y="2861128"/>
              <a:ext cx="0" cy="589643"/>
            </a:xfrm>
            <a:prstGeom prst="straightConnector1">
              <a:avLst/>
            </a:prstGeom>
            <a:ln>
              <a:solidFill>
                <a:schemeClr val="bg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2AD6F3F-929C-56A5-285E-AA822C29106C}"/>
              </a:ext>
            </a:extLst>
          </p:cNvPr>
          <p:cNvGrpSpPr/>
          <p:nvPr/>
        </p:nvGrpSpPr>
        <p:grpSpPr>
          <a:xfrm>
            <a:off x="609600" y="4495800"/>
            <a:ext cx="10915785" cy="2120050"/>
            <a:chOff x="609600" y="4495800"/>
            <a:chExt cx="10915785" cy="212005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4D19308-2B03-39CB-8676-68A7AF539815}"/>
                </a:ext>
              </a:extLst>
            </p:cNvPr>
            <p:cNvSpPr/>
            <p:nvPr/>
          </p:nvSpPr>
          <p:spPr>
            <a:xfrm>
              <a:off x="8874849" y="5136829"/>
              <a:ext cx="2639559" cy="952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781D649-647A-6659-93D8-586AC7CD34F2}"/>
                </a:ext>
              </a:extLst>
            </p:cNvPr>
            <p:cNvSpPr/>
            <p:nvPr/>
          </p:nvSpPr>
          <p:spPr>
            <a:xfrm>
              <a:off x="9476453" y="5500033"/>
              <a:ext cx="2047346" cy="952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5A36E48-294F-ACF7-E5F9-0E20D3067F2B}"/>
                </a:ext>
              </a:extLst>
            </p:cNvPr>
            <p:cNvSpPr/>
            <p:nvPr/>
          </p:nvSpPr>
          <p:spPr>
            <a:xfrm>
              <a:off x="9683885" y="5927911"/>
              <a:ext cx="1839913" cy="952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3B69071-CF19-D400-1A17-9BB8D50593FD}"/>
                </a:ext>
              </a:extLst>
            </p:cNvPr>
            <p:cNvSpPr/>
            <p:nvPr/>
          </p:nvSpPr>
          <p:spPr>
            <a:xfrm>
              <a:off x="9685472" y="6320486"/>
              <a:ext cx="1839913" cy="952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91DDF8E-47DB-2B93-B31B-BD245997574C}"/>
                </a:ext>
              </a:extLst>
            </p:cNvPr>
            <p:cNvSpPr/>
            <p:nvPr/>
          </p:nvSpPr>
          <p:spPr>
            <a:xfrm>
              <a:off x="1930400" y="4611831"/>
              <a:ext cx="997857" cy="20040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036B51-916C-3B01-EE2F-AFD2C1E22F31}"/>
                </a:ext>
              </a:extLst>
            </p:cNvPr>
            <p:cNvSpPr txBox="1"/>
            <p:nvPr/>
          </p:nvSpPr>
          <p:spPr>
            <a:xfrm>
              <a:off x="2015632" y="5493746"/>
              <a:ext cx="827392" cy="31188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AI &amp; Automation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8D5754-98E8-C679-6BB4-0F9F5E979535}"/>
                </a:ext>
              </a:extLst>
            </p:cNvPr>
            <p:cNvSpPr txBox="1"/>
            <p:nvPr/>
          </p:nvSpPr>
          <p:spPr>
            <a:xfrm>
              <a:off x="3183591" y="4721076"/>
              <a:ext cx="1346102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AI for IT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BDC2307-DA3A-5D6E-B907-B52F71323C9D}"/>
                </a:ext>
              </a:extLst>
            </p:cNvPr>
            <p:cNvSpPr txBox="1"/>
            <p:nvPr/>
          </p:nvSpPr>
          <p:spPr>
            <a:xfrm>
              <a:off x="4612358" y="5103407"/>
              <a:ext cx="2209265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Agentic Ops (SRE/Observability)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8CAD4E-C5C7-0C15-E0F1-A0B30473A910}"/>
                </a:ext>
              </a:extLst>
            </p:cNvPr>
            <p:cNvSpPr txBox="1"/>
            <p:nvPr/>
          </p:nvSpPr>
          <p:spPr>
            <a:xfrm>
              <a:off x="4610771" y="5465901"/>
              <a:ext cx="2044165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Agentic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Modernisation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Factory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94A3A1A-6516-7F77-9EEE-19786D63A90A}"/>
                </a:ext>
              </a:extLst>
            </p:cNvPr>
            <p:cNvSpPr txBox="1"/>
            <p:nvPr/>
          </p:nvSpPr>
          <p:spPr>
            <a:xfrm>
              <a:off x="3183591" y="5700067"/>
              <a:ext cx="1346102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AI for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Business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A0AC3D9-9363-56F8-06D6-3052644C4489}"/>
                </a:ext>
              </a:extLst>
            </p:cNvPr>
            <p:cNvSpPr txBox="1"/>
            <p:nvPr/>
          </p:nvSpPr>
          <p:spPr>
            <a:xfrm>
              <a:off x="4610771" y="5902802"/>
              <a:ext cx="2018765" cy="1579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Digital </a:t>
              </a:r>
              <a:r>
                <a:rPr lang="fr-FR" sz="1200" dirty="0">
                  <a:solidFill>
                    <a:srgbClr val="000000"/>
                  </a:solidFill>
                  <a:latin typeface="Aptos" panose="02110004020202020204"/>
                </a:rPr>
                <a:t>F</a:t>
              </a: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actory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A1E61C-8820-BDD9-C882-5CDE8F1BC038}"/>
                </a:ext>
              </a:extLst>
            </p:cNvPr>
            <p:cNvSpPr txBox="1"/>
            <p:nvPr/>
          </p:nvSpPr>
          <p:spPr>
            <a:xfrm>
              <a:off x="4612358" y="6289530"/>
              <a:ext cx="2063215" cy="31188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23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Business Platform data &amp; context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89831B3-09F4-9EEC-CD65-E9F197BA4022}"/>
                </a:ext>
              </a:extLst>
            </p:cNvPr>
            <p:cNvSpPr txBox="1"/>
            <p:nvPr/>
          </p:nvSpPr>
          <p:spPr>
            <a:xfrm>
              <a:off x="609600" y="5725355"/>
              <a:ext cx="1219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Business driven Technology</a:t>
              </a:r>
              <a:endParaRPr kumimoji="0" lang="en-IN" sz="1000" b="1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Google Sans Flex"/>
                <a:ea typeface="+mn-ea"/>
                <a:cs typeface="+mn-cs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BAC60FD6-2162-0FA1-2624-39736F544206}"/>
                </a:ext>
              </a:extLst>
            </p:cNvPr>
            <p:cNvCxnSpPr>
              <a:cxnSpLocks/>
            </p:cNvCxnSpPr>
            <p:nvPr/>
          </p:nvCxnSpPr>
          <p:spPr>
            <a:xfrm>
              <a:off x="1208314" y="4495800"/>
              <a:ext cx="0" cy="1153886"/>
            </a:xfrm>
            <a:prstGeom prst="straightConnector1">
              <a:avLst/>
            </a:prstGeom>
            <a:ln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 Placeholder 79">
            <a:extLst>
              <a:ext uri="{FF2B5EF4-FFF2-40B4-BE49-F238E27FC236}">
                <a16:creationId xmlns:a16="http://schemas.microsoft.com/office/drawing/2014/main" id="{4452376C-6AB2-7353-B5AD-E37AD655D6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7375" y="165100"/>
            <a:ext cx="10909300" cy="410633"/>
          </a:xfrm>
        </p:spPr>
        <p:txBody>
          <a:bodyPr/>
          <a:lstStyle/>
          <a:p>
            <a:r>
              <a:rPr lang="en-US" dirty="0"/>
              <a:t>From Inception to Delivery, Support &amp; Handover</a:t>
            </a:r>
            <a:br>
              <a:rPr lang="en-US" dirty="0"/>
            </a:br>
            <a:r>
              <a:rPr lang="en-US" sz="1600" b="0" dirty="0"/>
              <a:t>Foundation Pillar for AI Initiatives</a:t>
            </a:r>
            <a:endParaRPr lang="en-US" b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12793E-EC94-5FBB-609D-7490EB41FA6F}"/>
              </a:ext>
            </a:extLst>
          </p:cNvPr>
          <p:cNvSpPr txBox="1"/>
          <p:nvPr/>
        </p:nvSpPr>
        <p:spPr>
          <a:xfrm>
            <a:off x="4623335" y="4715804"/>
            <a:ext cx="2209265" cy="157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2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 Center of Excellence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: Rounded Corners 11">
            <a:extLst>
              <a:ext uri="{FF2B5EF4-FFF2-40B4-BE49-F238E27FC236}">
                <a16:creationId xmlns:a16="http://schemas.microsoft.com/office/drawing/2014/main" id="{C3EFDC4E-72B4-27B0-93A4-39C03AC4FC7E}"/>
              </a:ext>
            </a:extLst>
          </p:cNvPr>
          <p:cNvSpPr/>
          <p:nvPr/>
        </p:nvSpPr>
        <p:spPr>
          <a:xfrm>
            <a:off x="8352848" y="4742378"/>
            <a:ext cx="1594305" cy="104982"/>
          </a:xfrm>
          <a:prstGeom prst="roundRect">
            <a:avLst>
              <a:gd name="adj" fmla="val 50000"/>
            </a:avLst>
          </a:prstGeom>
          <a:solidFill>
            <a:srgbClr val="00B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1B8EE-F3B4-D165-673B-6800AEFFD31C}"/>
              </a:ext>
            </a:extLst>
          </p:cNvPr>
          <p:cNvSpPr txBox="1"/>
          <p:nvPr/>
        </p:nvSpPr>
        <p:spPr>
          <a:xfrm>
            <a:off x="3183591" y="4183920"/>
            <a:ext cx="1346102" cy="311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2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Landing Zone (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govern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secure</a:t>
            </a:r>
            <a:r>
              <a:rPr lang="fr-FR" sz="900" b="1" dirty="0">
                <a:solidFill>
                  <a:srgbClr val="000000"/>
                </a:solidFill>
                <a:latin typeface="Aptos" panose="02110004020202020204"/>
              </a:rPr>
              <a:t>, </a:t>
            </a:r>
            <a:r>
              <a:rPr lang="fr-FR" sz="900" b="1" dirty="0" err="1">
                <a:solidFill>
                  <a:srgbClr val="000000"/>
                </a:solidFill>
                <a:latin typeface="Aptos" panose="02110004020202020204"/>
              </a:rPr>
              <a:t>scale</a:t>
            </a:r>
            <a:r>
              <a:rPr lang="fr-FR" sz="900" b="1" dirty="0">
                <a:solidFill>
                  <a:srgbClr val="000000"/>
                </a:solidFill>
                <a:latin typeface="Aptos" panose="02110004020202020204"/>
              </a:rPr>
              <a:t>)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32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5F3F2-62B0-1FC2-20C4-D13E3D80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75E5FFD-3CA5-30AC-8F19-F6FB38B098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Future Opportunity Landscape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4045A2-842A-1AB6-93C2-CD0FD138D2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12</a:t>
            </a:fld>
            <a:endParaRPr lang="fr-FR" dirty="0"/>
          </a:p>
        </p:txBody>
      </p:sp>
      <p:pic>
        <p:nvPicPr>
          <p:cNvPr id="7" name="Picture 6" descr="A graph of a graph of a company&#10;&#10;AI-generated content may be incorrect.">
            <a:extLst>
              <a:ext uri="{FF2B5EF4-FFF2-40B4-BE49-F238E27FC236}">
                <a16:creationId xmlns:a16="http://schemas.microsoft.com/office/drawing/2014/main" id="{1C985A40-92F5-E1E9-5B43-B4C85C507B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53"/>
          <a:stretch>
            <a:fillRect/>
          </a:stretch>
        </p:blipFill>
        <p:spPr>
          <a:xfrm>
            <a:off x="1572188" y="923975"/>
            <a:ext cx="9047624" cy="5585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6F9429-0D1C-8D6B-D2DA-EFDC5750AAB6}"/>
              </a:ext>
            </a:extLst>
          </p:cNvPr>
          <p:cNvSpPr txBox="1"/>
          <p:nvPr/>
        </p:nvSpPr>
        <p:spPr>
          <a:xfrm>
            <a:off x="382088" y="6509884"/>
            <a:ext cx="86051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www.gartner.com</a:t>
            </a:r>
            <a:r>
              <a:rPr lang="en-GB" sz="1000" dirty="0"/>
              <a:t>/</a:t>
            </a:r>
            <a:r>
              <a:rPr lang="en-GB" sz="1000" dirty="0" err="1"/>
              <a:t>en</a:t>
            </a:r>
            <a:r>
              <a:rPr lang="en-GB" sz="1000" dirty="0"/>
              <a:t>/newsroom/press-releases/2025-09-10-gartner-unveils-top-emerging-technologies-to-support-autonomous-business</a:t>
            </a:r>
          </a:p>
        </p:txBody>
      </p:sp>
    </p:spTree>
    <p:extLst>
      <p:ext uri="{BB962C8B-B14F-4D97-AF65-F5344CB8AC3E}">
        <p14:creationId xmlns:p14="http://schemas.microsoft.com/office/powerpoint/2010/main" val="1750427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Business Leader vs Digital Transformation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13</a:t>
            </a:fld>
            <a:endParaRPr lang="fr-FR" dirty="0"/>
          </a:p>
        </p:txBody>
      </p:sp>
      <p:grpSp>
        <p:nvGrpSpPr>
          <p:cNvPr id="3094" name="Group 3093">
            <a:extLst>
              <a:ext uri="{FF2B5EF4-FFF2-40B4-BE49-F238E27FC236}">
                <a16:creationId xmlns:a16="http://schemas.microsoft.com/office/drawing/2014/main" id="{5E269297-9334-1949-3D2C-BA8CA837FBA9}"/>
              </a:ext>
            </a:extLst>
          </p:cNvPr>
          <p:cNvGrpSpPr/>
          <p:nvPr/>
        </p:nvGrpSpPr>
        <p:grpSpPr>
          <a:xfrm>
            <a:off x="1322845" y="6012245"/>
            <a:ext cx="3738068" cy="307777"/>
            <a:chOff x="1322845" y="5684191"/>
            <a:chExt cx="3738068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0DC95D-10FF-66CF-72B7-EF93913FA035}"/>
                </a:ext>
              </a:extLst>
            </p:cNvPr>
            <p:cNvSpPr txBox="1"/>
            <p:nvPr/>
          </p:nvSpPr>
          <p:spPr>
            <a:xfrm>
              <a:off x="1695889" y="5684191"/>
              <a:ext cx="33650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Business Leader Involvement in IT decisions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2C93556-B050-8CA6-1821-CD7AA2ABFF3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5854517"/>
              <a:ext cx="373044" cy="0"/>
            </a:xfrm>
            <a:prstGeom prst="straightConnector1">
              <a:avLst/>
            </a:prstGeom>
            <a:ln w="44450">
              <a:solidFill>
                <a:srgbClr val="52779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FF18F1CE-FFDD-3CC4-B786-561A728E537C}"/>
              </a:ext>
            </a:extLst>
          </p:cNvPr>
          <p:cNvGrpSpPr/>
          <p:nvPr/>
        </p:nvGrpSpPr>
        <p:grpSpPr>
          <a:xfrm>
            <a:off x="1322845" y="5749652"/>
            <a:ext cx="2176679" cy="307777"/>
            <a:chOff x="1322845" y="5970365"/>
            <a:chExt cx="2176679" cy="30777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720516-C536-0186-D8B7-8ECA6D7B4FCC}"/>
                </a:ext>
              </a:extLst>
            </p:cNvPr>
            <p:cNvSpPr txBox="1"/>
            <p:nvPr/>
          </p:nvSpPr>
          <p:spPr>
            <a:xfrm>
              <a:off x="1695889" y="5970365"/>
              <a:ext cx="1803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Digital Transformation</a:t>
              </a:r>
            </a:p>
          </p:txBody>
        </p:sp>
        <p:cxnSp>
          <p:nvCxnSpPr>
            <p:cNvPr id="3079" name="Straight Arrow Connector 3078">
              <a:extLst>
                <a:ext uri="{FF2B5EF4-FFF2-40B4-BE49-F238E27FC236}">
                  <a16:creationId xmlns:a16="http://schemas.microsoft.com/office/drawing/2014/main" id="{343EEAFF-963E-4767-9558-1A6B3F51ECE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6153287"/>
              <a:ext cx="373044" cy="0"/>
            </a:xfrm>
            <a:prstGeom prst="straightConnector1">
              <a:avLst/>
            </a:prstGeom>
            <a:ln w="44450">
              <a:solidFill>
                <a:srgbClr val="E96505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EE0D64-4050-CC8D-E6EF-CA02F1C639B5}"/>
              </a:ext>
            </a:extLst>
          </p:cNvPr>
          <p:cNvCxnSpPr>
            <a:cxnSpLocks/>
          </p:cNvCxnSpPr>
          <p:nvPr/>
        </p:nvCxnSpPr>
        <p:spPr>
          <a:xfrm>
            <a:off x="1291948" y="5062451"/>
            <a:ext cx="5940919" cy="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ED4C90-6389-D34F-622D-2F750130C09B}"/>
              </a:ext>
            </a:extLst>
          </p:cNvPr>
          <p:cNvCxnSpPr>
            <a:cxnSpLocks/>
          </p:cNvCxnSpPr>
          <p:nvPr/>
        </p:nvCxnSpPr>
        <p:spPr>
          <a:xfrm flipV="1">
            <a:off x="1688489" y="1409397"/>
            <a:ext cx="0" cy="396084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2C84E42-29D2-4370-CDD0-286BD3708AB4}"/>
              </a:ext>
            </a:extLst>
          </p:cNvPr>
          <p:cNvSpPr txBox="1"/>
          <p:nvPr/>
        </p:nvSpPr>
        <p:spPr>
          <a:xfrm rot="16200000">
            <a:off x="-121990" y="2939076"/>
            <a:ext cx="2200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Transformation Level </a:t>
            </a:r>
          </a:p>
          <a:p>
            <a:pPr algn="ctr"/>
            <a:r>
              <a:rPr lang="en-GB" sz="1400" dirty="0"/>
              <a:t>(Milestone (M))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DDB796-4FA3-5348-29A6-28750BE94307}"/>
              </a:ext>
            </a:extLst>
          </p:cNvPr>
          <p:cNvCxnSpPr/>
          <p:nvPr/>
        </p:nvCxnSpPr>
        <p:spPr>
          <a:xfrm>
            <a:off x="1688489" y="4086532"/>
            <a:ext cx="139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B4FA6B-676C-55FB-514D-833EC9076F80}"/>
              </a:ext>
            </a:extLst>
          </p:cNvPr>
          <p:cNvCxnSpPr>
            <a:cxnSpLocks/>
          </p:cNvCxnSpPr>
          <p:nvPr/>
        </p:nvCxnSpPr>
        <p:spPr>
          <a:xfrm>
            <a:off x="3081137" y="4086532"/>
            <a:ext cx="0" cy="975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C9B9CA-F374-D2D7-1CD7-70E2B49E51EE}"/>
              </a:ext>
            </a:extLst>
          </p:cNvPr>
          <p:cNvCxnSpPr>
            <a:cxnSpLocks/>
          </p:cNvCxnSpPr>
          <p:nvPr/>
        </p:nvCxnSpPr>
        <p:spPr>
          <a:xfrm>
            <a:off x="1688489" y="3509645"/>
            <a:ext cx="222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A2D2CD-9428-C166-4E14-2B968B631759}"/>
              </a:ext>
            </a:extLst>
          </p:cNvPr>
          <p:cNvCxnSpPr>
            <a:cxnSpLocks/>
          </p:cNvCxnSpPr>
          <p:nvPr/>
        </p:nvCxnSpPr>
        <p:spPr>
          <a:xfrm>
            <a:off x="3916583" y="3509645"/>
            <a:ext cx="0" cy="155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797839-7C42-0D23-EEB7-5869EA38FC25}"/>
              </a:ext>
            </a:extLst>
          </p:cNvPr>
          <p:cNvCxnSpPr>
            <a:cxnSpLocks/>
          </p:cNvCxnSpPr>
          <p:nvPr/>
        </p:nvCxnSpPr>
        <p:spPr>
          <a:xfrm>
            <a:off x="1688489" y="2934932"/>
            <a:ext cx="3064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BAFD20A-A77B-04A3-1DEA-91B7FFAD6B2F}"/>
              </a:ext>
            </a:extLst>
          </p:cNvPr>
          <p:cNvCxnSpPr>
            <a:cxnSpLocks/>
          </p:cNvCxnSpPr>
          <p:nvPr/>
        </p:nvCxnSpPr>
        <p:spPr>
          <a:xfrm>
            <a:off x="4752613" y="2934932"/>
            <a:ext cx="0" cy="2127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930510B-4661-2AE9-5C00-6BFEC21ADBD1}"/>
              </a:ext>
            </a:extLst>
          </p:cNvPr>
          <p:cNvCxnSpPr>
            <a:cxnSpLocks/>
          </p:cNvCxnSpPr>
          <p:nvPr/>
        </p:nvCxnSpPr>
        <p:spPr>
          <a:xfrm>
            <a:off x="1688489" y="2387703"/>
            <a:ext cx="386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5A8399-1335-6326-ED91-B0F07F62299D}"/>
              </a:ext>
            </a:extLst>
          </p:cNvPr>
          <p:cNvCxnSpPr>
            <a:cxnSpLocks/>
          </p:cNvCxnSpPr>
          <p:nvPr/>
        </p:nvCxnSpPr>
        <p:spPr>
          <a:xfrm>
            <a:off x="5556260" y="2387703"/>
            <a:ext cx="0" cy="2674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8A8A37F-47BC-3CF8-7AAA-25A76C0F47F7}"/>
              </a:ext>
            </a:extLst>
          </p:cNvPr>
          <p:cNvCxnSpPr>
            <a:cxnSpLocks/>
          </p:cNvCxnSpPr>
          <p:nvPr/>
        </p:nvCxnSpPr>
        <p:spPr>
          <a:xfrm flipV="1">
            <a:off x="1931139" y="4657434"/>
            <a:ext cx="4618251" cy="195645"/>
          </a:xfrm>
          <a:prstGeom prst="straightConnector1">
            <a:avLst/>
          </a:prstGeom>
          <a:ln w="4445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E6820F-85AB-7B3E-9D7D-6BEFDE10EA5E}"/>
              </a:ext>
            </a:extLst>
          </p:cNvPr>
          <p:cNvCxnSpPr>
            <a:cxnSpLocks/>
          </p:cNvCxnSpPr>
          <p:nvPr/>
        </p:nvCxnSpPr>
        <p:spPr>
          <a:xfrm flipV="1">
            <a:off x="1940727" y="1795549"/>
            <a:ext cx="309162" cy="3073913"/>
          </a:xfrm>
          <a:prstGeom prst="straightConnector1">
            <a:avLst/>
          </a:prstGeom>
          <a:ln w="4445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tailEnd type="none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TextBox 3072">
            <a:extLst>
              <a:ext uri="{FF2B5EF4-FFF2-40B4-BE49-F238E27FC236}">
                <a16:creationId xmlns:a16="http://schemas.microsoft.com/office/drawing/2014/main" id="{68107E4A-463D-5DD8-5250-A8BF305749E6}"/>
              </a:ext>
            </a:extLst>
          </p:cNvPr>
          <p:cNvSpPr txBox="1"/>
          <p:nvPr/>
        </p:nvSpPr>
        <p:spPr>
          <a:xfrm>
            <a:off x="3940637" y="5345873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 (T)</a:t>
            </a:r>
          </a:p>
        </p:txBody>
      </p:sp>
      <p:sp>
        <p:nvSpPr>
          <p:cNvPr id="3082" name="TextBox 3081">
            <a:extLst>
              <a:ext uri="{FF2B5EF4-FFF2-40B4-BE49-F238E27FC236}">
                <a16:creationId xmlns:a16="http://schemas.microsoft.com/office/drawing/2014/main" id="{3716C26F-C327-EA16-019D-4A8B3A971B55}"/>
              </a:ext>
            </a:extLst>
          </p:cNvPr>
          <p:cNvSpPr txBox="1"/>
          <p:nvPr/>
        </p:nvSpPr>
        <p:spPr>
          <a:xfrm>
            <a:off x="1336495" y="3928673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M1</a:t>
            </a:r>
          </a:p>
        </p:txBody>
      </p:sp>
      <p:sp>
        <p:nvSpPr>
          <p:cNvPr id="3083" name="TextBox 3082">
            <a:extLst>
              <a:ext uri="{FF2B5EF4-FFF2-40B4-BE49-F238E27FC236}">
                <a16:creationId xmlns:a16="http://schemas.microsoft.com/office/drawing/2014/main" id="{9A9E7B89-FE26-A1B4-5173-0A0D45FA3E01}"/>
              </a:ext>
            </a:extLst>
          </p:cNvPr>
          <p:cNvSpPr txBox="1"/>
          <p:nvPr/>
        </p:nvSpPr>
        <p:spPr>
          <a:xfrm>
            <a:off x="1336495" y="3351087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M2</a:t>
            </a:r>
          </a:p>
        </p:txBody>
      </p:sp>
      <p:sp>
        <p:nvSpPr>
          <p:cNvPr id="3084" name="TextBox 3083">
            <a:extLst>
              <a:ext uri="{FF2B5EF4-FFF2-40B4-BE49-F238E27FC236}">
                <a16:creationId xmlns:a16="http://schemas.microsoft.com/office/drawing/2014/main" id="{768E0E89-DF0F-BC8C-9E89-BC33EE277736}"/>
              </a:ext>
            </a:extLst>
          </p:cNvPr>
          <p:cNvSpPr txBox="1"/>
          <p:nvPr/>
        </p:nvSpPr>
        <p:spPr>
          <a:xfrm>
            <a:off x="1336495" y="2773502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M3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146042AF-B6B0-1AB2-3287-AF766FCB4DEA}"/>
              </a:ext>
            </a:extLst>
          </p:cNvPr>
          <p:cNvSpPr txBox="1"/>
          <p:nvPr/>
        </p:nvSpPr>
        <p:spPr>
          <a:xfrm>
            <a:off x="1336495" y="2195917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MX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21335678-5D1F-B9CF-2D3D-90B455781822}"/>
              </a:ext>
            </a:extLst>
          </p:cNvPr>
          <p:cNvSpPr txBox="1"/>
          <p:nvPr/>
        </p:nvSpPr>
        <p:spPr>
          <a:xfrm>
            <a:off x="2939262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T1</a:t>
            </a:r>
          </a:p>
        </p:txBody>
      </p:sp>
      <p:sp>
        <p:nvSpPr>
          <p:cNvPr id="3090" name="TextBox 3089">
            <a:extLst>
              <a:ext uri="{FF2B5EF4-FFF2-40B4-BE49-F238E27FC236}">
                <a16:creationId xmlns:a16="http://schemas.microsoft.com/office/drawing/2014/main" id="{E4288205-E722-036A-5F77-97E92332BFB3}"/>
              </a:ext>
            </a:extLst>
          </p:cNvPr>
          <p:cNvSpPr txBox="1"/>
          <p:nvPr/>
        </p:nvSpPr>
        <p:spPr>
          <a:xfrm>
            <a:off x="3757981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T2</a:t>
            </a:r>
          </a:p>
        </p:txBody>
      </p:sp>
      <p:sp>
        <p:nvSpPr>
          <p:cNvPr id="3091" name="TextBox 3090">
            <a:extLst>
              <a:ext uri="{FF2B5EF4-FFF2-40B4-BE49-F238E27FC236}">
                <a16:creationId xmlns:a16="http://schemas.microsoft.com/office/drawing/2014/main" id="{343F2BE0-CFFA-EDC8-DFE4-77420137D21F}"/>
              </a:ext>
            </a:extLst>
          </p:cNvPr>
          <p:cNvSpPr txBox="1"/>
          <p:nvPr/>
        </p:nvSpPr>
        <p:spPr>
          <a:xfrm>
            <a:off x="4608362" y="511526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T3</a:t>
            </a:r>
          </a:p>
        </p:txBody>
      </p:sp>
      <p:sp>
        <p:nvSpPr>
          <p:cNvPr id="3092" name="TextBox 3091">
            <a:extLst>
              <a:ext uri="{FF2B5EF4-FFF2-40B4-BE49-F238E27FC236}">
                <a16:creationId xmlns:a16="http://schemas.microsoft.com/office/drawing/2014/main" id="{0E60A500-6368-F496-38F3-5AA7578F9061}"/>
              </a:ext>
            </a:extLst>
          </p:cNvPr>
          <p:cNvSpPr txBox="1"/>
          <p:nvPr/>
        </p:nvSpPr>
        <p:spPr>
          <a:xfrm>
            <a:off x="5395418" y="5104766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TX</a:t>
            </a:r>
          </a:p>
        </p:txBody>
      </p:sp>
      <p:sp>
        <p:nvSpPr>
          <p:cNvPr id="3107" name="TextBox 3106">
            <a:extLst>
              <a:ext uri="{FF2B5EF4-FFF2-40B4-BE49-F238E27FC236}">
                <a16:creationId xmlns:a16="http://schemas.microsoft.com/office/drawing/2014/main" id="{18DEEFBA-1805-0993-5E8A-DF3843F62812}"/>
              </a:ext>
            </a:extLst>
          </p:cNvPr>
          <p:cNvSpPr txBox="1"/>
          <p:nvPr/>
        </p:nvSpPr>
        <p:spPr>
          <a:xfrm>
            <a:off x="7787605" y="2655371"/>
            <a:ext cx="43516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Reasons: </a:t>
            </a:r>
          </a:p>
          <a:p>
            <a:r>
              <a:rPr lang="en-GB" dirty="0"/>
              <a:t>No guidance with digital leadership team, no team-work or collaboration, business operates in silo</a:t>
            </a:r>
          </a:p>
          <a:p>
            <a:endParaRPr lang="en-GB" dirty="0"/>
          </a:p>
          <a:p>
            <a:r>
              <a:rPr lang="en-GB" b="1" dirty="0"/>
              <a:t>Consequences: </a:t>
            </a:r>
          </a:p>
          <a:p>
            <a:r>
              <a:rPr lang="en-GB" dirty="0"/>
              <a:t>Hasty decisions, no proper planning, proof of concepts becoming production “monsters”, demotivation, burnouts, decrease in work happiness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1C060-1D1D-B29D-EF1B-3B062D8AC251}"/>
              </a:ext>
            </a:extLst>
          </p:cNvPr>
          <p:cNvSpPr txBox="1"/>
          <p:nvPr/>
        </p:nvSpPr>
        <p:spPr>
          <a:xfrm>
            <a:off x="7787605" y="1644843"/>
            <a:ext cx="4351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Scenario 1: </a:t>
            </a:r>
          </a:p>
          <a:p>
            <a:r>
              <a:rPr lang="en-GB" dirty="0"/>
              <a:t>Digital transformation happening fast with limited guidance</a:t>
            </a:r>
          </a:p>
        </p:txBody>
      </p:sp>
    </p:spTree>
    <p:extLst>
      <p:ext uri="{BB962C8B-B14F-4D97-AF65-F5344CB8AC3E}">
        <p14:creationId xmlns:p14="http://schemas.microsoft.com/office/powerpoint/2010/main" val="74854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Business Leader vs Digital Transformation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14</a:t>
            </a:fld>
            <a:endParaRPr lang="fr-FR" dirty="0"/>
          </a:p>
        </p:txBody>
      </p:sp>
      <p:grpSp>
        <p:nvGrpSpPr>
          <p:cNvPr id="3094" name="Group 3093">
            <a:extLst>
              <a:ext uri="{FF2B5EF4-FFF2-40B4-BE49-F238E27FC236}">
                <a16:creationId xmlns:a16="http://schemas.microsoft.com/office/drawing/2014/main" id="{5E269297-9334-1949-3D2C-BA8CA837FBA9}"/>
              </a:ext>
            </a:extLst>
          </p:cNvPr>
          <p:cNvGrpSpPr/>
          <p:nvPr/>
        </p:nvGrpSpPr>
        <p:grpSpPr>
          <a:xfrm>
            <a:off x="1322845" y="6012245"/>
            <a:ext cx="3738068" cy="307777"/>
            <a:chOff x="1322845" y="5684191"/>
            <a:chExt cx="3738068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0DC95D-10FF-66CF-72B7-EF93913FA035}"/>
                </a:ext>
              </a:extLst>
            </p:cNvPr>
            <p:cNvSpPr txBox="1"/>
            <p:nvPr/>
          </p:nvSpPr>
          <p:spPr>
            <a:xfrm>
              <a:off x="1695889" y="5684191"/>
              <a:ext cx="33650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Business Leader Involvement in IT decisions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2C93556-B050-8CA6-1821-CD7AA2ABFF3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5854517"/>
              <a:ext cx="373044" cy="0"/>
            </a:xfrm>
            <a:prstGeom prst="straightConnector1">
              <a:avLst/>
            </a:prstGeom>
            <a:ln w="44450">
              <a:solidFill>
                <a:srgbClr val="52779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FF18F1CE-FFDD-3CC4-B786-561A728E537C}"/>
              </a:ext>
            </a:extLst>
          </p:cNvPr>
          <p:cNvGrpSpPr/>
          <p:nvPr/>
        </p:nvGrpSpPr>
        <p:grpSpPr>
          <a:xfrm>
            <a:off x="1322845" y="5749652"/>
            <a:ext cx="2176679" cy="307777"/>
            <a:chOff x="1322845" y="5970365"/>
            <a:chExt cx="2176679" cy="30777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720516-C536-0186-D8B7-8ECA6D7B4FCC}"/>
                </a:ext>
              </a:extLst>
            </p:cNvPr>
            <p:cNvSpPr txBox="1"/>
            <p:nvPr/>
          </p:nvSpPr>
          <p:spPr>
            <a:xfrm>
              <a:off x="1695889" y="5970365"/>
              <a:ext cx="1803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Digital Transformation</a:t>
              </a:r>
            </a:p>
          </p:txBody>
        </p:sp>
        <p:cxnSp>
          <p:nvCxnSpPr>
            <p:cNvPr id="3079" name="Straight Arrow Connector 3078">
              <a:extLst>
                <a:ext uri="{FF2B5EF4-FFF2-40B4-BE49-F238E27FC236}">
                  <a16:creationId xmlns:a16="http://schemas.microsoft.com/office/drawing/2014/main" id="{343EEAFF-963E-4767-9558-1A6B3F51ECE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6153287"/>
              <a:ext cx="373044" cy="0"/>
            </a:xfrm>
            <a:prstGeom prst="straightConnector1">
              <a:avLst/>
            </a:prstGeom>
            <a:ln w="44450">
              <a:solidFill>
                <a:srgbClr val="E96505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EE0D64-4050-CC8D-E6EF-CA02F1C639B5}"/>
              </a:ext>
            </a:extLst>
          </p:cNvPr>
          <p:cNvCxnSpPr>
            <a:cxnSpLocks/>
          </p:cNvCxnSpPr>
          <p:nvPr/>
        </p:nvCxnSpPr>
        <p:spPr>
          <a:xfrm>
            <a:off x="1291948" y="5062451"/>
            <a:ext cx="5940919" cy="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ED4C90-6389-D34F-622D-2F750130C09B}"/>
              </a:ext>
            </a:extLst>
          </p:cNvPr>
          <p:cNvCxnSpPr>
            <a:cxnSpLocks/>
          </p:cNvCxnSpPr>
          <p:nvPr/>
        </p:nvCxnSpPr>
        <p:spPr>
          <a:xfrm flipV="1">
            <a:off x="1688489" y="1409397"/>
            <a:ext cx="0" cy="396084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2C84E42-29D2-4370-CDD0-286BD3708AB4}"/>
              </a:ext>
            </a:extLst>
          </p:cNvPr>
          <p:cNvSpPr txBox="1"/>
          <p:nvPr/>
        </p:nvSpPr>
        <p:spPr>
          <a:xfrm rot="16200000">
            <a:off x="-121990" y="2939076"/>
            <a:ext cx="2200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Transformation Level </a:t>
            </a:r>
          </a:p>
          <a:p>
            <a:pPr algn="ctr"/>
            <a:r>
              <a:rPr lang="en-GB" sz="1400" dirty="0"/>
              <a:t>(Milestone (M))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DDB796-4FA3-5348-29A6-28750BE94307}"/>
              </a:ext>
            </a:extLst>
          </p:cNvPr>
          <p:cNvCxnSpPr/>
          <p:nvPr/>
        </p:nvCxnSpPr>
        <p:spPr>
          <a:xfrm>
            <a:off x="1688489" y="4086532"/>
            <a:ext cx="139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B4FA6B-676C-55FB-514D-833EC9076F80}"/>
              </a:ext>
            </a:extLst>
          </p:cNvPr>
          <p:cNvCxnSpPr>
            <a:cxnSpLocks/>
          </p:cNvCxnSpPr>
          <p:nvPr/>
        </p:nvCxnSpPr>
        <p:spPr>
          <a:xfrm>
            <a:off x="3081137" y="4086532"/>
            <a:ext cx="0" cy="975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C9B9CA-F374-D2D7-1CD7-70E2B49E51EE}"/>
              </a:ext>
            </a:extLst>
          </p:cNvPr>
          <p:cNvCxnSpPr>
            <a:cxnSpLocks/>
          </p:cNvCxnSpPr>
          <p:nvPr/>
        </p:nvCxnSpPr>
        <p:spPr>
          <a:xfrm>
            <a:off x="1688489" y="3509645"/>
            <a:ext cx="222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A2D2CD-9428-C166-4E14-2B968B631759}"/>
              </a:ext>
            </a:extLst>
          </p:cNvPr>
          <p:cNvCxnSpPr>
            <a:cxnSpLocks/>
          </p:cNvCxnSpPr>
          <p:nvPr/>
        </p:nvCxnSpPr>
        <p:spPr>
          <a:xfrm>
            <a:off x="3916583" y="3509645"/>
            <a:ext cx="0" cy="155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797839-7C42-0D23-EEB7-5869EA38FC25}"/>
              </a:ext>
            </a:extLst>
          </p:cNvPr>
          <p:cNvCxnSpPr>
            <a:cxnSpLocks/>
          </p:cNvCxnSpPr>
          <p:nvPr/>
        </p:nvCxnSpPr>
        <p:spPr>
          <a:xfrm>
            <a:off x="1688489" y="2934932"/>
            <a:ext cx="3064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BAFD20A-A77B-04A3-1DEA-91B7FFAD6B2F}"/>
              </a:ext>
            </a:extLst>
          </p:cNvPr>
          <p:cNvCxnSpPr>
            <a:cxnSpLocks/>
          </p:cNvCxnSpPr>
          <p:nvPr/>
        </p:nvCxnSpPr>
        <p:spPr>
          <a:xfrm>
            <a:off x="4752613" y="2934932"/>
            <a:ext cx="0" cy="2127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930510B-4661-2AE9-5C00-6BFEC21ADBD1}"/>
              </a:ext>
            </a:extLst>
          </p:cNvPr>
          <p:cNvCxnSpPr>
            <a:cxnSpLocks/>
          </p:cNvCxnSpPr>
          <p:nvPr/>
        </p:nvCxnSpPr>
        <p:spPr>
          <a:xfrm>
            <a:off x="1688489" y="2387703"/>
            <a:ext cx="386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5A8399-1335-6326-ED91-B0F07F62299D}"/>
              </a:ext>
            </a:extLst>
          </p:cNvPr>
          <p:cNvCxnSpPr>
            <a:cxnSpLocks/>
          </p:cNvCxnSpPr>
          <p:nvPr/>
        </p:nvCxnSpPr>
        <p:spPr>
          <a:xfrm>
            <a:off x="5556260" y="2387703"/>
            <a:ext cx="0" cy="2674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8A8A37F-47BC-3CF8-7AAA-25A76C0F47F7}"/>
              </a:ext>
            </a:extLst>
          </p:cNvPr>
          <p:cNvCxnSpPr>
            <a:cxnSpLocks/>
          </p:cNvCxnSpPr>
          <p:nvPr/>
        </p:nvCxnSpPr>
        <p:spPr>
          <a:xfrm>
            <a:off x="1931139" y="4853079"/>
            <a:ext cx="4583961" cy="0"/>
          </a:xfrm>
          <a:prstGeom prst="straightConnector1">
            <a:avLst/>
          </a:prstGeom>
          <a:ln w="4445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E6820F-85AB-7B3E-9D7D-6BEFDE10EA5E}"/>
              </a:ext>
            </a:extLst>
          </p:cNvPr>
          <p:cNvCxnSpPr>
            <a:cxnSpLocks/>
          </p:cNvCxnSpPr>
          <p:nvPr/>
        </p:nvCxnSpPr>
        <p:spPr>
          <a:xfrm flipV="1">
            <a:off x="1931139" y="4512547"/>
            <a:ext cx="4583961" cy="340532"/>
          </a:xfrm>
          <a:prstGeom prst="straightConnector1">
            <a:avLst/>
          </a:prstGeom>
          <a:ln w="4445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TextBox 3072">
            <a:extLst>
              <a:ext uri="{FF2B5EF4-FFF2-40B4-BE49-F238E27FC236}">
                <a16:creationId xmlns:a16="http://schemas.microsoft.com/office/drawing/2014/main" id="{68107E4A-463D-5DD8-5250-A8BF305749E6}"/>
              </a:ext>
            </a:extLst>
          </p:cNvPr>
          <p:cNvSpPr txBox="1"/>
          <p:nvPr/>
        </p:nvSpPr>
        <p:spPr>
          <a:xfrm>
            <a:off x="3940637" y="5345873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 (T)</a:t>
            </a:r>
          </a:p>
        </p:txBody>
      </p:sp>
      <p:sp>
        <p:nvSpPr>
          <p:cNvPr id="3082" name="TextBox 3081">
            <a:extLst>
              <a:ext uri="{FF2B5EF4-FFF2-40B4-BE49-F238E27FC236}">
                <a16:creationId xmlns:a16="http://schemas.microsoft.com/office/drawing/2014/main" id="{3716C26F-C327-EA16-019D-4A8B3A971B55}"/>
              </a:ext>
            </a:extLst>
          </p:cNvPr>
          <p:cNvSpPr txBox="1"/>
          <p:nvPr/>
        </p:nvSpPr>
        <p:spPr>
          <a:xfrm>
            <a:off x="1336495" y="3928673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M1</a:t>
            </a:r>
          </a:p>
        </p:txBody>
      </p:sp>
      <p:sp>
        <p:nvSpPr>
          <p:cNvPr id="3083" name="TextBox 3082">
            <a:extLst>
              <a:ext uri="{FF2B5EF4-FFF2-40B4-BE49-F238E27FC236}">
                <a16:creationId xmlns:a16="http://schemas.microsoft.com/office/drawing/2014/main" id="{9A9E7B89-FE26-A1B4-5173-0A0D45FA3E01}"/>
              </a:ext>
            </a:extLst>
          </p:cNvPr>
          <p:cNvSpPr txBox="1"/>
          <p:nvPr/>
        </p:nvSpPr>
        <p:spPr>
          <a:xfrm>
            <a:off x="1336495" y="3351087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M2</a:t>
            </a:r>
          </a:p>
        </p:txBody>
      </p:sp>
      <p:sp>
        <p:nvSpPr>
          <p:cNvPr id="3084" name="TextBox 3083">
            <a:extLst>
              <a:ext uri="{FF2B5EF4-FFF2-40B4-BE49-F238E27FC236}">
                <a16:creationId xmlns:a16="http://schemas.microsoft.com/office/drawing/2014/main" id="{768E0E89-DF0F-BC8C-9E89-BC33EE277736}"/>
              </a:ext>
            </a:extLst>
          </p:cNvPr>
          <p:cNvSpPr txBox="1"/>
          <p:nvPr/>
        </p:nvSpPr>
        <p:spPr>
          <a:xfrm>
            <a:off x="1336495" y="2773502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M3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146042AF-B6B0-1AB2-3287-AF766FCB4DEA}"/>
              </a:ext>
            </a:extLst>
          </p:cNvPr>
          <p:cNvSpPr txBox="1"/>
          <p:nvPr/>
        </p:nvSpPr>
        <p:spPr>
          <a:xfrm>
            <a:off x="1336495" y="2195917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MX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21335678-5D1F-B9CF-2D3D-90B455781822}"/>
              </a:ext>
            </a:extLst>
          </p:cNvPr>
          <p:cNvSpPr txBox="1"/>
          <p:nvPr/>
        </p:nvSpPr>
        <p:spPr>
          <a:xfrm>
            <a:off x="2939262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T1</a:t>
            </a:r>
          </a:p>
        </p:txBody>
      </p:sp>
      <p:sp>
        <p:nvSpPr>
          <p:cNvPr id="3090" name="TextBox 3089">
            <a:extLst>
              <a:ext uri="{FF2B5EF4-FFF2-40B4-BE49-F238E27FC236}">
                <a16:creationId xmlns:a16="http://schemas.microsoft.com/office/drawing/2014/main" id="{E4288205-E722-036A-5F77-97E92332BFB3}"/>
              </a:ext>
            </a:extLst>
          </p:cNvPr>
          <p:cNvSpPr txBox="1"/>
          <p:nvPr/>
        </p:nvSpPr>
        <p:spPr>
          <a:xfrm>
            <a:off x="3757981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T2</a:t>
            </a:r>
          </a:p>
        </p:txBody>
      </p:sp>
      <p:sp>
        <p:nvSpPr>
          <p:cNvPr id="3091" name="TextBox 3090">
            <a:extLst>
              <a:ext uri="{FF2B5EF4-FFF2-40B4-BE49-F238E27FC236}">
                <a16:creationId xmlns:a16="http://schemas.microsoft.com/office/drawing/2014/main" id="{343F2BE0-CFFA-EDC8-DFE4-77420137D21F}"/>
              </a:ext>
            </a:extLst>
          </p:cNvPr>
          <p:cNvSpPr txBox="1"/>
          <p:nvPr/>
        </p:nvSpPr>
        <p:spPr>
          <a:xfrm>
            <a:off x="4608362" y="511526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T3</a:t>
            </a:r>
          </a:p>
        </p:txBody>
      </p:sp>
      <p:sp>
        <p:nvSpPr>
          <p:cNvPr id="3092" name="TextBox 3091">
            <a:extLst>
              <a:ext uri="{FF2B5EF4-FFF2-40B4-BE49-F238E27FC236}">
                <a16:creationId xmlns:a16="http://schemas.microsoft.com/office/drawing/2014/main" id="{0E60A500-6368-F496-38F3-5AA7578F9061}"/>
              </a:ext>
            </a:extLst>
          </p:cNvPr>
          <p:cNvSpPr txBox="1"/>
          <p:nvPr/>
        </p:nvSpPr>
        <p:spPr>
          <a:xfrm>
            <a:off x="5395418" y="5104766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TX</a:t>
            </a:r>
          </a:p>
        </p:txBody>
      </p:sp>
      <p:sp>
        <p:nvSpPr>
          <p:cNvPr id="3107" name="TextBox 3106">
            <a:extLst>
              <a:ext uri="{FF2B5EF4-FFF2-40B4-BE49-F238E27FC236}">
                <a16:creationId xmlns:a16="http://schemas.microsoft.com/office/drawing/2014/main" id="{18DEEFBA-1805-0993-5E8A-DF3843F62812}"/>
              </a:ext>
            </a:extLst>
          </p:cNvPr>
          <p:cNvSpPr txBox="1"/>
          <p:nvPr/>
        </p:nvSpPr>
        <p:spPr>
          <a:xfrm>
            <a:off x="7787602" y="2655371"/>
            <a:ext cx="43516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Reasons: </a:t>
            </a:r>
          </a:p>
          <a:p>
            <a:r>
              <a:rPr lang="en-GB" dirty="0"/>
              <a:t>Little awareness from the business leader(s), no strategy, lack of interest, lack of understanding</a:t>
            </a:r>
          </a:p>
          <a:p>
            <a:endParaRPr lang="en-GB" dirty="0"/>
          </a:p>
          <a:p>
            <a:r>
              <a:rPr lang="en-GB" b="1" dirty="0"/>
              <a:t>Consequences: </a:t>
            </a:r>
          </a:p>
          <a:p>
            <a:r>
              <a:rPr lang="en-GB" dirty="0"/>
              <a:t>Loss of confidence, increase in confusion, loss of momentum, difficulty to hire, operate and remain competitive.</a:t>
            </a:r>
          </a:p>
          <a:p>
            <a:r>
              <a:rPr lang="en-GB" dirty="0"/>
              <a:t>Heavy reliance on COTS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7ECC03-9567-CE72-667F-899D7ED29779}"/>
              </a:ext>
            </a:extLst>
          </p:cNvPr>
          <p:cNvSpPr txBox="1"/>
          <p:nvPr/>
        </p:nvSpPr>
        <p:spPr>
          <a:xfrm>
            <a:off x="7787605" y="1644843"/>
            <a:ext cx="43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Scenario 2: </a:t>
            </a:r>
          </a:p>
          <a:p>
            <a:r>
              <a:rPr lang="en-GB" dirty="0"/>
              <a:t>Close to no digital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1765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Business Leader vs Digital Transformation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15</a:t>
            </a:fld>
            <a:endParaRPr lang="fr-FR" dirty="0"/>
          </a:p>
        </p:txBody>
      </p:sp>
      <p:grpSp>
        <p:nvGrpSpPr>
          <p:cNvPr id="3094" name="Group 3093">
            <a:extLst>
              <a:ext uri="{FF2B5EF4-FFF2-40B4-BE49-F238E27FC236}">
                <a16:creationId xmlns:a16="http://schemas.microsoft.com/office/drawing/2014/main" id="{5E269297-9334-1949-3D2C-BA8CA837FBA9}"/>
              </a:ext>
            </a:extLst>
          </p:cNvPr>
          <p:cNvGrpSpPr/>
          <p:nvPr/>
        </p:nvGrpSpPr>
        <p:grpSpPr>
          <a:xfrm>
            <a:off x="1322845" y="6012245"/>
            <a:ext cx="3738068" cy="307777"/>
            <a:chOff x="1322845" y="5684191"/>
            <a:chExt cx="3738068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0DC95D-10FF-66CF-72B7-EF93913FA035}"/>
                </a:ext>
              </a:extLst>
            </p:cNvPr>
            <p:cNvSpPr txBox="1"/>
            <p:nvPr/>
          </p:nvSpPr>
          <p:spPr>
            <a:xfrm>
              <a:off x="1695889" y="5684191"/>
              <a:ext cx="33650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Business Leader Involvement in IT decisions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2C93556-B050-8CA6-1821-CD7AA2ABFF3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5854517"/>
              <a:ext cx="373044" cy="0"/>
            </a:xfrm>
            <a:prstGeom prst="straightConnector1">
              <a:avLst/>
            </a:prstGeom>
            <a:ln w="44450">
              <a:solidFill>
                <a:srgbClr val="E96505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FF18F1CE-FFDD-3CC4-B786-561A728E537C}"/>
              </a:ext>
            </a:extLst>
          </p:cNvPr>
          <p:cNvGrpSpPr/>
          <p:nvPr/>
        </p:nvGrpSpPr>
        <p:grpSpPr>
          <a:xfrm>
            <a:off x="1322845" y="5749652"/>
            <a:ext cx="2176679" cy="307777"/>
            <a:chOff x="1322845" y="5970365"/>
            <a:chExt cx="2176679" cy="30777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720516-C536-0186-D8B7-8ECA6D7B4FCC}"/>
                </a:ext>
              </a:extLst>
            </p:cNvPr>
            <p:cNvSpPr txBox="1"/>
            <p:nvPr/>
          </p:nvSpPr>
          <p:spPr>
            <a:xfrm>
              <a:off x="1695889" y="5970365"/>
              <a:ext cx="1803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Digital Transformation</a:t>
              </a:r>
            </a:p>
          </p:txBody>
        </p:sp>
        <p:cxnSp>
          <p:nvCxnSpPr>
            <p:cNvPr id="3079" name="Straight Arrow Connector 3078">
              <a:extLst>
                <a:ext uri="{FF2B5EF4-FFF2-40B4-BE49-F238E27FC236}">
                  <a16:creationId xmlns:a16="http://schemas.microsoft.com/office/drawing/2014/main" id="{343EEAFF-963E-4767-9558-1A6B3F51ECE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845" y="6153287"/>
              <a:ext cx="373044" cy="0"/>
            </a:xfrm>
            <a:prstGeom prst="straightConnector1">
              <a:avLst/>
            </a:prstGeom>
            <a:ln w="44450">
              <a:solidFill>
                <a:srgbClr val="52779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EE0D64-4050-CC8D-E6EF-CA02F1C639B5}"/>
              </a:ext>
            </a:extLst>
          </p:cNvPr>
          <p:cNvCxnSpPr>
            <a:cxnSpLocks/>
          </p:cNvCxnSpPr>
          <p:nvPr/>
        </p:nvCxnSpPr>
        <p:spPr>
          <a:xfrm>
            <a:off x="1291948" y="5062451"/>
            <a:ext cx="5940919" cy="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ED4C90-6389-D34F-622D-2F750130C09B}"/>
              </a:ext>
            </a:extLst>
          </p:cNvPr>
          <p:cNvCxnSpPr>
            <a:cxnSpLocks/>
          </p:cNvCxnSpPr>
          <p:nvPr/>
        </p:nvCxnSpPr>
        <p:spPr>
          <a:xfrm flipV="1">
            <a:off x="1688489" y="1409397"/>
            <a:ext cx="0" cy="3960840"/>
          </a:xfrm>
          <a:prstGeom prst="straightConnector1">
            <a:avLst/>
          </a:prstGeom>
          <a:ln w="38100">
            <a:solidFill>
              <a:srgbClr val="008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2C84E42-29D2-4370-CDD0-286BD3708AB4}"/>
              </a:ext>
            </a:extLst>
          </p:cNvPr>
          <p:cNvSpPr txBox="1"/>
          <p:nvPr/>
        </p:nvSpPr>
        <p:spPr>
          <a:xfrm rot="16200000">
            <a:off x="-121990" y="2939076"/>
            <a:ext cx="2200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Transformation Level </a:t>
            </a:r>
          </a:p>
          <a:p>
            <a:pPr algn="ctr"/>
            <a:r>
              <a:rPr lang="en-GB" sz="1400" dirty="0"/>
              <a:t>(Milestone (M))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DDB796-4FA3-5348-29A6-28750BE94307}"/>
              </a:ext>
            </a:extLst>
          </p:cNvPr>
          <p:cNvCxnSpPr/>
          <p:nvPr/>
        </p:nvCxnSpPr>
        <p:spPr>
          <a:xfrm>
            <a:off x="1688489" y="4086532"/>
            <a:ext cx="139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B4FA6B-676C-55FB-514D-833EC9076F80}"/>
              </a:ext>
            </a:extLst>
          </p:cNvPr>
          <p:cNvCxnSpPr>
            <a:cxnSpLocks/>
          </p:cNvCxnSpPr>
          <p:nvPr/>
        </p:nvCxnSpPr>
        <p:spPr>
          <a:xfrm>
            <a:off x="3081137" y="4086532"/>
            <a:ext cx="0" cy="975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C9B9CA-F374-D2D7-1CD7-70E2B49E51EE}"/>
              </a:ext>
            </a:extLst>
          </p:cNvPr>
          <p:cNvCxnSpPr>
            <a:cxnSpLocks/>
          </p:cNvCxnSpPr>
          <p:nvPr/>
        </p:nvCxnSpPr>
        <p:spPr>
          <a:xfrm>
            <a:off x="1688489" y="3509645"/>
            <a:ext cx="2228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A2D2CD-9428-C166-4E14-2B968B631759}"/>
              </a:ext>
            </a:extLst>
          </p:cNvPr>
          <p:cNvCxnSpPr>
            <a:cxnSpLocks/>
          </p:cNvCxnSpPr>
          <p:nvPr/>
        </p:nvCxnSpPr>
        <p:spPr>
          <a:xfrm>
            <a:off x="3916583" y="3509645"/>
            <a:ext cx="0" cy="155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797839-7C42-0D23-EEB7-5869EA38FC25}"/>
              </a:ext>
            </a:extLst>
          </p:cNvPr>
          <p:cNvCxnSpPr>
            <a:cxnSpLocks/>
          </p:cNvCxnSpPr>
          <p:nvPr/>
        </p:nvCxnSpPr>
        <p:spPr>
          <a:xfrm>
            <a:off x="1688489" y="2934932"/>
            <a:ext cx="30641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BAFD20A-A77B-04A3-1DEA-91B7FFAD6B2F}"/>
              </a:ext>
            </a:extLst>
          </p:cNvPr>
          <p:cNvCxnSpPr>
            <a:cxnSpLocks/>
          </p:cNvCxnSpPr>
          <p:nvPr/>
        </p:nvCxnSpPr>
        <p:spPr>
          <a:xfrm>
            <a:off x="4752613" y="2934932"/>
            <a:ext cx="0" cy="2127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930510B-4661-2AE9-5C00-6BFEC21ADBD1}"/>
              </a:ext>
            </a:extLst>
          </p:cNvPr>
          <p:cNvCxnSpPr>
            <a:cxnSpLocks/>
          </p:cNvCxnSpPr>
          <p:nvPr/>
        </p:nvCxnSpPr>
        <p:spPr>
          <a:xfrm>
            <a:off x="1688489" y="2387703"/>
            <a:ext cx="3867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B5A8399-1335-6326-ED91-B0F07F62299D}"/>
              </a:ext>
            </a:extLst>
          </p:cNvPr>
          <p:cNvCxnSpPr>
            <a:cxnSpLocks/>
          </p:cNvCxnSpPr>
          <p:nvPr/>
        </p:nvCxnSpPr>
        <p:spPr>
          <a:xfrm>
            <a:off x="5556260" y="2387703"/>
            <a:ext cx="0" cy="2674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8A8A37F-47BC-3CF8-7AAA-25A76C0F47F7}"/>
              </a:ext>
            </a:extLst>
          </p:cNvPr>
          <p:cNvCxnSpPr>
            <a:cxnSpLocks/>
          </p:cNvCxnSpPr>
          <p:nvPr/>
        </p:nvCxnSpPr>
        <p:spPr>
          <a:xfrm flipV="1">
            <a:off x="1992734" y="1937848"/>
            <a:ext cx="4252503" cy="2893309"/>
          </a:xfrm>
          <a:prstGeom prst="straightConnector1">
            <a:avLst/>
          </a:prstGeom>
          <a:ln w="5715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9E6820F-85AB-7B3E-9D7D-6BEFDE10EA5E}"/>
              </a:ext>
            </a:extLst>
          </p:cNvPr>
          <p:cNvCxnSpPr>
            <a:cxnSpLocks/>
          </p:cNvCxnSpPr>
          <p:nvPr/>
        </p:nvCxnSpPr>
        <p:spPr>
          <a:xfrm flipV="1">
            <a:off x="1971424" y="1910191"/>
            <a:ext cx="4252503" cy="2893309"/>
          </a:xfrm>
          <a:prstGeom prst="straightConnector1">
            <a:avLst/>
          </a:prstGeom>
          <a:ln w="4445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TextBox 3072">
            <a:extLst>
              <a:ext uri="{FF2B5EF4-FFF2-40B4-BE49-F238E27FC236}">
                <a16:creationId xmlns:a16="http://schemas.microsoft.com/office/drawing/2014/main" id="{68107E4A-463D-5DD8-5250-A8BF305749E6}"/>
              </a:ext>
            </a:extLst>
          </p:cNvPr>
          <p:cNvSpPr txBox="1"/>
          <p:nvPr/>
        </p:nvSpPr>
        <p:spPr>
          <a:xfrm>
            <a:off x="3940637" y="5345873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 (T)</a:t>
            </a:r>
          </a:p>
        </p:txBody>
      </p:sp>
      <p:sp>
        <p:nvSpPr>
          <p:cNvPr id="3082" name="TextBox 3081">
            <a:extLst>
              <a:ext uri="{FF2B5EF4-FFF2-40B4-BE49-F238E27FC236}">
                <a16:creationId xmlns:a16="http://schemas.microsoft.com/office/drawing/2014/main" id="{3716C26F-C327-EA16-019D-4A8B3A971B55}"/>
              </a:ext>
            </a:extLst>
          </p:cNvPr>
          <p:cNvSpPr txBox="1"/>
          <p:nvPr/>
        </p:nvSpPr>
        <p:spPr>
          <a:xfrm>
            <a:off x="1336495" y="3928673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M1</a:t>
            </a:r>
          </a:p>
        </p:txBody>
      </p:sp>
      <p:sp>
        <p:nvSpPr>
          <p:cNvPr id="3083" name="TextBox 3082">
            <a:extLst>
              <a:ext uri="{FF2B5EF4-FFF2-40B4-BE49-F238E27FC236}">
                <a16:creationId xmlns:a16="http://schemas.microsoft.com/office/drawing/2014/main" id="{9A9E7B89-FE26-A1B4-5173-0A0D45FA3E01}"/>
              </a:ext>
            </a:extLst>
          </p:cNvPr>
          <p:cNvSpPr txBox="1"/>
          <p:nvPr/>
        </p:nvSpPr>
        <p:spPr>
          <a:xfrm>
            <a:off x="1336495" y="3351087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M2</a:t>
            </a:r>
          </a:p>
        </p:txBody>
      </p:sp>
      <p:sp>
        <p:nvSpPr>
          <p:cNvPr id="3084" name="TextBox 3083">
            <a:extLst>
              <a:ext uri="{FF2B5EF4-FFF2-40B4-BE49-F238E27FC236}">
                <a16:creationId xmlns:a16="http://schemas.microsoft.com/office/drawing/2014/main" id="{768E0E89-DF0F-BC8C-9E89-BC33EE277736}"/>
              </a:ext>
            </a:extLst>
          </p:cNvPr>
          <p:cNvSpPr txBox="1"/>
          <p:nvPr/>
        </p:nvSpPr>
        <p:spPr>
          <a:xfrm>
            <a:off x="1336495" y="2773502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M3</a:t>
            </a: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146042AF-B6B0-1AB2-3287-AF766FCB4DEA}"/>
              </a:ext>
            </a:extLst>
          </p:cNvPr>
          <p:cNvSpPr txBox="1"/>
          <p:nvPr/>
        </p:nvSpPr>
        <p:spPr>
          <a:xfrm>
            <a:off x="1336495" y="2195917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MX</a:t>
            </a: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21335678-5D1F-B9CF-2D3D-90B455781822}"/>
              </a:ext>
            </a:extLst>
          </p:cNvPr>
          <p:cNvSpPr txBox="1"/>
          <p:nvPr/>
        </p:nvSpPr>
        <p:spPr>
          <a:xfrm>
            <a:off x="2939262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T1</a:t>
            </a:r>
          </a:p>
        </p:txBody>
      </p:sp>
      <p:sp>
        <p:nvSpPr>
          <p:cNvPr id="3090" name="TextBox 3089">
            <a:extLst>
              <a:ext uri="{FF2B5EF4-FFF2-40B4-BE49-F238E27FC236}">
                <a16:creationId xmlns:a16="http://schemas.microsoft.com/office/drawing/2014/main" id="{E4288205-E722-036A-5F77-97E92332BFB3}"/>
              </a:ext>
            </a:extLst>
          </p:cNvPr>
          <p:cNvSpPr txBox="1"/>
          <p:nvPr/>
        </p:nvSpPr>
        <p:spPr>
          <a:xfrm>
            <a:off x="3757981" y="51047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T2</a:t>
            </a:r>
          </a:p>
        </p:txBody>
      </p:sp>
      <p:sp>
        <p:nvSpPr>
          <p:cNvPr id="3091" name="TextBox 3090">
            <a:extLst>
              <a:ext uri="{FF2B5EF4-FFF2-40B4-BE49-F238E27FC236}">
                <a16:creationId xmlns:a16="http://schemas.microsoft.com/office/drawing/2014/main" id="{343F2BE0-CFFA-EDC8-DFE4-77420137D21F}"/>
              </a:ext>
            </a:extLst>
          </p:cNvPr>
          <p:cNvSpPr txBox="1"/>
          <p:nvPr/>
        </p:nvSpPr>
        <p:spPr>
          <a:xfrm>
            <a:off x="4608362" y="511526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T3</a:t>
            </a:r>
          </a:p>
        </p:txBody>
      </p:sp>
      <p:sp>
        <p:nvSpPr>
          <p:cNvPr id="3092" name="TextBox 3091">
            <a:extLst>
              <a:ext uri="{FF2B5EF4-FFF2-40B4-BE49-F238E27FC236}">
                <a16:creationId xmlns:a16="http://schemas.microsoft.com/office/drawing/2014/main" id="{0E60A500-6368-F496-38F3-5AA7578F9061}"/>
              </a:ext>
            </a:extLst>
          </p:cNvPr>
          <p:cNvSpPr txBox="1"/>
          <p:nvPr/>
        </p:nvSpPr>
        <p:spPr>
          <a:xfrm>
            <a:off x="5395418" y="5104766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TX</a:t>
            </a:r>
          </a:p>
        </p:txBody>
      </p:sp>
      <p:sp>
        <p:nvSpPr>
          <p:cNvPr id="3107" name="TextBox 3106">
            <a:extLst>
              <a:ext uri="{FF2B5EF4-FFF2-40B4-BE49-F238E27FC236}">
                <a16:creationId xmlns:a16="http://schemas.microsoft.com/office/drawing/2014/main" id="{18DEEFBA-1805-0993-5E8A-DF3843F62812}"/>
              </a:ext>
            </a:extLst>
          </p:cNvPr>
          <p:cNvSpPr txBox="1"/>
          <p:nvPr/>
        </p:nvSpPr>
        <p:spPr>
          <a:xfrm>
            <a:off x="7787605" y="2662662"/>
            <a:ext cx="43516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Reasons: </a:t>
            </a:r>
          </a:p>
          <a:p>
            <a:r>
              <a:rPr lang="en-GB" dirty="0"/>
              <a:t>Proper guidance from the business leader, vision within all major aspects of the digital adoption spectrum</a:t>
            </a:r>
          </a:p>
          <a:p>
            <a:endParaRPr lang="en-GB" dirty="0"/>
          </a:p>
          <a:p>
            <a:r>
              <a:rPr lang="en-GB" b="1" dirty="0"/>
              <a:t>Consequences: </a:t>
            </a:r>
          </a:p>
          <a:p>
            <a:r>
              <a:rPr lang="en-GB" dirty="0"/>
              <a:t>Increase in agility, innovation, reactivity to market trends (competition and customers), change management simplified, increase in work happiness</a:t>
            </a:r>
          </a:p>
          <a:p>
            <a:r>
              <a:rPr lang="en-GB" dirty="0"/>
              <a:t>Ready for disruptive changes (</a:t>
            </a:r>
            <a:r>
              <a:rPr lang="en-GB" dirty="0" err="1"/>
              <a:t>genAI</a:t>
            </a:r>
            <a:r>
              <a:rPr lang="en-GB" dirty="0"/>
              <a:t>, Quantum computing, etc…)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AC666B-B8AC-D46A-52EA-B9449A788BE0}"/>
              </a:ext>
            </a:extLst>
          </p:cNvPr>
          <p:cNvSpPr txBox="1"/>
          <p:nvPr/>
        </p:nvSpPr>
        <p:spPr>
          <a:xfrm>
            <a:off x="7787605" y="1644843"/>
            <a:ext cx="4351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Scenario 3: </a:t>
            </a:r>
          </a:p>
          <a:p>
            <a:r>
              <a:rPr lang="en-GB" dirty="0"/>
              <a:t>Properly balanced digital transformation roadmap</a:t>
            </a:r>
          </a:p>
        </p:txBody>
      </p:sp>
    </p:spTree>
    <p:extLst>
      <p:ext uri="{BB962C8B-B14F-4D97-AF65-F5344CB8AC3E}">
        <p14:creationId xmlns:p14="http://schemas.microsoft.com/office/powerpoint/2010/main" val="330576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73E7BB4-E279-086F-97C9-C34C822FA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22"/>
          <a:stretch/>
        </p:blipFill>
        <p:spPr>
          <a:xfrm>
            <a:off x="3011693" y="1284050"/>
            <a:ext cx="6394275" cy="5560175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Digital Sovereignty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fld id="{01E818B2-1BF8-F74E-8CA2-1FCFAD8022E5}" type="slidenum">
              <a:rPr lang="fr-FR" smtClean="0"/>
              <a:t>16</a:t>
            </a:fld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A1C2D9-3FE4-C142-E49E-CBD48678F839}"/>
              </a:ext>
            </a:extLst>
          </p:cNvPr>
          <p:cNvSpPr/>
          <p:nvPr/>
        </p:nvSpPr>
        <p:spPr>
          <a:xfrm>
            <a:off x="5712009" y="1279708"/>
            <a:ext cx="993641" cy="2180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D7C52F-706A-F1D5-98BC-B37970E3568D}"/>
              </a:ext>
            </a:extLst>
          </p:cNvPr>
          <p:cNvSpPr/>
          <p:nvPr/>
        </p:nvSpPr>
        <p:spPr>
          <a:xfrm rot="3558196">
            <a:off x="7272027" y="2048395"/>
            <a:ext cx="99970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C5E73F-2A6F-8AB0-4955-0C7FAD7BB189}"/>
              </a:ext>
            </a:extLst>
          </p:cNvPr>
          <p:cNvSpPr/>
          <p:nvPr/>
        </p:nvSpPr>
        <p:spPr>
          <a:xfrm rot="18038829">
            <a:off x="7094226" y="4017050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19E7B6-27B5-7A93-6A31-484BB4CD67E6}"/>
              </a:ext>
            </a:extLst>
          </p:cNvPr>
          <p:cNvSpPr/>
          <p:nvPr/>
        </p:nvSpPr>
        <p:spPr>
          <a:xfrm>
            <a:off x="5574535" y="4575477"/>
            <a:ext cx="1209599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02375C-A8C3-656B-5B7B-C62B98FA917A}"/>
              </a:ext>
            </a:extLst>
          </p:cNvPr>
          <p:cNvSpPr/>
          <p:nvPr/>
        </p:nvSpPr>
        <p:spPr>
          <a:xfrm rot="3500956">
            <a:off x="4286465" y="3746511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27C291-22FA-FD13-BA2A-BA608EE4EEB1}"/>
              </a:ext>
            </a:extLst>
          </p:cNvPr>
          <p:cNvSpPr/>
          <p:nvPr/>
        </p:nvSpPr>
        <p:spPr>
          <a:xfrm rot="16723360">
            <a:off x="7479413" y="3746512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7F4AE7-4826-70C3-3F47-C17156A3B630}"/>
              </a:ext>
            </a:extLst>
          </p:cNvPr>
          <p:cNvSpPr/>
          <p:nvPr/>
        </p:nvSpPr>
        <p:spPr>
          <a:xfrm rot="18377962">
            <a:off x="4073932" y="2091944"/>
            <a:ext cx="1156808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A35661-AF48-222F-7F43-84D81606AFF2}"/>
              </a:ext>
            </a:extLst>
          </p:cNvPr>
          <p:cNvSpPr/>
          <p:nvPr/>
        </p:nvSpPr>
        <p:spPr>
          <a:xfrm rot="5400000">
            <a:off x="8282915" y="5975279"/>
            <a:ext cx="430758" cy="1069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74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 animBg="1"/>
      <p:bldP spid="27" grpId="0" animBg="1"/>
      <p:bldP spid="23" grpId="0" animBg="1"/>
      <p:bldP spid="8" grpId="0" animBg="1"/>
      <p:bldP spid="24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Transition to the Cloud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17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7B6E8-FD7B-7D34-C3CC-836CCACDE1BE}"/>
              </a:ext>
            </a:extLst>
          </p:cNvPr>
          <p:cNvSpPr/>
          <p:nvPr/>
        </p:nvSpPr>
        <p:spPr>
          <a:xfrm>
            <a:off x="448284" y="1426832"/>
            <a:ext cx="75545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The traditional approach</a:t>
            </a:r>
            <a:endParaRPr lang="en-US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F19FB-D781-A6C1-4CAE-E5791DF0F75C}"/>
              </a:ext>
            </a:extLst>
          </p:cNvPr>
          <p:cNvSpPr txBox="1"/>
          <p:nvPr/>
        </p:nvSpPr>
        <p:spPr>
          <a:xfrm>
            <a:off x="606865" y="2492222"/>
            <a:ext cx="52164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High upfront costs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High maintenance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Limited storage &amp; compute capabilities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Challenge to scale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Challenge to backup &amp; recover after a disaster</a:t>
            </a:r>
          </a:p>
        </p:txBody>
      </p:sp>
      <p:pic>
        <p:nvPicPr>
          <p:cNvPr id="7" name="Image 3" descr="c9c50bfd-111f-48cc-95ea-4c137f5eea0c.jpg">
            <a:extLst>
              <a:ext uri="{FF2B5EF4-FFF2-40B4-BE49-F238E27FC236}">
                <a16:creationId xmlns:a16="http://schemas.microsoft.com/office/drawing/2014/main" id="{C182080A-1DDA-D07E-3E56-3A12DE89F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375" y="2015661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Compute Power &amp; Storage as a Commodity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18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7B6E8-FD7B-7D34-C3CC-836CCACDE1BE}"/>
              </a:ext>
            </a:extLst>
          </p:cNvPr>
          <p:cNvSpPr/>
          <p:nvPr/>
        </p:nvSpPr>
        <p:spPr>
          <a:xfrm>
            <a:off x="448284" y="1426832"/>
            <a:ext cx="75545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The Cloud approach</a:t>
            </a:r>
            <a:endParaRPr lang="en-US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Airbnb Scales Infrastructure Automatically Using AWS.mp4">
            <a:hlinkClick r:id="" action="ppaction://media"/>
            <a:extLst>
              <a:ext uri="{FF2B5EF4-FFF2-40B4-BE49-F238E27FC236}">
                <a16:creationId xmlns:a16="http://schemas.microsoft.com/office/drawing/2014/main" id="{ADDA9FEE-F76E-C9EA-C27C-870E9959D4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30060" y="1363339"/>
            <a:ext cx="7142443" cy="39255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6DB4FE-B494-2E4A-41CD-EE3B62F6C451}"/>
              </a:ext>
            </a:extLst>
          </p:cNvPr>
          <p:cNvSpPr txBox="1"/>
          <p:nvPr/>
        </p:nvSpPr>
        <p:spPr>
          <a:xfrm>
            <a:off x="268162" y="2385405"/>
            <a:ext cx="45833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Definition: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 </a:t>
            </a:r>
          </a:p>
          <a:p>
            <a:pPr algn="just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In the digital world, it is the exploitation of the best suited machines for a particular job at any scale through an internet connection.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FF810F-6D02-4885-E8CE-A9C337F10E19}"/>
              </a:ext>
            </a:extLst>
          </p:cNvPr>
          <p:cNvSpPr txBox="1"/>
          <p:nvPr/>
        </p:nvSpPr>
        <p:spPr>
          <a:xfrm>
            <a:off x="268162" y="3965406"/>
            <a:ext cx="45833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Pay as you go model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No maintenance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Unlimited storage &amp; compute capabilities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Flexible and ease of scaling Up or Down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cs typeface="Century Gothic"/>
              </a:rPr>
              <a:t>Real time Backup &amp; Disaster Recovery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5058CC-9F30-55F3-E269-9EC137956954}"/>
              </a:ext>
            </a:extLst>
          </p:cNvPr>
          <p:cNvSpPr txBox="1"/>
          <p:nvPr/>
        </p:nvSpPr>
        <p:spPr>
          <a:xfrm>
            <a:off x="4851468" y="5395547"/>
            <a:ext cx="697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Link: </a:t>
            </a:r>
            <a:r>
              <a:rPr lang="en-GB" dirty="0">
                <a:hlinkClick r:id="rId6"/>
              </a:rPr>
              <a:t>https://</a:t>
            </a:r>
            <a:r>
              <a:rPr lang="en-GB" dirty="0" err="1">
                <a:hlinkClick r:id="rId6"/>
              </a:rPr>
              <a:t>aws.amazon.com</a:t>
            </a:r>
            <a:r>
              <a:rPr lang="en-GB" dirty="0">
                <a:hlinkClick r:id="rId6"/>
              </a:rPr>
              <a:t>/solutions/case-studies/</a:t>
            </a:r>
            <a:r>
              <a:rPr lang="en-GB" dirty="0" err="1">
                <a:hlinkClick r:id="rId6"/>
              </a:rPr>
              <a:t>airbnb</a:t>
            </a:r>
            <a:r>
              <a:rPr lang="en-GB" dirty="0">
                <a:hlinkClick r:id="rId6"/>
              </a:rPr>
              <a:t>-case-study/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794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Transition to the Cloud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19</a:t>
            </a:fld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D92DF-29EB-07CD-4109-A84D45D238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27"/>
          <a:stretch/>
        </p:blipFill>
        <p:spPr>
          <a:xfrm>
            <a:off x="2845320" y="2195254"/>
            <a:ext cx="6501359" cy="3580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D31ED3-F28F-5E76-D76A-B70F097412DC}"/>
              </a:ext>
            </a:extLst>
          </p:cNvPr>
          <p:cNvSpPr txBox="1"/>
          <p:nvPr/>
        </p:nvSpPr>
        <p:spPr>
          <a:xfrm>
            <a:off x="3049190" y="5652786"/>
            <a:ext cx="60936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aws.amazon.com</a:t>
            </a:r>
            <a:r>
              <a:rPr lang="en-GB" sz="1000" dirty="0"/>
              <a:t>/solutions/case-studies/canva-2019/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175123-46C5-1333-C035-6C3CCE73AAB4}"/>
              </a:ext>
            </a:extLst>
          </p:cNvPr>
          <p:cNvSpPr/>
          <p:nvPr/>
        </p:nvSpPr>
        <p:spPr>
          <a:xfrm>
            <a:off x="448284" y="1426832"/>
            <a:ext cx="75545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Cloud – compute power as a commodity</a:t>
            </a:r>
            <a:endParaRPr lang="en-US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216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Compute Power &amp; Storage as a Commodity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20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7B6E8-FD7B-7D34-C3CC-836CCACDE1BE}"/>
              </a:ext>
            </a:extLst>
          </p:cNvPr>
          <p:cNvSpPr/>
          <p:nvPr/>
        </p:nvSpPr>
        <p:spPr>
          <a:xfrm>
            <a:off x="448284" y="1426832"/>
            <a:ext cx="75545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Today, anyone with an internet connection has access to the same compute power capacity as the biggest companies in the world</a:t>
            </a:r>
            <a:endParaRPr lang="en-US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 descr="Timeline&#10;&#10;Description automatically generated">
            <a:extLst>
              <a:ext uri="{FF2B5EF4-FFF2-40B4-BE49-F238E27FC236}">
                <a16:creationId xmlns:a16="http://schemas.microsoft.com/office/drawing/2014/main" id="{B294CA02-9E4F-96AD-636E-7E0053B7E8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84" b="32239"/>
          <a:stretch/>
        </p:blipFill>
        <p:spPr>
          <a:xfrm>
            <a:off x="2209800" y="3058048"/>
            <a:ext cx="7772400" cy="1894754"/>
          </a:xfrm>
          <a:prstGeom prst="rect">
            <a:avLst/>
          </a:prstGeom>
        </p:spPr>
      </p:pic>
      <p:sp>
        <p:nvSpPr>
          <p:cNvPr id="9" name="Left Brace 8">
            <a:extLst>
              <a:ext uri="{FF2B5EF4-FFF2-40B4-BE49-F238E27FC236}">
                <a16:creationId xmlns:a16="http://schemas.microsoft.com/office/drawing/2014/main" id="{A943E0B3-C788-F474-164C-C251DE5C573F}"/>
              </a:ext>
            </a:extLst>
          </p:cNvPr>
          <p:cNvSpPr/>
          <p:nvPr/>
        </p:nvSpPr>
        <p:spPr>
          <a:xfrm rot="16200000">
            <a:off x="4304357" y="3639525"/>
            <a:ext cx="478366" cy="31049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7988DDCB-C3BB-E632-C84B-0103F93345DE}"/>
              </a:ext>
            </a:extLst>
          </p:cNvPr>
          <p:cNvSpPr/>
          <p:nvPr/>
        </p:nvSpPr>
        <p:spPr>
          <a:xfrm rot="16200000">
            <a:off x="6692263" y="4455690"/>
            <a:ext cx="478366" cy="14725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98DB7EB8-D196-4E9F-1B8F-F883A57CA764}"/>
              </a:ext>
            </a:extLst>
          </p:cNvPr>
          <p:cNvSpPr/>
          <p:nvPr/>
        </p:nvSpPr>
        <p:spPr>
          <a:xfrm rot="16200000">
            <a:off x="8264003" y="4455689"/>
            <a:ext cx="478366" cy="14725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B7E0F9-4D4B-ADA6-CE18-7EE8D94F752B}"/>
              </a:ext>
            </a:extLst>
          </p:cNvPr>
          <p:cNvSpPr txBox="1"/>
          <p:nvPr/>
        </p:nvSpPr>
        <p:spPr>
          <a:xfrm>
            <a:off x="3172858" y="5519451"/>
            <a:ext cx="2786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Few organisations, large or highly capable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F537D-1B45-8543-C0F3-4C2349785940}"/>
              </a:ext>
            </a:extLst>
          </p:cNvPr>
          <p:cNvSpPr txBox="1"/>
          <p:nvPr/>
        </p:nvSpPr>
        <p:spPr>
          <a:xfrm>
            <a:off x="5600536" y="6261263"/>
            <a:ext cx="2661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Early adopters: Dropbox, Airbnb, Netflix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1C5B5D-955D-6A30-E6B8-55C7D28EBACD}"/>
              </a:ext>
            </a:extLst>
          </p:cNvPr>
          <p:cNvSpPr txBox="1"/>
          <p:nvPr/>
        </p:nvSpPr>
        <p:spPr>
          <a:xfrm>
            <a:off x="7172276" y="5519450"/>
            <a:ext cx="3052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Mainstream, massive adoption &amp; expansion, </a:t>
            </a:r>
          </a:p>
          <a:p>
            <a:r>
              <a:rPr lang="en-GB" sz="1200" dirty="0"/>
              <a:t>from the smallest start-up to the biggest firms internal AI, LLMs, Quantum Computing, …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F5B181C-511E-45AD-D9A9-8D97F3B8A3F3}"/>
              </a:ext>
            </a:extLst>
          </p:cNvPr>
          <p:cNvCxnSpPr>
            <a:endCxn id="13" idx="0"/>
          </p:cNvCxnSpPr>
          <p:nvPr/>
        </p:nvCxnSpPr>
        <p:spPr>
          <a:xfrm>
            <a:off x="6931445" y="5623032"/>
            <a:ext cx="1" cy="638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791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Compute Power &amp; Storage as a Commodity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21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E0450-681A-A092-FA8A-A0D575322409}"/>
              </a:ext>
            </a:extLst>
          </p:cNvPr>
          <p:cNvSpPr txBox="1"/>
          <p:nvPr/>
        </p:nvSpPr>
        <p:spPr>
          <a:xfrm>
            <a:off x="1073888" y="6199505"/>
            <a:ext cx="10102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Gartner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51751-E022-E9D8-E9E2-3A37F6B55420}"/>
              </a:ext>
            </a:extLst>
          </p:cNvPr>
          <p:cNvGrpSpPr/>
          <p:nvPr/>
        </p:nvGrpSpPr>
        <p:grpSpPr>
          <a:xfrm>
            <a:off x="1754311" y="1550712"/>
            <a:ext cx="8372494" cy="4233545"/>
            <a:chOff x="3017806" y="2150425"/>
            <a:chExt cx="8372494" cy="42335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FD380A4-E9AD-6A82-8D32-E39C0497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973"/>
            <a:stretch>
              <a:fillRect/>
            </a:stretch>
          </p:blipFill>
          <p:spPr>
            <a:xfrm>
              <a:off x="3617900" y="2150425"/>
              <a:ext cx="7772400" cy="3848504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9428183-DB4B-B510-19A9-6473A2617DBD}"/>
                </a:ext>
              </a:extLst>
            </p:cNvPr>
            <p:cNvCxnSpPr/>
            <p:nvPr/>
          </p:nvCxnSpPr>
          <p:spPr>
            <a:xfrm>
              <a:off x="4348716" y="5156791"/>
              <a:ext cx="0" cy="9501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434DF10-D5D1-B7B3-0D2B-BF67F783C138}"/>
                </a:ext>
              </a:extLst>
            </p:cNvPr>
            <p:cNvSpPr txBox="1"/>
            <p:nvPr/>
          </p:nvSpPr>
          <p:spPr>
            <a:xfrm>
              <a:off x="3017806" y="6106971"/>
              <a:ext cx="26618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Early adopters: Dropbox, Airbnb, Netflix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0959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Compute Power &amp; Storage as a Commodity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22</a:t>
            </a:fld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095D8-D40E-1EBD-EB61-58D3F64562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6" t="13539" r="2557" b="1244"/>
          <a:stretch/>
        </p:blipFill>
        <p:spPr>
          <a:xfrm>
            <a:off x="2096656" y="2040384"/>
            <a:ext cx="7687804" cy="40665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21AC7A9-8CBD-B0F5-520D-F18A596DE141}"/>
              </a:ext>
            </a:extLst>
          </p:cNvPr>
          <p:cNvSpPr/>
          <p:nvPr/>
        </p:nvSpPr>
        <p:spPr>
          <a:xfrm>
            <a:off x="448284" y="1426832"/>
            <a:ext cx="75545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Global Availability</a:t>
            </a:r>
            <a:endParaRPr lang="en-US" sz="20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58B68-B740-71ED-329A-CF23227E2092}"/>
              </a:ext>
            </a:extLst>
          </p:cNvPr>
          <p:cNvSpPr txBox="1"/>
          <p:nvPr/>
        </p:nvSpPr>
        <p:spPr>
          <a:xfrm>
            <a:off x="1073888" y="6199505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AWS</a:t>
            </a:r>
          </a:p>
        </p:txBody>
      </p:sp>
    </p:spTree>
    <p:extLst>
      <p:ext uri="{BB962C8B-B14F-4D97-AF65-F5344CB8AC3E}">
        <p14:creationId xmlns:p14="http://schemas.microsoft.com/office/powerpoint/2010/main" val="2626564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Compute Power &amp; Storage as a Commodity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23</a:t>
            </a:fld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57247-A964-87E3-E1F1-5726CD773AEA}"/>
              </a:ext>
            </a:extLst>
          </p:cNvPr>
          <p:cNvSpPr/>
          <p:nvPr/>
        </p:nvSpPr>
        <p:spPr>
          <a:xfrm>
            <a:off x="448284" y="1426832"/>
            <a:ext cx="75545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Today’s Cloud Players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AB6451-130B-994E-D8CC-C31735DCFD6D}"/>
              </a:ext>
            </a:extLst>
          </p:cNvPr>
          <p:cNvSpPr txBox="1"/>
          <p:nvPr/>
        </p:nvSpPr>
        <p:spPr>
          <a:xfrm>
            <a:off x="1073888" y="6199505"/>
            <a:ext cx="10102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Gartner</a:t>
            </a:r>
          </a:p>
        </p:txBody>
      </p:sp>
      <p:pic>
        <p:nvPicPr>
          <p:cNvPr id="8" name="Picture 7" descr="A diagram of a cloud infrastructure&#10;&#10;Description automatically generated">
            <a:extLst>
              <a:ext uri="{FF2B5EF4-FFF2-40B4-BE49-F238E27FC236}">
                <a16:creationId xmlns:a16="http://schemas.microsoft.com/office/drawing/2014/main" id="{3D44B326-ECCE-10A3-B9BB-72C40357C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97" y="1903886"/>
            <a:ext cx="4792848" cy="4954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1B110A-D238-5065-B529-D63E5288F7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454"/>
          <a:stretch>
            <a:fillRect/>
          </a:stretch>
        </p:blipFill>
        <p:spPr>
          <a:xfrm>
            <a:off x="6367464" y="1903886"/>
            <a:ext cx="4400050" cy="47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93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An Efficient Model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24</a:t>
            </a:fld>
            <a:endParaRPr lang="fr-FR" dirty="0"/>
          </a:p>
        </p:txBody>
      </p:sp>
      <p:pic>
        <p:nvPicPr>
          <p:cNvPr id="20" name="Picture 19" descr="Chart, radar chart&#10;&#10;Description automatically generated">
            <a:extLst>
              <a:ext uri="{FF2B5EF4-FFF2-40B4-BE49-F238E27FC236}">
                <a16:creationId xmlns:a16="http://schemas.microsoft.com/office/drawing/2014/main" id="{B620132A-B4B5-3D03-7A76-14B3AA302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17" t="14584" r="10946" b="7292"/>
          <a:stretch/>
        </p:blipFill>
        <p:spPr>
          <a:xfrm>
            <a:off x="3622793" y="1265342"/>
            <a:ext cx="5172076" cy="5357814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FA1C2D9-3FE4-C142-E49E-CBD48678F839}"/>
              </a:ext>
            </a:extLst>
          </p:cNvPr>
          <p:cNvSpPr/>
          <p:nvPr/>
        </p:nvSpPr>
        <p:spPr>
          <a:xfrm>
            <a:off x="5736566" y="1371599"/>
            <a:ext cx="629728" cy="2233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D7C52F-706A-F1D5-98BC-B37970E3568D}"/>
              </a:ext>
            </a:extLst>
          </p:cNvPr>
          <p:cNvSpPr/>
          <p:nvPr/>
        </p:nvSpPr>
        <p:spPr>
          <a:xfrm rot="2533208">
            <a:off x="6857334" y="1817615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02375C-A8C3-656B-5B7B-C62B98FA917A}"/>
              </a:ext>
            </a:extLst>
          </p:cNvPr>
          <p:cNvSpPr/>
          <p:nvPr/>
        </p:nvSpPr>
        <p:spPr>
          <a:xfrm rot="2517620">
            <a:off x="4528300" y="4228661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7F4AE7-4826-70C3-3F47-C17156A3B630}"/>
              </a:ext>
            </a:extLst>
          </p:cNvPr>
          <p:cNvSpPr/>
          <p:nvPr/>
        </p:nvSpPr>
        <p:spPr>
          <a:xfrm rot="18948658">
            <a:off x="4507719" y="1829468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C5E73F-2A6F-8AB0-4955-0C7FAD7BB189}"/>
              </a:ext>
            </a:extLst>
          </p:cNvPr>
          <p:cNvSpPr/>
          <p:nvPr/>
        </p:nvSpPr>
        <p:spPr>
          <a:xfrm rot="18933070">
            <a:off x="6971049" y="4106405"/>
            <a:ext cx="877113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19E7B6-27B5-7A93-6A31-484BB4CD67E6}"/>
              </a:ext>
            </a:extLst>
          </p:cNvPr>
          <p:cNvSpPr/>
          <p:nvPr/>
        </p:nvSpPr>
        <p:spPr>
          <a:xfrm>
            <a:off x="5743848" y="4575477"/>
            <a:ext cx="629728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368DDB-5680-F61E-16C3-2D071F914441}"/>
              </a:ext>
            </a:extLst>
          </p:cNvPr>
          <p:cNvSpPr/>
          <p:nvPr/>
        </p:nvSpPr>
        <p:spPr>
          <a:xfrm rot="5400000">
            <a:off x="4248711" y="2870836"/>
            <a:ext cx="629728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11A12F-DD22-F93E-8E1E-36602F4CF69D}"/>
              </a:ext>
            </a:extLst>
          </p:cNvPr>
          <p:cNvSpPr/>
          <p:nvPr/>
        </p:nvSpPr>
        <p:spPr>
          <a:xfrm rot="5400000">
            <a:off x="7503031" y="2865906"/>
            <a:ext cx="629728" cy="226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8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218508" y="2497246"/>
            <a:ext cx="4691706" cy="431800"/>
          </a:xfrm>
        </p:spPr>
        <p:txBody>
          <a:bodyPr/>
          <a:lstStyle/>
          <a:p>
            <a:r>
              <a:rPr lang="fr-FR" sz="3600" dirty="0"/>
              <a:t>Hands 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298895" y="3429000"/>
            <a:ext cx="8859988" cy="2425348"/>
          </a:xfrm>
        </p:spPr>
        <p:txBody>
          <a:bodyPr/>
          <a:lstStyle/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AWS Educate</a:t>
            </a:r>
          </a:p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Zapier</a:t>
            </a:r>
          </a:p>
        </p:txBody>
      </p:sp>
    </p:spTree>
    <p:extLst>
      <p:ext uri="{BB962C8B-B14F-4D97-AF65-F5344CB8AC3E}">
        <p14:creationId xmlns:p14="http://schemas.microsoft.com/office/powerpoint/2010/main" val="1896991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62983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Office Theme">
  <a:themeElements>
    <a:clrScheme name="ITC 1">
      <a:dk1>
        <a:srgbClr val="000000"/>
      </a:dk1>
      <a:lt1>
        <a:srgbClr val="FFFFFF"/>
      </a:lt1>
      <a:dk2>
        <a:srgbClr val="304875"/>
      </a:dk2>
      <a:lt2>
        <a:srgbClr val="41678F"/>
      </a:lt2>
      <a:accent1>
        <a:srgbClr val="212A5E"/>
      </a:accent1>
      <a:accent2>
        <a:srgbClr val="018FD9"/>
      </a:accent2>
      <a:accent3>
        <a:srgbClr val="69D8FD"/>
      </a:accent3>
      <a:accent4>
        <a:srgbClr val="909090"/>
      </a:accent4>
      <a:accent5>
        <a:srgbClr val="CBDB2A"/>
      </a:accent5>
      <a:accent6>
        <a:srgbClr val="E66321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273969"/>
    </a:custClr>
    <a:custClr name="Custom Color 2">
      <a:srgbClr val="018FD9"/>
    </a:custClr>
    <a:custClr name="Custom Color 3">
      <a:srgbClr val="69D8FD"/>
    </a:custClr>
    <a:custClr name="Custom Color 4">
      <a:srgbClr val="CBDB2A"/>
    </a:custClr>
    <a:custClr name="Custom Color 5">
      <a:srgbClr val="909090"/>
    </a:custClr>
    <a:custClr name="Custom Color 6">
      <a:srgbClr val="E66321"/>
    </a:custClr>
    <a:custClr name="Custom Color 7">
      <a:srgbClr val="304875"/>
    </a:custClr>
    <a:custClr name="Custom Color 8">
      <a:srgbClr val="41678F"/>
    </a:custClr>
    <a:custClr name="Custom Color 9">
      <a:srgbClr val="96607D"/>
    </a:custClr>
    <a:custClr name="Custom Color 10">
      <a:srgbClr val="467886"/>
    </a:custClr>
    <a:custClr name="Custom Color 11">
      <a:srgbClr val="000000"/>
    </a:custClr>
    <a:custClr name="Custom Color 12">
      <a:srgbClr val="151604"/>
    </a:custClr>
    <a:custClr name="Custom Color 13">
      <a:srgbClr val="292D08"/>
    </a:custClr>
    <a:custClr name="Custom Color 14">
      <a:srgbClr val="3E430B"/>
    </a:custClr>
    <a:custClr name="Custom Color 15">
      <a:srgbClr val="53590F"/>
    </a:custClr>
    <a:custClr name="Custom Color 16">
      <a:srgbClr val="677013"/>
    </a:custClr>
    <a:custClr name="Custom Color 17">
      <a:srgbClr val="7C8617"/>
    </a:custClr>
    <a:custClr name="Custom Color 18">
      <a:srgbClr val="919C1A"/>
    </a:custClr>
    <a:custClr name="Custom Color 19">
      <a:srgbClr val="A5B31E"/>
    </a:custClr>
    <a:custClr name="Custom Color 20">
      <a:srgbClr val="BAC922"/>
    </a:custClr>
    <a:custClr name="Custom Color 21">
      <a:srgbClr val="CBDB2A"/>
    </a:custClr>
    <a:custClr name="Custom Color 22">
      <a:srgbClr val="D0DF3F"/>
    </a:custClr>
    <a:custClr name="Custom Color 23">
      <a:srgbClr val="D5E255"/>
    </a:custClr>
    <a:custClr name="Custom Color 24">
      <a:srgbClr val="DBE66A"/>
    </a:custClr>
    <a:custClr name="Custom Color 25">
      <a:srgbClr val="E0E97F"/>
    </a:custClr>
    <a:custClr name="Custom Color 26">
      <a:srgbClr val="E5ED95"/>
    </a:custClr>
    <a:custClr name="Custom Color 27">
      <a:srgbClr val="EAF1AA"/>
    </a:custClr>
    <a:custClr name="Custom Color 28">
      <a:srgbClr val="EFF4BF"/>
    </a:custClr>
    <a:custClr name="Custom Color 29">
      <a:srgbClr val="F5F8D4"/>
    </a:custClr>
    <a:custClr name="Custom Color 30">
      <a:srgbClr val="FAFBEA"/>
    </a:custClr>
  </a:custClrLst>
  <a:extLst>
    <a:ext uri="{05A4C25C-085E-4340-85A3-A5531E510DB2}">
      <thm15:themeFamily xmlns:thm15="http://schemas.microsoft.com/office/thememl/2012/main" name="Office Theme" id="{18D9DDEA-CADC-416F-BF1B-E5D908118E44}" vid="{6F77447D-2295-42DF-8E80-E3EE709AB303}"/>
    </a:ext>
  </a:extLst>
</a:theme>
</file>

<file path=ppt/theme/theme20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5783</TotalTime>
  <Words>1302</Words>
  <Application>Microsoft Macintosh PowerPoint</Application>
  <PresentationFormat>Widescreen</PresentationFormat>
  <Paragraphs>276</Paragraphs>
  <Slides>26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26</vt:i4>
      </vt:variant>
    </vt:vector>
  </HeadingPairs>
  <TitlesOfParts>
    <vt:vector size="55" baseType="lpstr">
      <vt:lpstr>Aptos</vt:lpstr>
      <vt:lpstr>Aptos ExtraBold</vt:lpstr>
      <vt:lpstr>Aptos Light</vt:lpstr>
      <vt:lpstr>Arial</vt:lpstr>
      <vt:lpstr>Calibri</vt:lpstr>
      <vt:lpstr>Century Gothic</vt:lpstr>
      <vt:lpstr>Courier New</vt:lpstr>
      <vt:lpstr>Google Sans Flex</vt:lpstr>
      <vt:lpstr>Tw Cen MT Regular</vt:lpstr>
      <vt:lpstr>Wingdings</vt:lpstr>
      <vt:lpstr>1_Thème Office</vt:lpstr>
      <vt:lpstr>1_Conception personnalisée</vt:lpstr>
      <vt:lpstr>3_Thème Office</vt:lpstr>
      <vt:lpstr>2_Conception personnalisée</vt:lpstr>
      <vt:lpstr>4_Thème Office</vt:lpstr>
      <vt:lpstr>6_Thème Office</vt:lpstr>
      <vt:lpstr>7_Thème Office</vt:lpstr>
      <vt:lpstr>8_Thème Office</vt:lpstr>
      <vt:lpstr>9_Thème Office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Ippersiel</dc:creator>
  <cp:lastModifiedBy>Coenraets, Jerome</cp:lastModifiedBy>
  <cp:revision>116</cp:revision>
  <dcterms:created xsi:type="dcterms:W3CDTF">2018-08-01T08:47:37Z</dcterms:created>
  <dcterms:modified xsi:type="dcterms:W3CDTF">2026-09-15T12:54:03Z</dcterms:modified>
</cp:coreProperties>
</file>