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6" r:id="rId1"/>
  </p:sldMasterIdLst>
  <p:notesMasterIdLst>
    <p:notesMasterId r:id="rId19"/>
  </p:notesMasterIdLst>
  <p:handoutMasterIdLst>
    <p:handoutMasterId r:id="rId20"/>
  </p:handoutMasterIdLst>
  <p:sldIdLst>
    <p:sldId id="555" r:id="rId2"/>
    <p:sldId id="556" r:id="rId3"/>
    <p:sldId id="644" r:id="rId4"/>
    <p:sldId id="557" r:id="rId5"/>
    <p:sldId id="594" r:id="rId6"/>
    <p:sldId id="595" r:id="rId7"/>
    <p:sldId id="596" r:id="rId8"/>
    <p:sldId id="597" r:id="rId9"/>
    <p:sldId id="642" r:id="rId10"/>
    <p:sldId id="598" r:id="rId11"/>
    <p:sldId id="599" r:id="rId12"/>
    <p:sldId id="645" r:id="rId13"/>
    <p:sldId id="600" r:id="rId14"/>
    <p:sldId id="646" r:id="rId15"/>
    <p:sldId id="602" r:id="rId16"/>
    <p:sldId id="643" r:id="rId17"/>
    <p:sldId id="641" r:id="rId18"/>
  </p:sldIdLst>
  <p:sldSz cx="12192000" cy="6858000"/>
  <p:notesSz cx="7099300" cy="10234613"/>
  <p:custDataLst>
    <p:tags r:id="rId21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224">
          <p15:clr>
            <a:srgbClr val="A4A3A4"/>
          </p15:clr>
        </p15:guide>
        <p15:guide id="4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0303"/>
    <a:srgbClr val="E31303"/>
    <a:srgbClr val="8D8A00"/>
    <a:srgbClr val="B0AC00"/>
    <a:srgbClr val="DA0000"/>
    <a:srgbClr val="CA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1164" autoAdjust="0"/>
  </p:normalViewPr>
  <p:slideViewPr>
    <p:cSldViewPr>
      <p:cViewPr varScale="1">
        <p:scale>
          <a:sx n="115" d="100"/>
          <a:sy n="115" d="100"/>
        </p:scale>
        <p:origin x="109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4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2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FF5B241-C3F9-491C-9F5D-4E196AD4A3FA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16AC817-2377-4EC9-8A4F-CB399EE05F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6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F8DB8FC-EFFE-4B05-A027-FEEC77DF84F6}" type="datetimeFigureOut">
              <a:rPr lang="fr-BE" smtClean="0"/>
              <a:pPr/>
              <a:t>11/09/26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211C742-A441-4D58-8713-A5B7413C6716}" type="slidenum">
              <a:rPr lang="fr-BE" smtClean="0"/>
              <a:pPr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4560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1C742-A441-4D58-8713-A5B7413C6716}" type="slidenum">
              <a:rPr lang="fr-BE" smtClean="0"/>
              <a:pPr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068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1C742-A441-4D58-8713-A5B7413C6716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014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/>
          <p:nvPr userDrawn="1"/>
        </p:nvSpPr>
        <p:spPr>
          <a:xfrm>
            <a:off x="192021" y="144016"/>
            <a:ext cx="11856640" cy="645333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80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866527"/>
          </a:xfrm>
          <a:solidFill>
            <a:schemeClr val="accent1"/>
          </a:solidFill>
        </p:spPr>
        <p:txBody>
          <a:bodyPr/>
          <a:lstStyle>
            <a:lvl1pPr>
              <a:defRPr sz="3600"/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74D2-8D42-4740-A3F9-3545E2AEDE10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10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B9FC-1171-4966-8127-EAED14392668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772816"/>
            <a:ext cx="10972800" cy="4176464"/>
          </a:xfrm>
          <a:solidFill>
            <a:schemeClr val="bg1">
              <a:lumMod val="95000"/>
            </a:schemeClr>
          </a:solidFill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>
              <a:defRPr lang="fr-FR" sz="2400" dirty="0" smtClean="0"/>
            </a:lvl1pPr>
            <a:lvl2pPr marL="971550" indent="-514350">
              <a:buFont typeface="Wingdings" pitchFamily="2" charset="2"/>
              <a:buChar char="§"/>
              <a:defRPr lang="fr-FR" sz="2400" dirty="0" smtClean="0"/>
            </a:lvl2pPr>
            <a:lvl3pPr marL="1371600" indent="-457200">
              <a:buFont typeface="Wingdings" pitchFamily="2" charset="2"/>
              <a:buChar char="§"/>
              <a:defRPr lang="fr-FR" sz="2000" dirty="0" smtClean="0"/>
            </a:lvl3pPr>
            <a:lvl4pPr marL="1828800" indent="-457200">
              <a:buFont typeface="Wingdings" pitchFamily="2" charset="2"/>
              <a:buChar char="§"/>
              <a:defRPr lang="fr-FR" sz="1800" dirty="0" smtClean="0"/>
            </a:lvl4pPr>
            <a:lvl5pPr marL="2286000" indent="-457200">
              <a:buFont typeface="Wingdings" pitchFamily="2" charset="2"/>
              <a:buChar char="§"/>
              <a:defRPr lang="fr-BE" sz="1800" dirty="0"/>
            </a:lvl5pPr>
          </a:lstStyle>
          <a:p>
            <a:pPr lvl="0">
              <a:buFont typeface="Wingdings" pitchFamily="2" charset="2"/>
              <a:buChar char="q"/>
            </a:pPr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7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</p:spPr>
        <p:txBody>
          <a:bodyPr>
            <a:normAutofit/>
          </a:bodyPr>
          <a:lstStyle>
            <a:lvl1pPr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23392" y="1268760"/>
            <a:ext cx="10972800" cy="576064"/>
          </a:xfrm>
        </p:spPr>
        <p:txBody>
          <a:bodyPr/>
          <a:lstStyle>
            <a:lvl1pPr marL="0" indent="0">
              <a:buNone/>
              <a:defRPr lang="fr-BE" sz="20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BE" dirty="0"/>
              <a:t>Navigation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AB9FC-1171-4966-8127-EAED14392668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609600" y="1916833"/>
            <a:ext cx="10972800" cy="3384376"/>
          </a:xfrm>
        </p:spPr>
        <p:txBody>
          <a:bodyPr/>
          <a:lstStyle/>
          <a:p>
            <a:pPr lvl="0">
              <a:buClr>
                <a:srgbClr val="DA0000"/>
              </a:buClr>
              <a:buSzPct val="80000"/>
              <a:buFont typeface="Wingdings" pitchFamily="2" charset="2"/>
              <a:buChar char="q"/>
            </a:pPr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623392" y="5373216"/>
            <a:ext cx="10972800" cy="576064"/>
          </a:xfrm>
          <a:ln>
            <a:solidFill>
              <a:srgbClr val="8D8A00"/>
            </a:solidFill>
          </a:ln>
        </p:spPr>
        <p:txBody>
          <a:bodyPr/>
          <a:lstStyle>
            <a:lvl1pPr marL="0" indent="0">
              <a:buNone/>
              <a:defRPr lang="fr-BE" sz="20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BE" dirty="0"/>
              <a:t>Navigation</a:t>
            </a:r>
          </a:p>
        </p:txBody>
      </p:sp>
      <p:pic>
        <p:nvPicPr>
          <p:cNvPr id="10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11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8314-A2FC-4858-8442-9DA962076994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7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F73A0-829E-4F52-9986-4768FE69EB24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8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3188-5E32-441E-86F9-77E9E0DE40C9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10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91D85-BA0D-4E0E-89A4-CBD0EE63CC35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6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E994-7FC9-4CC8-9235-8F5602354365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5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89ACC-3769-44C4-8796-7D844E1C69A1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8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3B209-CEDD-44A0-9102-5FB946FF787B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8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5919-E82E-4251-BC81-56E9B206B294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7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403B-7706-43F1-A0C7-CC8739875611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pic>
        <p:nvPicPr>
          <p:cNvPr id="7" name="Picture 2" descr="C:\Users\shoira\Desktop\University studies\2012-2013 Master in Management\Management of IS\lsm logo\LSMseulPMS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9" y="6021289"/>
            <a:ext cx="1148703" cy="70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  <a:prstGeom prst="rect">
            <a:avLst/>
          </a:prstGeom>
          <a:solidFill>
            <a:schemeClr val="accent1"/>
          </a:solidFill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lvl="0"/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484785"/>
            <a:ext cx="10972800" cy="427707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715029" y="63740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3BA0B-3AD6-4A75-A08E-8E2611C7DD86}" type="datetime1">
              <a:rPr lang="fr-BE" smtClean="0"/>
              <a:pPr/>
              <a:t>11/09/26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75185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8955C-CD5B-48B6-8B6A-03B65A7B649E}" type="slidenum">
              <a:rPr lang="fr-BE" smtClean="0"/>
              <a:pPr/>
              <a:t>‹#›</a:t>
            </a:fld>
            <a:endParaRPr lang="fr-BE"/>
          </a:p>
        </p:txBody>
      </p:sp>
      <p:cxnSp>
        <p:nvCxnSpPr>
          <p:cNvPr id="8" name="Rechte verbindingslijn 7"/>
          <p:cNvCxnSpPr/>
          <p:nvPr userDrawn="1"/>
        </p:nvCxnSpPr>
        <p:spPr>
          <a:xfrm>
            <a:off x="335360" y="6741368"/>
            <a:ext cx="1152128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2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fr-BE" sz="3600" b="1" kern="1200">
          <a:solidFill>
            <a:schemeClr val="bg1"/>
          </a:solidFill>
          <a:latin typeface="+mn-lt"/>
          <a:ea typeface="+mn-ea"/>
          <a:cs typeface="Kokila" pitchFamily="34" charset="0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Clr>
          <a:srgbClr val="8D8A00"/>
        </a:buClr>
        <a:buSzPct val="80000"/>
        <a:buFont typeface="Courier New" pitchFamily="49" charset="0"/>
        <a:buChar char="o"/>
        <a:defRPr lang="fr-FR" sz="2000" b="1" kern="1200" dirty="0" smtClean="0">
          <a:solidFill>
            <a:schemeClr val="dk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spcBef>
          <a:spcPct val="20000"/>
        </a:spcBef>
        <a:buClr>
          <a:srgbClr val="8D8A00"/>
        </a:buClr>
        <a:buFont typeface="Courier New" pitchFamily="49" charset="0"/>
        <a:buChar char="o"/>
        <a:defRPr lang="fr-FR" sz="2800" kern="1200" dirty="0" smtClean="0">
          <a:solidFill>
            <a:schemeClr val="dk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ct val="20000"/>
        </a:spcBef>
        <a:buClr>
          <a:srgbClr val="8D8A00"/>
        </a:buClr>
        <a:buFont typeface="Courier New" pitchFamily="49" charset="0"/>
        <a:buChar char="o"/>
        <a:defRPr lang="fr-FR" sz="2400" kern="1200" dirty="0" smtClean="0">
          <a:solidFill>
            <a:schemeClr val="dk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ct val="20000"/>
        </a:spcBef>
        <a:buClr>
          <a:srgbClr val="8D8A00"/>
        </a:buClr>
        <a:buFont typeface="Courier New" pitchFamily="49" charset="0"/>
        <a:buChar char="o"/>
        <a:defRPr lang="fr-FR" sz="2000" kern="1200" dirty="0" smtClean="0">
          <a:solidFill>
            <a:schemeClr val="dk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ct val="20000"/>
        </a:spcBef>
        <a:buClr>
          <a:srgbClr val="8D8A00"/>
        </a:buClr>
        <a:buFont typeface="Courier New" pitchFamily="49" charset="0"/>
        <a:buChar char="o"/>
        <a:defRPr lang="fr-BE" sz="2000" kern="1200" dirty="0">
          <a:solidFill>
            <a:schemeClr val="dk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oo.com/r/M1W" TargetMode="External"/><Relationship Id="rId2" Type="http://schemas.openxmlformats.org/officeDocument/2006/relationships/hyperlink" Target="https://www.odoo.com/page/education-progra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odoo.com/r/Sxz" TargetMode="External"/><Relationship Id="rId5" Type="http://schemas.openxmlformats.org/officeDocument/2006/relationships/hyperlink" Target="http://www.odoo.com/slides" TargetMode="External"/><Relationship Id="rId4" Type="http://schemas.openxmlformats.org/officeDocument/2006/relationships/hyperlink" Target="https://www.odoo.com/documentation/14.0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2209800" y="2202434"/>
            <a:ext cx="7772400" cy="866527"/>
          </a:xfrm>
        </p:spPr>
        <p:txBody>
          <a:bodyPr/>
          <a:lstStyle/>
          <a:p>
            <a:r>
              <a:rPr lang="fr-BE" dirty="0" err="1">
                <a:solidFill>
                  <a:schemeClr val="tx1"/>
                </a:solidFill>
                <a:latin typeface="Calibri" pitchFamily="34" charset="0"/>
              </a:rPr>
              <a:t>Odoo</a:t>
            </a:r>
            <a:r>
              <a:rPr lang="fr-BE" dirty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244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6" name="Tijdelijke aanduiding voor inhoud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 an Odoo account</a:t>
            </a:r>
            <a:endParaRPr lang="fr-BE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Odoo documentation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E-learning Platform</a:t>
            </a:r>
          </a:p>
          <a:p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Odoo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Scale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Up Game: 1st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individual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assignment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988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Odoo</a:t>
            </a:r>
            <a:r>
              <a:rPr lang="fr-BE" dirty="0"/>
              <a:t> Education Program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190" y="1206805"/>
            <a:ext cx="8929621" cy="1440160"/>
          </a:xfrm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3</a:t>
            </a:fld>
            <a:endParaRPr lang="fr-B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5" y="2711068"/>
            <a:ext cx="7752541" cy="364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24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43204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Go to odoo.com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an odoo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account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04729" y="1835532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Click on </a:t>
            </a:r>
            <a:r>
              <a:rPr lang="en-US" b="1" dirty="0">
                <a:solidFill>
                  <a:srgbClr val="FF0000"/>
                </a:solidFill>
              </a:rPr>
              <a:t>SIGN IN</a:t>
            </a:r>
            <a:r>
              <a:rPr lang="en-US" dirty="0"/>
              <a:t>. </a:t>
            </a:r>
          </a:p>
        </p:txBody>
      </p:sp>
      <p:sp>
        <p:nvSpPr>
          <p:cNvPr id="2" name="Rectangle 1"/>
          <p:cNvSpPr/>
          <p:nvPr/>
        </p:nvSpPr>
        <p:spPr>
          <a:xfrm>
            <a:off x="8817520" y="2308017"/>
            <a:ext cx="467072" cy="194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5F6B41-C25A-AC7A-74E0-2604EF09B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604" y="2204864"/>
            <a:ext cx="7074792" cy="437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13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432048"/>
          </a:xfrm>
        </p:spPr>
        <p:txBody>
          <a:bodyPr>
            <a:normAutofit/>
          </a:bodyPr>
          <a:lstStyle/>
          <a:p>
            <a:r>
              <a:rPr lang="en-US" dirty="0"/>
              <a:t>Select </a:t>
            </a:r>
            <a:r>
              <a:rPr lang="en-US" dirty="0">
                <a:solidFill>
                  <a:srgbClr val="FF0000"/>
                </a:solidFill>
              </a:rPr>
              <a:t>Don't have an account?</a:t>
            </a:r>
            <a:r>
              <a:rPr lang="en-US" dirty="0"/>
              <a:t> </a:t>
            </a:r>
            <a:r>
              <a:rPr lang="en-US" i="0" dirty="0"/>
              <a:t>–</a:t>
            </a:r>
            <a:r>
              <a:rPr lang="en-US" i="0" dirty="0">
                <a:solidFill>
                  <a:srgbClr val="00B050"/>
                </a:solidFill>
              </a:rPr>
              <a:t> </a:t>
            </a:r>
            <a:r>
              <a:rPr lang="en-US" i="0" dirty="0"/>
              <a:t>Then fill in your information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 an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odoo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account</a:t>
            </a:r>
          </a:p>
        </p:txBody>
      </p:sp>
      <p:pic>
        <p:nvPicPr>
          <p:cNvPr id="3" name="Image 2" descr="Login | Odoo - Mozilla Firefox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 t="22330" r="37400" b="17963"/>
          <a:stretch/>
        </p:blipFill>
        <p:spPr>
          <a:xfrm>
            <a:off x="2639616" y="1772817"/>
            <a:ext cx="3925314" cy="48769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25302" y="5989073"/>
            <a:ext cx="144016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134387" y="5490365"/>
            <a:ext cx="648072" cy="64807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 16" descr="Sign up login | Odoo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0" t="22331" r="38188" b="4856"/>
          <a:stretch/>
        </p:blipFill>
        <p:spPr>
          <a:xfrm>
            <a:off x="7247416" y="1808820"/>
            <a:ext cx="2979037" cy="4804899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>
            <a:off x="6744072" y="4509120"/>
            <a:ext cx="576000" cy="0"/>
          </a:xfrm>
          <a:prstGeom prst="straightConnector1">
            <a:avLst/>
          </a:prstGeom>
          <a:ln w="76200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357120" y="3451570"/>
            <a:ext cx="2699320" cy="192164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6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2725B8-E0B3-2112-0846-1E318FEC8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773" y="2897866"/>
            <a:ext cx="5164243" cy="3726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92EC72-E6B7-C89F-6B59-DAF9681DB1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592" y="1666470"/>
            <a:ext cx="8348876" cy="1046246"/>
          </a:xfrm>
          <a:prstGeom prst="rect">
            <a:avLst/>
          </a:prstGeom>
        </p:spPr>
      </p:pic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91544" y="1196752"/>
            <a:ext cx="8229600" cy="440036"/>
          </a:xfrm>
        </p:spPr>
        <p:txBody>
          <a:bodyPr>
            <a:noAutofit/>
          </a:bodyPr>
          <a:lstStyle/>
          <a:p>
            <a:r>
              <a:rPr lang="en-US" sz="1800" i="0" dirty="0">
                <a:solidFill>
                  <a:schemeClr val="accent3"/>
                </a:solidFill>
              </a:rPr>
              <a:t>To start, Choose any app and then select “Configure”.</a:t>
            </a:r>
          </a:p>
          <a:p>
            <a:endParaRPr lang="en-US" sz="1800" i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an odoo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account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13232" y="1669104"/>
            <a:ext cx="86409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9978448" y="1957136"/>
            <a:ext cx="0" cy="720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29627" y="4391879"/>
            <a:ext cx="1390104" cy="405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necteur droit avec flèche 8"/>
          <p:cNvCxnSpPr/>
          <p:nvPr/>
        </p:nvCxnSpPr>
        <p:spPr>
          <a:xfrm>
            <a:off x="1185773" y="3645023"/>
            <a:ext cx="720080" cy="72008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9"/>
          <p:cNvSpPr txBox="1"/>
          <p:nvPr/>
        </p:nvSpPr>
        <p:spPr>
          <a:xfrm>
            <a:off x="10173327" y="1938186"/>
            <a:ext cx="290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ZoneTexte 9"/>
          <p:cNvSpPr txBox="1"/>
          <p:nvPr/>
        </p:nvSpPr>
        <p:spPr>
          <a:xfrm>
            <a:off x="1952270" y="4005063"/>
            <a:ext cx="290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17" name="Image 10" descr="Odoo Online Trial | Odoo - Mozilla Firefox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12" t="39806" r="13776" b="33981"/>
          <a:stretch/>
        </p:blipFill>
        <p:spPr>
          <a:xfrm>
            <a:off x="7422147" y="4039507"/>
            <a:ext cx="3128349" cy="244827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654173" y="5733216"/>
            <a:ext cx="2664296" cy="50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eur droit avec flèche 13"/>
          <p:cNvCxnSpPr/>
          <p:nvPr/>
        </p:nvCxnSpPr>
        <p:spPr>
          <a:xfrm flipH="1">
            <a:off x="9679762" y="4861019"/>
            <a:ext cx="531039" cy="837710"/>
          </a:xfrm>
          <a:prstGeom prst="straightConnector1">
            <a:avLst/>
          </a:prstGeom>
          <a:ln w="76200">
            <a:solidFill>
              <a:srgbClr val="E7030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9"/>
          <p:cNvSpPr txBox="1"/>
          <p:nvPr/>
        </p:nvSpPr>
        <p:spPr>
          <a:xfrm>
            <a:off x="9273464" y="5429512"/>
            <a:ext cx="290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93882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81199" y="1099297"/>
            <a:ext cx="9405257" cy="648072"/>
          </a:xfrm>
        </p:spPr>
        <p:txBody>
          <a:bodyPr>
            <a:noAutofit/>
          </a:bodyPr>
          <a:lstStyle/>
          <a:p>
            <a:r>
              <a:rPr lang="en-US" i="0" dirty="0"/>
              <a:t>Get unlimited database for students. Be aware that an education database is valid for 24 months.</a:t>
            </a:r>
            <a:endParaRPr lang="en-US" i="0" dirty="0">
              <a:solidFill>
                <a:schemeClr val="accent3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7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an odoo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account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ZoneTexte 10"/>
          <p:cNvSpPr txBox="1"/>
          <p:nvPr/>
        </p:nvSpPr>
        <p:spPr>
          <a:xfrm>
            <a:off x="2135559" y="2852936"/>
            <a:ext cx="86646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When you choose to start a free trial, just </a:t>
            </a:r>
            <a:r>
              <a:rPr lang="en-US" sz="2400" b="1" dirty="0"/>
              <a:t>make sure that the </a:t>
            </a:r>
            <a:r>
              <a:rPr lang="en-US" sz="2400" b="1" dirty="0" err="1"/>
              <a:t>url</a:t>
            </a:r>
            <a:r>
              <a:rPr lang="en-US" sz="2400" b="1" dirty="0"/>
              <a:t> </a:t>
            </a:r>
            <a:r>
              <a:rPr lang="en-US" sz="2400" dirty="0"/>
              <a:t>(under the Company name) </a:t>
            </a:r>
            <a:r>
              <a:rPr lang="en-US" sz="2400" b="1" dirty="0"/>
              <a:t>starts with the prefix "</a:t>
            </a:r>
            <a:r>
              <a:rPr lang="en-US" sz="2400" b="1" dirty="0" err="1"/>
              <a:t>edu</a:t>
            </a:r>
            <a:r>
              <a:rPr lang="en-US" sz="2400" b="1" dirty="0"/>
              <a:t>-"</a:t>
            </a:r>
            <a:r>
              <a:rPr lang="en-US" sz="2400" dirty="0"/>
              <a:t> (ex: "edu-myschool.odoo.com").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/>
              <a:t>Your database will last 24 months, as long as you: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/>
              <a:t>Start the database name with </a:t>
            </a:r>
            <a:r>
              <a:rPr lang="en-US" sz="2400" b="1" dirty="0"/>
              <a:t>"</a:t>
            </a:r>
            <a:r>
              <a:rPr lang="en-US" sz="2400" b="1" dirty="0" err="1"/>
              <a:t>edu</a:t>
            </a:r>
            <a:r>
              <a:rPr lang="en-US" sz="2400" b="1" dirty="0"/>
              <a:t>-"</a:t>
            </a:r>
            <a:r>
              <a:rPr lang="en-US" sz="2400" dirty="0"/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400" dirty="0"/>
              <a:t>Activate your database from the email sent to your inbox.</a:t>
            </a:r>
          </a:p>
        </p:txBody>
      </p:sp>
      <p:sp>
        <p:nvSpPr>
          <p:cNvPr id="15" name="ZoneTexte 9"/>
          <p:cNvSpPr txBox="1"/>
          <p:nvPr/>
        </p:nvSpPr>
        <p:spPr>
          <a:xfrm>
            <a:off x="2135560" y="211548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solidFill>
                  <a:srgbClr val="FF0000"/>
                </a:solidFill>
              </a:rPr>
              <a:t>How to Start?</a:t>
            </a:r>
          </a:p>
        </p:txBody>
      </p:sp>
    </p:spTree>
    <p:extLst>
      <p:ext uri="{BB962C8B-B14F-4D97-AF65-F5344CB8AC3E}">
        <p14:creationId xmlns:p14="http://schemas.microsoft.com/office/powerpoint/2010/main" val="109428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6DD50A1-05E1-862E-AC47-45408387F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73" y="1771592"/>
            <a:ext cx="5805698" cy="4764799"/>
          </a:xfrm>
          <a:prstGeom prst="rect">
            <a:avLst/>
          </a:prstGeom>
        </p:spPr>
      </p:pic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432048"/>
          </a:xfrm>
        </p:spPr>
        <p:txBody>
          <a:bodyPr>
            <a:noAutofit/>
          </a:bodyPr>
          <a:lstStyle/>
          <a:p>
            <a:r>
              <a:rPr lang="en-US" sz="2500" i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Get access: fill in the information and activate </a:t>
            </a:r>
            <a:endParaRPr lang="en-US" sz="2500" i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an odoo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account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52184" y="6055351"/>
            <a:ext cx="1584176" cy="50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8077200" y="5299880"/>
            <a:ext cx="720080" cy="72008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138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43204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Do not forget to activate your database via your email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9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an odoo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account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pic>
        <p:nvPicPr>
          <p:cNvPr id="3" name="Picture 2" descr="Graphical user interface, text, application, Teams&#10;&#10;Description automatically generated">
            <a:extLst>
              <a:ext uri="{FF2B5EF4-FFF2-40B4-BE49-F238E27FC236}">
                <a16:creationId xmlns:a16="http://schemas.microsoft.com/office/drawing/2014/main" id="{EA7BB441-8EE9-7932-805F-71AE1976B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890" y="1775988"/>
            <a:ext cx="6652220" cy="479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77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43204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You can start setting up your company database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an odoo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account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DCFCB4-DAA3-6D8C-F76D-4BC7E671A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465" y="1988840"/>
            <a:ext cx="9414103" cy="3759017"/>
          </a:xfrm>
          <a:prstGeom prst="rect">
            <a:avLst/>
          </a:prstGeom>
        </p:spPr>
      </p:pic>
      <p:cxnSp>
        <p:nvCxnSpPr>
          <p:cNvPr id="3" name="Connecteur droit avec flèche 8">
            <a:extLst>
              <a:ext uri="{FF2B5EF4-FFF2-40B4-BE49-F238E27FC236}">
                <a16:creationId xmlns:a16="http://schemas.microsoft.com/office/drawing/2014/main" id="{7D74309B-F412-9E68-93BF-4E1C015B28CB}"/>
              </a:ext>
            </a:extLst>
          </p:cNvPr>
          <p:cNvCxnSpPr>
            <a:cxnSpLocks/>
          </p:cNvCxnSpPr>
          <p:nvPr/>
        </p:nvCxnSpPr>
        <p:spPr>
          <a:xfrm flipH="1" flipV="1">
            <a:off x="9218869" y="3834738"/>
            <a:ext cx="648072" cy="65590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9BB963E-5519-6724-4D24-A8A082580006}"/>
              </a:ext>
            </a:extLst>
          </p:cNvPr>
          <p:cNvSpPr/>
          <p:nvPr/>
        </p:nvSpPr>
        <p:spPr>
          <a:xfrm>
            <a:off x="8491209" y="3023261"/>
            <a:ext cx="727660" cy="8114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47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43204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You can install all the apps that you need for your company!!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11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Creating</a:t>
            </a:r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an odoo </a:t>
            </a:r>
            <a:r>
              <a:rPr lang="fr-B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account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E74228-FDB2-3CE9-6A29-A8F5AB6F6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1772816"/>
            <a:ext cx="8651390" cy="491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0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pplication&#10;&#10;Description automatically generated with medium confidence">
            <a:extLst>
              <a:ext uri="{FF2B5EF4-FFF2-40B4-BE49-F238E27FC236}">
                <a16:creationId xmlns:a16="http://schemas.microsoft.com/office/drawing/2014/main" id="{F98DF493-3548-4DDE-CFB3-795ED5CE38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315" y="2714079"/>
            <a:ext cx="7772400" cy="1655169"/>
          </a:xfrm>
          <a:prstGeom prst="rect">
            <a:avLst/>
          </a:prstGeom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189C774-08F4-91E2-1E62-A08477BD0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320" y="1069281"/>
            <a:ext cx="2492195" cy="25964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Tutorial and documentation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12</a:t>
            </a:fld>
            <a:endParaRPr lang="fr-BE"/>
          </a:p>
        </p:txBody>
      </p:sp>
      <p:sp>
        <p:nvSpPr>
          <p:cNvPr id="12" name="Rectangle 11"/>
          <p:cNvSpPr/>
          <p:nvPr/>
        </p:nvSpPr>
        <p:spPr>
          <a:xfrm>
            <a:off x="6242927" y="2708921"/>
            <a:ext cx="789177" cy="3558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70364" y="2564904"/>
            <a:ext cx="93610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2C51336-A4BB-DD5E-E929-154BA93EB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728" y="4497734"/>
            <a:ext cx="7452051" cy="21008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31FE0AF-D6CD-6E6B-E2FB-AEFEC87BF4ED}"/>
              </a:ext>
            </a:extLst>
          </p:cNvPr>
          <p:cNvSpPr/>
          <p:nvPr/>
        </p:nvSpPr>
        <p:spPr>
          <a:xfrm>
            <a:off x="2770365" y="5221112"/>
            <a:ext cx="789177" cy="440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75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504056"/>
          </a:xfrm>
        </p:spPr>
        <p:txBody>
          <a:bodyPr>
            <a:noAutofit/>
          </a:bodyPr>
          <a:lstStyle/>
          <a:p>
            <a:r>
              <a:rPr 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Useful Links: </a:t>
            </a:r>
            <a:r>
              <a:rPr lang="en-US" i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hlinkClick r:id="rId2"/>
              </a:rPr>
              <a:t>https://www.odoo.com/page/education-program</a:t>
            </a:r>
            <a:endParaRPr lang="en-US" i="0" dirty="0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Odoo documentation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189881" y="1988841"/>
            <a:ext cx="7832927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/>
              <a:t>Read the </a:t>
            </a:r>
            <a:r>
              <a:rPr lang="en-US" sz="2300" b="1" dirty="0">
                <a:hlinkClick r:id="rId3"/>
              </a:rPr>
              <a:t>Education Guidelines</a:t>
            </a:r>
            <a:r>
              <a:rPr lang="en-US" sz="2300" dirty="0"/>
              <a:t> to make sure you're not missing any important information!</a:t>
            </a:r>
          </a:p>
          <a:p>
            <a:endParaRPr lang="en-US" sz="23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300" dirty="0"/>
              <a:t>Read the </a:t>
            </a:r>
            <a:r>
              <a:rPr lang="en-US" sz="2300" b="1" dirty="0">
                <a:hlinkClick r:id="rId4"/>
              </a:rPr>
              <a:t>Odoo documentation</a:t>
            </a:r>
            <a:r>
              <a:rPr lang="en-US" sz="2300" dirty="0"/>
              <a:t> to get started with Odoo quickly.</a:t>
            </a:r>
          </a:p>
          <a:p>
            <a:pPr lvl="1"/>
            <a:endParaRPr lang="en-US" sz="23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300" dirty="0"/>
              <a:t>Watch training videos on the </a:t>
            </a:r>
            <a:r>
              <a:rPr lang="en-US" sz="2300" b="1" dirty="0">
                <a:hlinkClick r:id="rId5"/>
              </a:rPr>
              <a:t>E-learning platform</a:t>
            </a:r>
            <a:r>
              <a:rPr lang="en-US" sz="2300" dirty="0"/>
              <a:t>! Watch videos, play quiz, win Karma points and develop your Odoo Superpower!</a:t>
            </a:r>
          </a:p>
          <a:p>
            <a:pPr lvl="1"/>
            <a:endParaRPr lang="en-US" sz="23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300" dirty="0"/>
              <a:t>Play &amp; learn with our business game </a:t>
            </a:r>
            <a:r>
              <a:rPr lang="en-US" sz="2300" dirty="0">
                <a:hlinkClick r:id="rId6"/>
              </a:rPr>
              <a:t>Scale-Up!</a:t>
            </a:r>
            <a:r>
              <a:rPr lang="en-US" sz="2300" dirty="0"/>
              <a:t>  </a:t>
            </a:r>
            <a:br>
              <a:rPr lang="en-US" sz="2300" dirty="0"/>
            </a:br>
            <a:r>
              <a:rPr lang="en-US" sz="2300" dirty="0"/>
              <a:t>It's free for teachers! How? Fill in the prepared email that pops-out when clicking on the "get it for free" link.</a:t>
            </a:r>
          </a:p>
        </p:txBody>
      </p:sp>
    </p:spTree>
    <p:extLst>
      <p:ext uri="{BB962C8B-B14F-4D97-AF65-F5344CB8AC3E}">
        <p14:creationId xmlns:p14="http://schemas.microsoft.com/office/powerpoint/2010/main" val="216360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EF8CC-9BD5-C443-967C-D82BF025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Odoo User Docs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8078A-EC4D-084A-81B4-7143812F6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14</a:t>
            </a:fld>
            <a:endParaRPr lang="fr-BE"/>
          </a:p>
        </p:txBody>
      </p:sp>
      <p:pic>
        <p:nvPicPr>
          <p:cNvPr id="8" name="Content Placeholder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54FFB58-283A-5049-AED9-2385653182E9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780" y="1916832"/>
            <a:ext cx="8363685" cy="3888432"/>
          </a:xfrm>
        </p:spPr>
      </p:pic>
      <p:sp>
        <p:nvSpPr>
          <p:cNvPr id="9" name="Tijdelijke aanduiding voor inhoud 5">
            <a:extLst>
              <a:ext uri="{FF2B5EF4-FFF2-40B4-BE49-F238E27FC236}">
                <a16:creationId xmlns:a16="http://schemas.microsoft.com/office/drawing/2014/main" id="{F5E4F07E-BAE7-0047-BF89-AA637CD64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0187" y="1073721"/>
            <a:ext cx="8229600" cy="504056"/>
          </a:xfrm>
        </p:spPr>
        <p:txBody>
          <a:bodyPr>
            <a:noAutofit/>
          </a:bodyPr>
          <a:lstStyle/>
          <a:p>
            <a:r>
              <a:rPr 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https://</a:t>
            </a:r>
            <a:r>
              <a:rPr lang="en-US" sz="3000" i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www.odoo.com</a:t>
            </a:r>
            <a:r>
              <a:rPr 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/documentation/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2606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15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 err="1"/>
              <a:t>Tutorials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B3E041-9B21-8F1B-9138-D44F9832D5AF}"/>
              </a:ext>
            </a:extLst>
          </p:cNvPr>
          <p:cNvSpPr txBox="1"/>
          <p:nvPr/>
        </p:nvSpPr>
        <p:spPr>
          <a:xfrm>
            <a:off x="3046207" y="1043444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dirty="0"/>
              <a:t>https://www.odoo.com/slides/all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C4E994-6AC2-5204-B11E-E4ADBEE18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206" y="1655559"/>
            <a:ext cx="6578185" cy="484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20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16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Ex.: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Odoo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mobile App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5" r="1963" b="16437"/>
          <a:stretch/>
        </p:blipFill>
        <p:spPr>
          <a:xfrm>
            <a:off x="2099556" y="1268761"/>
            <a:ext cx="7992888" cy="460851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660252" y="6033185"/>
            <a:ext cx="7154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can download the mobile app for Odoo from Google Play or App Store</a:t>
            </a:r>
          </a:p>
        </p:txBody>
      </p:sp>
    </p:spTree>
    <p:extLst>
      <p:ext uri="{BB962C8B-B14F-4D97-AF65-F5344CB8AC3E}">
        <p14:creationId xmlns:p14="http://schemas.microsoft.com/office/powerpoint/2010/main" val="908792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955C-CD5B-48B6-8B6A-03B65A7B649E}" type="slidenum">
              <a:rPr lang="fr-BE" smtClean="0"/>
              <a:pPr/>
              <a:t>17</a:t>
            </a:fld>
            <a:endParaRPr lang="fr-BE"/>
          </a:p>
        </p:txBody>
      </p:sp>
      <p:sp>
        <p:nvSpPr>
          <p:cNvPr id="8" name="Titel 13"/>
          <p:cNvSpPr txBox="1">
            <a:spLocks/>
          </p:cNvSpPr>
          <p:nvPr/>
        </p:nvSpPr>
        <p:spPr>
          <a:xfrm>
            <a:off x="1981200" y="274638"/>
            <a:ext cx="8229600" cy="70609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fr-BE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Odoo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Scale Up Game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35360" y="1844824"/>
            <a:ext cx="11377264" cy="3744416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BE" sz="3600" dirty="0"/>
              <a:t>First </a:t>
            </a:r>
            <a:r>
              <a:rPr lang="fr-BE" sz="3600" dirty="0" err="1"/>
              <a:t>Individual</a:t>
            </a:r>
            <a:r>
              <a:rPr lang="fr-BE" sz="3600" dirty="0"/>
              <a:t> Online </a:t>
            </a:r>
            <a:r>
              <a:rPr lang="fr-BE" sz="3600" dirty="0" err="1"/>
              <a:t>Assignment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Individual Proof-of-work due on Moodle by 22/9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Scenarios: </a:t>
            </a:r>
            <a:r>
              <a:rPr lang="en-GB" sz="3200" i="0" u="none" strike="noStrike" dirty="0">
                <a:solidFill>
                  <a:srgbClr val="1D2125"/>
                </a:solidFill>
                <a:effectLst/>
                <a:latin typeface="-apple-system"/>
              </a:rPr>
              <a:t>Blue Cards "Buy and Sell pp 3-22; Grey Cards "Run a Store" pp. 23-40; Green Cards "Manufacture" pp. </a:t>
            </a:r>
            <a:r>
              <a:rPr lang="en-GB" sz="3200" i="0" u="none" strike="noStrike">
                <a:solidFill>
                  <a:srgbClr val="1D2125"/>
                </a:solidFill>
                <a:effectLst/>
                <a:latin typeface="-apple-system"/>
              </a:rPr>
              <a:t>75-92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i="0" u="none" strike="noStrike" dirty="0">
                <a:solidFill>
                  <a:srgbClr val="1D2125"/>
                </a:solidFill>
                <a:effectLst/>
                <a:latin typeface="-apple-system"/>
              </a:rPr>
              <a:t>Submit as proof-of-work a doc including 3-4 screenshots for each </a:t>
            </a:r>
            <a:r>
              <a:rPr lang="en-GB" sz="3200" i="0" u="none" strike="noStrike" dirty="0" err="1">
                <a:solidFill>
                  <a:srgbClr val="1D2125"/>
                </a:solidFill>
                <a:effectLst/>
                <a:latin typeface="-apple-system"/>
              </a:rPr>
              <a:t>exercice</a:t>
            </a:r>
            <a:r>
              <a:rPr lang="en-GB" sz="3200" i="0" u="none" strike="noStrike" dirty="0">
                <a:solidFill>
                  <a:srgbClr val="1D2125"/>
                </a:solidFill>
                <a:effectLst/>
                <a:latin typeface="-apple-system"/>
              </a:rPr>
              <a:t> (Blue, Grey, Green)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156907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 - &amp;quot;Welcome to OpenERP User Training!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User Training Program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Introduction 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Open Source Business Model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Open Source Marketing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Some Numbers…&amp;quot;&quot;/&gt;&lt;property id=&quot;20307&quot; value=&quot;262&quot;/&gt;&lt;/object&gt;&lt;object type=&quot;3&quot; unique_id=&quot;10011&quot;&gt;&lt;property id=&quot;20148&quot; value=&quot;5&quot;/&gt;&lt;property id=&quot;20300&quot; value=&quot;Slide 8 - &amp;quot;ERP Comparison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Generic information&amp;quot;&quot;/&gt;&lt;property id=&quot;20307&quot; value=&quot;265&quot;/&gt;&lt;/object&gt;&lt;object type=&quot;3&quot; unique_id=&quot;10013&quot;&gt;&lt;property id=&quot;20148&quot; value=&quot;5&quot;/&gt;&lt;property id=&quot;20300&quot; value=&quot;Slide 10 - &amp;quot;Help Resources&amp;quot;&quot;/&gt;&lt;property id=&quot;20307&quot; value=&quot;266&quot;/&gt;&lt;/object&gt;&lt;object type=&quot;3&quot; unique_id=&quot;10014&quot;&gt;&lt;property id=&quot;20148&quot; value=&quot;5&quot;/&gt;&lt;property id=&quot;20300&quot; value=&quot;Slide 11 - &amp;quot;Architecture Client / Server&amp;quot;&quot;/&gt;&lt;property id=&quot;20307&quot; value=&quot;267&quot;/&gt;&lt;/object&gt;&lt;object type=&quot;3&quot; unique_id=&quot;10015&quot;&gt;&lt;property id=&quot;20148&quot; value=&quot;5&quot;/&gt;&lt;property id=&quot;20300&quot; value=&quot;Slide 12 - &amp;quot;User Interface&amp;quot;&quot;/&gt;&lt;property id=&quot;20307&quot; value=&quot;268&quot;/&gt;&lt;/object&gt;&lt;object type=&quot;3&quot; unique_id=&quot;10016&quot;&gt;&lt;property id=&quot;20148&quot; value=&quot;5&quot;/&gt;&lt;property id=&quot;20300&quot; value=&quot;Slide 13 - &amp;quot;Exercises&amp;quot;&quot;/&gt;&lt;property id=&quot;20307&quot; value=&quot;332&quot;/&gt;&lt;/object&gt;&lt;object type=&quot;3&quot; unique_id=&quot;10017&quot;&gt;&lt;property id=&quot;20148&quot; value=&quot;5&quot;/&gt;&lt;property id=&quot;20300&quot; value=&quot;Slide 14 - &amp;quot;Exercises&amp;quot;&quot;/&gt;&lt;property id=&quot;20307&quot; value=&quot;330&quot;/&gt;&lt;/object&gt;&lt;object type=&quot;3&quot; unique_id=&quot;10018&quot;&gt;&lt;property id=&quot;20148&quot; value=&quot;5&quot;/&gt;&lt;property id=&quot;20300&quot; value=&quot;Slide 15 - &amp;quot;Exercises&amp;quot;&quot;/&gt;&lt;property id=&quot;20307&quot; value=&quot;335&quot;/&gt;&lt;/object&gt;&lt;object type=&quot;3&quot; unique_id=&quot;10019&quot;&gt;&lt;property id=&quot;20148&quot; value=&quot;5&quot;/&gt;&lt;property id=&quot;20300&quot; value=&quot;Slide 16 - &amp;quot;Exercises&amp;quot;&quot;/&gt;&lt;property id=&quot;20307&quot; value=&quot;334&quot;/&gt;&lt;/object&gt;&lt;object type=&quot;3&quot; unique_id=&quot;10020&quot;&gt;&lt;property id=&quot;20148&quot; value=&quot;5&quot;/&gt;&lt;property id=&quot;20300&quot; value=&quot;Slide 17 - &amp;quot;Exercises&amp;quot;&quot;/&gt;&lt;property id=&quot;20307&quot; value=&quot;336&quot;/&gt;&lt;/object&gt;&lt;object type=&quot;3&quot; unique_id=&quot;10021&quot;&gt;&lt;property id=&quot;20148&quot; value=&quot;5&quot;/&gt;&lt;property id=&quot;20300&quot; value=&quot;Slide 18 - &amp;quot;Exercises&amp;quot;&quot;/&gt;&lt;property id=&quot;20307&quot; value=&quot;307&quot;/&gt;&lt;/object&gt;&lt;object type=&quot;3&quot; unique_id=&quot;10022&quot;&gt;&lt;property id=&quot;20148&quot; value=&quot;5&quot;/&gt;&lt;property id=&quot;20300&quot; value=&quot;Slide 19 - &amp;quot;Exercises&amp;quot;&quot;/&gt;&lt;property id=&quot;20307&quot; value=&quot;337&quot;/&gt;&lt;/object&gt;&lt;object type=&quot;3&quot; unique_id=&quot;10023&quot;&gt;&lt;property id=&quot;20148&quot; value=&quot;5&quot;/&gt;&lt;property id=&quot;20300&quot; value=&quot;Slide 20 - &amp;quot;Exercises&amp;quot;&quot;/&gt;&lt;property id=&quot;20307&quot; value=&quot;279&quot;/&gt;&lt;/object&gt;&lt;object type=&quot;3&quot; unique_id=&quot;10024&quot;&gt;&lt;property id=&quot;20148&quot; value=&quot;5&quot;/&gt;&lt;property id=&quot;20300&quot; value=&quot;Slide 21 - &amp;quot;Exercises&amp;quot;&quot;/&gt;&lt;property id=&quot;20307&quot; value=&quot;338&quot;/&gt;&lt;/object&gt;&lt;object type=&quot;3&quot; unique_id=&quot;10025&quot;&gt;&lt;property id=&quot;20148&quot; value=&quot;5&quot;/&gt;&lt;property id=&quot;20300&quot; value=&quot;Slide 22 - &amp;quot;Exercises&amp;quot;&quot;/&gt;&lt;property id=&quot;20307&quot; value=&quot;309&quot;/&gt;&lt;/object&gt;&lt;object type=&quot;3&quot; unique_id=&quot;10026&quot;&gt;&lt;property id=&quot;20148&quot; value=&quot;5&quot;/&gt;&lt;property id=&quot;20300&quot; value=&quot;Slide 23 - &amp;quot;Exercises&amp;quot;&quot;/&gt;&lt;property id=&quot;20307&quot; value=&quot;341&quot;/&gt;&lt;/object&gt;&lt;object type=&quot;3&quot; unique_id=&quot;10027&quot;&gt;&lt;property id=&quot;20148&quot; value=&quot;5&quot;/&gt;&lt;property id=&quot;20300&quot; value=&quot;Slide 24 - &amp;quot;Exercises&amp;quot;&quot;/&gt;&lt;property id=&quot;20307&quot; value=&quot;340&quot;/&gt;&lt;/object&gt;&lt;object type=&quot;3&quot; unique_id=&quot;10028&quot;&gt;&lt;property id=&quot;20148&quot; value=&quot;5&quot;/&gt;&lt;property id=&quot;20300&quot; value=&quot;Slide 25 - &amp;quot;Exercises&amp;quot;&quot;/&gt;&lt;property id=&quot;20307&quot; value=&quot;343&quot;/&gt;&lt;/object&gt;&lt;object type=&quot;3&quot; unique_id=&quot;10029&quot;&gt;&lt;property id=&quot;20148&quot; value=&quot;5&quot;/&gt;&lt;property id=&quot;20300&quot; value=&quot;Slide 26 - &amp;quot;Exercises&amp;quot;&quot;/&gt;&lt;property id=&quot;20307&quot; value=&quot;342&quot;/&gt;&lt;/object&gt;&lt;object type=&quot;3&quot; unique_id=&quot;10030&quot;&gt;&lt;property id=&quot;20148&quot; value=&quot;5&quot;/&gt;&lt;property id=&quot;20300&quot; value=&quot;Slide 27 - &amp;quot;Exercises&amp;quot;&quot;/&gt;&lt;property id=&quot;20307&quot; value=&quot;344&quot;/&gt;&lt;/object&gt;&lt;object type=&quot;3&quot; unique_id=&quot;10031&quot;&gt;&lt;property id=&quot;20148&quot; value=&quot;5&quot;/&gt;&lt;property id=&quot;20300&quot; value=&quot;Slide 28 - &amp;quot;Exercises&amp;quot;&quot;/&gt;&lt;property id=&quot;20307&quot; value=&quot;347&quot;/&gt;&lt;/object&gt;&lt;object type=&quot;3&quot; unique_id=&quot;10032&quot;&gt;&lt;property id=&quot;20148&quot; value=&quot;5&quot;/&gt;&lt;property id=&quot;20300&quot; value=&quot;Slide 29 - &amp;quot;Exercises&amp;quot;&quot;/&gt;&lt;property id=&quot;20307&quot; value=&quot;349&quot;/&gt;&lt;/object&gt;&lt;object type=&quot;3&quot; unique_id=&quot;10033&quot;&gt;&lt;property id=&quot;20148&quot; value=&quot;5&quot;/&gt;&lt;property id=&quot;20300&quot; value=&quot;Slide 30 - &amp;quot;Exercises&amp;quot;&quot;/&gt;&lt;property id=&quot;20307&quot; value=&quot;348&quot;/&gt;&lt;/object&gt;&lt;object type=&quot;3&quot; unique_id=&quot;10034&quot;&gt;&lt;property id=&quot;20148&quot; value=&quot;5&quot;/&gt;&lt;property id=&quot;20300&quot; value=&quot;Slide 31 - &amp;quot;Exercises&amp;quot;&quot;/&gt;&lt;property id=&quot;20307&quot; value=&quot;351&quot;/&gt;&lt;/object&gt;&lt;object type=&quot;3&quot; unique_id=&quot;10035&quot;&gt;&lt;property id=&quot;20148&quot; value=&quot;5&quot;/&gt;&lt;property id=&quot;20300&quot; value=&quot;Slide 32 - &amp;quot;Exercises&amp;quot;&quot;/&gt;&lt;property id=&quot;20307&quot; value=&quot;350&quot;/&gt;&lt;/object&gt;&lt;object type=&quot;3&quot; unique_id=&quot;10036&quot;&gt;&lt;property id=&quot;20148&quot; value=&quot;5&quot;/&gt;&lt;property id=&quot;20300&quot; value=&quot;Slide 34 - &amp;quot;Exercises&amp;quot;&quot;/&gt;&lt;property id=&quot;20307&quot; value=&quot;311&quot;/&gt;&lt;/object&gt;&lt;object type=&quot;3&quot; unique_id=&quot;10037&quot;&gt;&lt;property id=&quot;20148&quot; value=&quot;5&quot;/&gt;&lt;property id=&quot;20300&quot; value=&quot;Slide 37 - &amp;quot;Exercises&amp;quot;&quot;/&gt;&lt;property id=&quot;20307&quot; value=&quot;285&quot;/&gt;&lt;/object&gt;&lt;object type=&quot;3&quot; unique_id=&quot;10040&quot;&gt;&lt;property id=&quot;20148&quot; value=&quot;5&quot;/&gt;&lt;property id=&quot;20300&quot; value=&quot;Slide 39 - &amp;quot;Exercises&amp;quot;&quot;/&gt;&lt;property id=&quot;20307&quot; value=&quot;313&quot;/&gt;&lt;/object&gt;&lt;object type=&quot;3&quot; unique_id=&quot;10050&quot;&gt;&lt;property id=&quot;20148&quot; value=&quot;5&quot;/&gt;&lt;property id=&quot;20300&quot; value=&quot;Slide 50 - &amp;quot;Case Introduction (1/3)&amp;quot;&quot;/&gt;&lt;property id=&quot;20307&quot; value=&quot;270&quot;/&gt;&lt;/object&gt;&lt;object type=&quot;3&quot; unique_id=&quot;10051&quot;&gt;&lt;property id=&quot;20148&quot; value=&quot;5&quot;/&gt;&lt;property id=&quot;20300&quot; value=&quot;Slide 51 - &amp;quot;Case Introduction (2/3)&amp;quot;&quot;/&gt;&lt;property id=&quot;20307&quot; value=&quot;271&quot;/&gt;&lt;/object&gt;&lt;object type=&quot;3&quot; unique_id=&quot;10052&quot;&gt;&lt;property id=&quot;20148&quot; value=&quot;5&quot;/&gt;&lt;property id=&quot;20300&quot; value=&quot;Slide 52 - &amp;quot;Case Introduction (3/3)&amp;quot;&quot;/&gt;&lt;property id=&quot;20307&quot; value=&quot;272&quot;/&gt;&lt;/object&gt;&lt;object type=&quot;3&quot; unique_id=&quot;10053&quot;&gt;&lt;property id=&quot;20148&quot; value=&quot;5&quot;/&gt;&lt;property id=&quot;20300&quot; value=&quot;Slide 53 - &amp;quot;Installation &amp;amp; Configuration&amp;quot;&quot;/&gt;&lt;property id=&quot;20307&quot; value=&quot;273&quot;/&gt;&lt;/object&gt;&lt;object type=&quot;3&quot; unique_id=&quot;10054&quot;&gt;&lt;property id=&quot;20148&quot; value=&quot;5&quot;/&gt;&lt;property id=&quot;20300&quot; value=&quot;Slide 54 - &amp;quot;Installation&amp;quot;&quot;/&gt;&lt;property id=&quot;20307&quot; value=&quot;274&quot;/&gt;&lt;/object&gt;&lt;object type=&quot;3&quot; unique_id=&quot;10055&quot;&gt;&lt;property id=&quot;20148&quot; value=&quot;5&quot;/&gt;&lt;property id=&quot;20300&quot; value=&quot;Slide 55 - &amp;quot;Configuration&amp;quot;&quot;/&gt;&lt;property id=&quot;20307&quot; value=&quot;275&quot;/&gt;&lt;/object&gt;&lt;object type=&quot;3&quot; unique_id=&quot;10056&quot;&gt;&lt;property id=&quot;20148&quot; value=&quot;5&quot;/&gt;&lt;property id=&quot;20300&quot; value=&quot;Slide 56 - &amp;quot;Access Rights&amp;quot;&quot;/&gt;&lt;property id=&quot;20307&quot; value=&quot;276&quot;/&gt;&lt;/object&gt;&lt;object type=&quot;3&quot; unique_id=&quot;10057&quot;&gt;&lt;property id=&quot;20148&quot; value=&quot;5&quot;/&gt;&lt;property id=&quot;20300&quot; value=&quot;Slide 57 - &amp;quot;Exercises&amp;quot;&quot;/&gt;&lt;property id=&quot;20307&quot; value=&quot;278&quot;/&gt;&lt;/object&gt;&lt;object type=&quot;3&quot; unique_id=&quot;10058&quot;&gt;&lt;property id=&quot;20148&quot; value=&quot;5&quot;/&gt;&lt;property id=&quot;20300&quot; value=&quot;Slide 58 - &amp;quot;Exercises&amp;quot;&quot;/&gt;&lt;property id=&quot;20307&quot; value=&quot;318&quot;/&gt;&lt;/object&gt;&lt;object type=&quot;3&quot; unique_id=&quot;10059&quot;&gt;&lt;property id=&quot;20148&quot; value=&quot;5&quot;/&gt;&lt;property id=&quot;20300&quot; value=&quot;Slide 59 - &amp;quot;Exercises&amp;quot;&quot;/&gt;&lt;property id=&quot;20307&quot; value=&quot;293&quot;/&gt;&lt;/object&gt;&lt;object type=&quot;3&quot; unique_id=&quot;10060&quot;&gt;&lt;property id=&quot;20148&quot; value=&quot;5&quot;/&gt;&lt;property id=&quot;20300&quot; value=&quot;Slide 60 - &amp;quot;Exercises&amp;quot;&quot;/&gt;&lt;property id=&quot;20307&quot; value=&quot;319&quot;/&gt;&lt;/object&gt;&lt;object type=&quot;3&quot; unique_id=&quot;10061&quot;&gt;&lt;property id=&quot;20148&quot; value=&quot;5&quot;/&gt;&lt;property id=&quot;20300&quot; value=&quot;Slide 61 - &amp;quot;Exercises&amp;quot;&quot;/&gt;&lt;property id=&quot;20307&quot; value=&quot;294&quot;/&gt;&lt;/object&gt;&lt;object type=&quot;3&quot; unique_id=&quot;10062&quot;&gt;&lt;property id=&quot;20148&quot; value=&quot;5&quot;/&gt;&lt;property id=&quot;20300&quot; value=&quot;Slide 62 - &amp;quot;Exercises&amp;quot;&quot;/&gt;&lt;property id=&quot;20307&quot; value=&quot;295&quot;/&gt;&lt;/object&gt;&lt;object type=&quot;3&quot; unique_id=&quot;10063&quot;&gt;&lt;property id=&quot;20148&quot; value=&quot;5&quot;/&gt;&lt;property id=&quot;20300&quot; value=&quot;Slide 63 - &amp;quot;Exercises&amp;quot;&quot;/&gt;&lt;property id=&quot;20307&quot; value=&quot;296&quot;/&gt;&lt;/object&gt;&lt;object type=&quot;3&quot; unique_id=&quot;10064&quot;&gt;&lt;property id=&quot;20148&quot; value=&quot;5&quot;/&gt;&lt;property id=&quot;20300&quot; value=&quot;Slide 64 - &amp;quot;Exercises&amp;quot;&quot;/&gt;&lt;property id=&quot;20307&quot; value=&quot;320&quot;/&gt;&lt;/object&gt;&lt;object type=&quot;3&quot; unique_id=&quot;10065&quot;&gt;&lt;property id=&quot;20148&quot; value=&quot;5&quot;/&gt;&lt;property id=&quot;20300&quot; value=&quot;Slide 65 - &amp;quot;Exercises&amp;quot;&quot;/&gt;&lt;property id=&quot;20307&quot; value=&quot;297&quot;/&gt;&lt;/object&gt;&lt;object type=&quot;3&quot; unique_id=&quot;10066&quot;&gt;&lt;property id=&quot;20148&quot; value=&quot;5&quot;/&gt;&lt;property id=&quot;20300&quot; value=&quot;Slide 66 - &amp;quot;Exercises&amp;quot;&quot;/&gt;&lt;property id=&quot;20307&quot; value=&quot;321&quot;/&gt;&lt;/object&gt;&lt;object type=&quot;3&quot; unique_id=&quot;10067&quot;&gt;&lt;property id=&quot;20148&quot; value=&quot;5&quot;/&gt;&lt;property id=&quot;20300&quot; value=&quot;Slide 67 - &amp;quot;Exercises&amp;quot;&quot;/&gt;&lt;property id=&quot;20307&quot; value=&quot;298&quot;/&gt;&lt;/object&gt;&lt;object type=&quot;3&quot; unique_id=&quot;10068&quot;&gt;&lt;property id=&quot;20148&quot; value=&quot;5&quot;/&gt;&lt;property id=&quot;20300&quot; value=&quot;Slide 68 - &amp;quot;Exercises&amp;quot;&quot;/&gt;&lt;property id=&quot;20307&quot; value=&quot;322&quot;/&gt;&lt;/object&gt;&lt;object type=&quot;3&quot; unique_id=&quot;10069&quot;&gt;&lt;property id=&quot;20148&quot; value=&quot;5&quot;/&gt;&lt;property id=&quot;20300&quot; value=&quot;Slide 69 - &amp;quot;Exercises&amp;quot;&quot;/&gt;&lt;property id=&quot;20307&quot; value=&quot;299&quot;/&gt;&lt;/object&gt;&lt;object type=&quot;3&quot; unique_id=&quot;10070&quot;&gt;&lt;property id=&quot;20148&quot; value=&quot;5&quot;/&gt;&lt;property id=&quot;20300&quot; value=&quot;Slide 70 - &amp;quot;Exercises&amp;quot;&quot;/&gt;&lt;property id=&quot;20307&quot; value=&quot;323&quot;/&gt;&lt;/object&gt;&lt;object type=&quot;3&quot; unique_id=&quot;10071&quot;&gt;&lt;property id=&quot;20148&quot; value=&quot;5&quot;/&gt;&lt;property id=&quot;20300&quot; value=&quot;Slide 71 - &amp;quot;Exercises&amp;quot;&quot;/&gt;&lt;property id=&quot;20307&quot; value=&quot;300&quot;/&gt;&lt;/object&gt;&lt;object type=&quot;3&quot; unique_id=&quot;10072&quot;&gt;&lt;property id=&quot;20148&quot; value=&quot;5&quot;/&gt;&lt;property id=&quot;20300&quot; value=&quot;Slide 72 - &amp;quot;Exercises&amp;quot;&quot;/&gt;&lt;property id=&quot;20307&quot; value=&quot;324&quot;/&gt;&lt;/object&gt;&lt;object type=&quot;3&quot; unique_id=&quot;10073&quot;&gt;&lt;property id=&quot;20148&quot; value=&quot;5&quot;/&gt;&lt;property id=&quot;20300&quot; value=&quot;Slide 73 - &amp;quot;Exercises&amp;quot;&quot;/&gt;&lt;property id=&quot;20307&quot; value=&quot;302&quot;/&gt;&lt;/object&gt;&lt;object type=&quot;3&quot; unique_id=&quot;10074&quot;&gt;&lt;property id=&quot;20148&quot; value=&quot;5&quot;/&gt;&lt;property id=&quot;20300&quot; value=&quot;Slide 74 - &amp;quot;Exercises&amp;quot;&quot;/&gt;&lt;property id=&quot;20307&quot; value=&quot;325&quot;/&gt;&lt;/object&gt;&lt;object type=&quot;3&quot; unique_id=&quot;10075&quot;&gt;&lt;property id=&quot;20148&quot; value=&quot;5&quot;/&gt;&lt;property id=&quot;20300&quot; value=&quot;Slide 75 - &amp;quot;Exercises&amp;quot;&quot;/&gt;&lt;property id=&quot;20307&quot; value=&quot;301&quot;/&gt;&lt;/object&gt;&lt;object type=&quot;3&quot; unique_id=&quot;10076&quot;&gt;&lt;property id=&quot;20148&quot; value=&quot;5&quot;/&gt;&lt;property id=&quot;20300&quot; value=&quot;Slide 76 - &amp;quot;Exercises&amp;quot;&quot;/&gt;&lt;property id=&quot;20307&quot; value=&quot;326&quot;/&gt;&lt;/object&gt;&lt;object type=&quot;3&quot; unique_id=&quot;10077&quot;&gt;&lt;property id=&quot;20148&quot; value=&quot;5&quot;/&gt;&lt;property id=&quot;20300&quot; value=&quot;Slide 77 - &amp;quot;Exercises&amp;quot;&quot;/&gt;&lt;property id=&quot;20307&quot; value=&quot;303&quot;/&gt;&lt;/object&gt;&lt;object type=&quot;3&quot; unique_id=&quot;10078&quot;&gt;&lt;property id=&quot;20148&quot; value=&quot;5&quot;/&gt;&lt;property id=&quot;20300&quot; value=&quot;Slide 78 - &amp;quot;Exercises&amp;quot;&quot;/&gt;&lt;property id=&quot;20307&quot; value=&quot;327&quot;/&gt;&lt;/object&gt;&lt;object type=&quot;3&quot; unique_id=&quot;10079&quot;&gt;&lt;property id=&quot;20148&quot; value=&quot;5&quot;/&gt;&lt;property id=&quot;20300&quot; value=&quot;Slide 79 - &amp;quot;Exercises&amp;quot;&quot;/&gt;&lt;property id=&quot;20307&quot; value=&quot;304&quot;/&gt;&lt;/object&gt;&lt;object type=&quot;3&quot; unique_id=&quot;10080&quot;&gt;&lt;property id=&quot;20148&quot; value=&quot;5&quot;/&gt;&lt;property id=&quot;20300&quot; value=&quot;Slide 80 - &amp;quot;Exercises&amp;quot;&quot;/&gt;&lt;property id=&quot;20307&quot; value=&quot;305&quot;/&gt;&lt;/object&gt;&lt;object type=&quot;3&quot; unique_id=&quot;10081&quot;&gt;&lt;property id=&quot;20148&quot; value=&quot;5&quot;/&gt;&lt;property id=&quot;20300&quot; value=&quot;Slide 81 - &amp;quot;Exercises&amp;quot;&quot;/&gt;&lt;property id=&quot;20307&quot; value=&quot;306&quot;/&gt;&lt;/object&gt;&lt;object type=&quot;3&quot; unique_id=&quot;10082&quot;&gt;&lt;property id=&quot;20148&quot; value=&quot;5&quot;/&gt;&lt;property id=&quot;20300&quot; value=&quot;Slide 82 - &amp;quot;Exercises&amp;quot;&quot;/&gt;&lt;property id=&quot;20307&quot; value=&quot;328&quot;/&gt;&lt;/object&gt;&lt;object type=&quot;3&quot; unique_id=&quot;10083&quot;&gt;&lt;property id=&quot;20148&quot; value=&quot;5&quot;/&gt;&lt;property id=&quot;20300&quot; value=&quot;Slide 83 - &amp;quot;Key Points&amp;quot;&quot;/&gt;&lt;property id=&quot;20307&quot; value=&quot;331&quot;/&gt;&lt;/object&gt;&lt;object type=&quot;3&quot; unique_id=&quot;11478&quot;&gt;&lt;property id=&quot;20148&quot; value=&quot;5&quot;/&gt;&lt;property id=&quot;20300&quot; value=&quot;Slide 33 - &amp;quot;Exercises&amp;quot;&quot;/&gt;&lt;property id=&quot;20307&quot; value=&quot;353&quot;/&gt;&lt;/object&gt;&lt;object type=&quot;3&quot; unique_id=&quot;11479&quot;&gt;&lt;property id=&quot;20148&quot; value=&quot;5&quot;/&gt;&lt;property id=&quot;20300&quot; value=&quot;Slide 35 - &amp;quot;Exercises&amp;quot;&quot;/&gt;&lt;property id=&quot;20307&quot; value=&quot;352&quot;/&gt;&lt;/object&gt;&lt;object type=&quot;3&quot; unique_id=&quot;13398&quot;&gt;&lt;property id=&quot;20148&quot; value=&quot;5&quot;/&gt;&lt;property id=&quot;20300&quot; value=&quot;Slide 38 - &amp;quot;Exercises&amp;quot;&quot;/&gt;&lt;property id=&quot;20307&quot; value=&quot;354&quot;/&gt;&lt;/object&gt;&lt;object type=&quot;3&quot; unique_id=&quot;13980&quot;&gt;&lt;property id=&quot;20148&quot; value=&quot;5&quot;/&gt;&lt;property id=&quot;20300&quot; value=&quot;Slide 41 - &amp;quot;Exercises&amp;quot;&quot;/&gt;&lt;property id=&quot;20307&quot; value=&quot;355&quot;/&gt;&lt;/object&gt;&lt;object type=&quot;3&quot; unique_id=&quot;14365&quot;&gt;&lt;property id=&quot;20148&quot; value=&quot;5&quot;/&gt;&lt;property id=&quot;20300&quot; value=&quot;Slide 40 - &amp;quot;Exercises&amp;quot;&quot;/&gt;&lt;property id=&quot;20307&quot; value=&quot;356&quot;/&gt;&lt;/object&gt;&lt;object type=&quot;3&quot; unique_id=&quot;14746&quot;&gt;&lt;property id=&quot;20148&quot; value=&quot;5&quot;/&gt;&lt;property id=&quot;20300&quot; value=&quot;Slide 42 - &amp;quot;Exercises&amp;quot;&quot;/&gt;&lt;property id=&quot;20307&quot; value=&quot;357&quot;/&gt;&lt;/object&gt;&lt;object type=&quot;3&quot; unique_id=&quot;14747&quot;&gt;&lt;property id=&quot;20148&quot; value=&quot;5&quot;/&gt;&lt;property id=&quot;20300&quot; value=&quot;Slide 43 - &amp;quot;Exercises&amp;quot;&quot;/&gt;&lt;property id=&quot;20307&quot; value=&quot;358&quot;/&gt;&lt;/object&gt;&lt;object type=&quot;3&quot; unique_id=&quot;15216&quot;&gt;&lt;property id=&quot;20148&quot; value=&quot;5&quot;/&gt;&lt;property id=&quot;20300&quot; value=&quot;Slide 45 - &amp;quot;Exercises&amp;quot;&quot;/&gt;&lt;property id=&quot;20307&quot; value=&quot;359&quot;/&gt;&lt;/object&gt;&lt;object type=&quot;3&quot; unique_id=&quot;15612&quot;&gt;&lt;property id=&quot;20148&quot; value=&quot;5&quot;/&gt;&lt;property id=&quot;20300&quot; value=&quot;Slide 44 - &amp;quot;Exercises&amp;quot;&quot;/&gt;&lt;property id=&quot;20307&quot; value=&quot;360&quot;/&gt;&lt;/object&gt;&lt;object type=&quot;3&quot; unique_id=&quot;16093&quot;&gt;&lt;property id=&quot;20148&quot; value=&quot;5&quot;/&gt;&lt;property id=&quot;20300&quot; value=&quot;Slide 47 - &amp;quot;Exercises&amp;quot;&quot;/&gt;&lt;property id=&quot;20307&quot; value=&quot;361&quot;/&gt;&lt;/object&gt;&lt;object type=&quot;3&quot; unique_id=&quot;16580&quot;&gt;&lt;property id=&quot;20148&quot; value=&quot;5&quot;/&gt;&lt;property id=&quot;20300&quot; value=&quot;Slide 46 - &amp;quot;Exercises&amp;quot;&quot;/&gt;&lt;property id=&quot;20307&quot; value=&quot;362&quot;/&gt;&lt;/object&gt;&lt;object type=&quot;3&quot; unique_id=&quot;16581&quot;&gt;&lt;property id=&quot;20148&quot; value=&quot;5&quot;/&gt;&lt;property id=&quot;20300&quot; value=&quot;Slide 48 - &amp;quot;Exercises&amp;quot;&quot;/&gt;&lt;property id=&quot;20307&quot; value=&quot;363&quot;/&gt;&lt;/object&gt;&lt;object type=&quot;3&quot; unique_id=&quot;16831&quot;&gt;&lt;property id=&quot;20148&quot; value=&quot;5&quot;/&gt;&lt;property id=&quot;20300&quot; value=&quot;Slide 49 - &amp;quot;Exercises&amp;quot;&quot;/&gt;&lt;property id=&quot;20307&quot; value=&quot;364&quot;/&gt;&lt;/object&gt;&lt;object type=&quot;3&quot; unique_id=&quot;17756&quot;&gt;&lt;property id=&quot;20148&quot; value=&quot;5&quot;/&gt;&lt;property id=&quot;20300&quot; value=&quot;Slide 36 - &amp;quot;Exercises&amp;quot;&quot;/&gt;&lt;property id=&quot;20307&quot; value=&quot;3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Thème Office">
  <a:themeElements>
    <a:clrScheme name="LSM">
      <a:dk1>
        <a:srgbClr val="19171C"/>
      </a:dk1>
      <a:lt1>
        <a:sysClr val="window" lastClr="FFFFFF"/>
      </a:lt1>
      <a:dk2>
        <a:srgbClr val="666666"/>
      </a:dk2>
      <a:lt2>
        <a:srgbClr val="D2D2D2"/>
      </a:lt2>
      <a:accent1>
        <a:srgbClr val="9B810D"/>
      </a:accent1>
      <a:accent2>
        <a:srgbClr val="C3D8EF"/>
      </a:accent2>
      <a:accent3>
        <a:srgbClr val="000066"/>
      </a:accent3>
      <a:accent4>
        <a:srgbClr val="B9990F"/>
      </a:accent4>
      <a:accent5>
        <a:srgbClr val="005BD3"/>
      </a:accent5>
      <a:accent6>
        <a:srgbClr val="00349E"/>
      </a:accent6>
      <a:hlink>
        <a:srgbClr val="1684EA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8620</TotalTime>
  <Words>449</Words>
  <Application>Microsoft Macintosh PowerPoint</Application>
  <PresentationFormat>Widescreen</PresentationFormat>
  <Paragraphs>71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-apple-system</vt:lpstr>
      <vt:lpstr>Arial</vt:lpstr>
      <vt:lpstr>Calibri</vt:lpstr>
      <vt:lpstr>Courier New</vt:lpstr>
      <vt:lpstr>Wingdings</vt:lpstr>
      <vt:lpstr>Thème Office</vt:lpstr>
      <vt:lpstr>Odoo </vt:lpstr>
      <vt:lpstr>Outline</vt:lpstr>
      <vt:lpstr>Odoo Education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Tutorial and documentation</vt:lpstr>
      <vt:lpstr>PowerPoint Presentation</vt:lpstr>
      <vt:lpstr>Odoo User Docs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BPMN</dc:title>
  <dc:creator>HAIDAR Hassan</dc:creator>
  <cp:lastModifiedBy>Manuel Kolp</cp:lastModifiedBy>
  <cp:revision>1005</cp:revision>
  <cp:lastPrinted>2017-03-12T21:10:02Z</cp:lastPrinted>
  <dcterms:created xsi:type="dcterms:W3CDTF">2010-08-02T11:26:23Z</dcterms:created>
  <dcterms:modified xsi:type="dcterms:W3CDTF">2026-09-11T10:58:21Z</dcterms:modified>
</cp:coreProperties>
</file>