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2.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5.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6.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7.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8.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9.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0.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1.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2.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3.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4.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25.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26.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27.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28.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29.xml" ContentType="application/vnd.openxmlformats-officedocument.presentationml.notesSlide+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32"/>
  </p:notesMasterIdLst>
  <p:sldIdLst>
    <p:sldId id="256" r:id="rId3"/>
    <p:sldId id="258" r:id="rId4"/>
    <p:sldId id="259" r:id="rId5"/>
    <p:sldId id="313" r:id="rId6"/>
    <p:sldId id="338" r:id="rId7"/>
    <p:sldId id="320" r:id="rId8"/>
    <p:sldId id="316" r:id="rId9"/>
    <p:sldId id="317" r:id="rId10"/>
    <p:sldId id="271" r:id="rId11"/>
    <p:sldId id="318" r:id="rId12"/>
    <p:sldId id="314" r:id="rId13"/>
    <p:sldId id="322" r:id="rId14"/>
    <p:sldId id="323" r:id="rId15"/>
    <p:sldId id="280" r:id="rId16"/>
    <p:sldId id="328" r:id="rId17"/>
    <p:sldId id="326" r:id="rId18"/>
    <p:sldId id="324" r:id="rId19"/>
    <p:sldId id="337" r:id="rId20"/>
    <p:sldId id="330" r:id="rId21"/>
    <p:sldId id="340" r:id="rId22"/>
    <p:sldId id="341" r:id="rId23"/>
    <p:sldId id="332" r:id="rId24"/>
    <p:sldId id="333" r:id="rId25"/>
    <p:sldId id="331" r:id="rId26"/>
    <p:sldId id="334" r:id="rId27"/>
    <p:sldId id="335" r:id="rId28"/>
    <p:sldId id="343" r:id="rId29"/>
    <p:sldId id="344" r:id="rId30"/>
    <p:sldId id="34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FF7C8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7" autoAdjust="0"/>
    <p:restoredTop sz="68739" autoAdjust="0"/>
  </p:normalViewPr>
  <p:slideViewPr>
    <p:cSldViewPr>
      <p:cViewPr varScale="1">
        <p:scale>
          <a:sx n="107" d="100"/>
          <a:sy n="107" d="100"/>
        </p:scale>
        <p:origin x="165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74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5DD0A7D4-5781-4819-AF33-C5CE25A2D297}">
      <dgm:prSet phldrT="[Text]" custT="1"/>
      <dgm:spPr>
        <a:solidFill>
          <a:srgbClr val="7030A0"/>
        </a:solidFill>
      </dgm:spPr>
      <dgm:t>
        <a:bodyPr lIns="73152" tIns="274320" rIns="73152"/>
        <a:lstStyle/>
        <a:p>
          <a:pPr algn="ctr" defTabSz="914400">
            <a:buNone/>
          </a:pPr>
          <a:r>
            <a:rPr lang="fr-FR" sz="2400" noProof="0" dirty="0">
              <a:latin typeface="Corbel" pitchFamily="34" charset="0"/>
            </a:rPr>
            <a:t>Ordinal </a:t>
          </a:r>
        </a:p>
        <a:p>
          <a:pPr algn="ctr" defTabSz="914400">
            <a:buNone/>
          </a:pPr>
          <a:r>
            <a:rPr lang="fr-FR" sz="2400" noProof="0" dirty="0" err="1">
              <a:latin typeface="Corbel" pitchFamily="34" charset="0"/>
            </a:rPr>
            <a:t>Numbers</a:t>
          </a:r>
          <a:endParaRPr lang="fr-FR" sz="2400" noProof="0" dirty="0">
            <a:latin typeface="Corbel" pitchFamily="34" charset="0"/>
          </a:endParaRPr>
        </a:p>
      </dgm:t>
    </dgm:pt>
    <dgm:pt modelId="{05B7C26E-C389-4346-849B-05526EF2C457}" type="parTrans" cxnId="{7417CC53-98FE-43F4-BF56-8508FB7DA803}">
      <dgm:prSet/>
      <dgm:spPr/>
      <dgm:t>
        <a:bodyPr/>
        <a:lstStyle/>
        <a:p>
          <a:endParaRPr lang="fr-FR" noProof="0"/>
        </a:p>
      </dgm:t>
    </dgm:pt>
    <dgm:pt modelId="{FD53903F-8A86-4D24-917A-36748269F973}" type="sibTrans" cxnId="{7417CC53-98FE-43F4-BF56-8508FB7DA803}">
      <dgm:prSet/>
      <dgm:spPr/>
      <dgm:t>
        <a:bodyPr/>
        <a:lstStyle/>
        <a:p>
          <a:endParaRPr lang="fr-FR" noProof="0"/>
        </a:p>
      </dgm:t>
    </dgm:pt>
    <dgm:pt modelId="{77AF15ED-F058-4A0B-B979-9880C6062DF0}">
      <dgm:prSet phldrT="[Text]" custT="1"/>
      <dgm:spPr>
        <a:solidFill>
          <a:srgbClr val="00B050"/>
        </a:solidFill>
      </dgm:spPr>
      <dgm:t>
        <a:bodyPr lIns="73152" tIns="274320" rIns="73152"/>
        <a:lstStyle/>
        <a:p>
          <a:pPr algn="ctr" defTabSz="914400">
            <a:buNone/>
          </a:pPr>
          <a:r>
            <a:rPr lang="fr-FR" sz="2400" noProof="0" dirty="0">
              <a:latin typeface="Corbel" pitchFamily="34" charset="0"/>
            </a:rPr>
            <a:t>How do </a:t>
          </a:r>
          <a:r>
            <a:rPr lang="fr-FR" sz="2400" noProof="0" dirty="0" err="1">
              <a:latin typeface="Corbel" pitchFamily="34" charset="0"/>
            </a:rPr>
            <a:t>you</a:t>
          </a:r>
          <a:r>
            <a:rPr lang="fr-FR" sz="2400" noProof="0" dirty="0">
              <a:latin typeface="Corbel" pitchFamily="34" charset="0"/>
            </a:rPr>
            <a:t> </a:t>
          </a:r>
          <a:r>
            <a:rPr lang="fr-FR" sz="2400" noProof="0" dirty="0" err="1">
              <a:latin typeface="Corbel" pitchFamily="34" charset="0"/>
            </a:rPr>
            <a:t>say</a:t>
          </a:r>
          <a:r>
            <a:rPr lang="fr-FR" sz="2400" noProof="0" dirty="0">
              <a:latin typeface="Corbel" pitchFamily="34" charset="0"/>
            </a:rPr>
            <a:t> « </a:t>
          </a:r>
          <a:r>
            <a:rPr lang="fr-FR" sz="2400" noProof="0" dirty="0">
              <a:latin typeface="Arial" pitchFamily="34" charset="0"/>
              <a:cs typeface="Arial" pitchFamily="34" charset="0"/>
            </a:rPr>
            <a:t>0</a:t>
          </a:r>
          <a:r>
            <a:rPr lang="fr-FR" sz="2400" noProof="0" dirty="0">
              <a:latin typeface="Corbel" pitchFamily="34" charset="0"/>
            </a:rPr>
            <a:t> » in English?</a:t>
          </a:r>
          <a:endParaRPr lang="fr-FR" sz="2800" noProof="0" dirty="0">
            <a:latin typeface="Corbel" pitchFamily="34" charset="0"/>
          </a:endParaRPr>
        </a:p>
      </dgm:t>
    </dgm:pt>
    <dgm:pt modelId="{0DF2CDB2-0880-4047-8447-A17EAE7580E4}" type="parTrans" cxnId="{CD3B69F4-72CF-49E2-8926-8FD63E771977}">
      <dgm:prSet/>
      <dgm:spPr/>
      <dgm:t>
        <a:bodyPr/>
        <a:lstStyle/>
        <a:p>
          <a:endParaRPr lang="fr-FR" noProof="0"/>
        </a:p>
      </dgm:t>
    </dgm:pt>
    <dgm:pt modelId="{E3B236AA-E864-46E4-BC91-F2D73633FEA4}" type="sibTrans" cxnId="{CD3B69F4-72CF-49E2-8926-8FD63E771977}">
      <dgm:prSet/>
      <dgm:spPr/>
      <dgm:t>
        <a:bodyPr/>
        <a:lstStyle/>
        <a:p>
          <a:endParaRPr lang="fr-FR" noProof="0"/>
        </a:p>
      </dgm:t>
    </dgm:pt>
    <dgm:pt modelId="{5DF8D196-4D3D-4940-9F32-682169997D7A}">
      <dgm:prSet phldrT="[Text]" custT="1"/>
      <dgm:spPr>
        <a:solidFill>
          <a:srgbClr val="0070C0"/>
        </a:solidFill>
      </dgm:spPr>
      <dgm:t>
        <a:bodyPr lIns="73152" tIns="274320" rIns="73152"/>
        <a:lstStyle/>
        <a:p>
          <a:pPr algn="ctr" defTabSz="914400">
            <a:buNone/>
          </a:pPr>
          <a:r>
            <a:rPr lang="fr-FR" sz="2400" noProof="0" dirty="0">
              <a:latin typeface="Corbel" pitchFamily="34" charset="0"/>
            </a:rPr>
            <a:t>Dates</a:t>
          </a:r>
          <a:r>
            <a:rPr lang="fr-FR" sz="1800" noProof="0" dirty="0">
              <a:latin typeface="Corbel" pitchFamily="34" charset="0"/>
            </a:rPr>
            <a:t> </a:t>
          </a:r>
        </a:p>
      </dgm:t>
    </dgm:pt>
    <dgm:pt modelId="{51CE1848-AB2A-4E28-8CF5-8442E546E0C5}" type="parTrans" cxnId="{B9B85342-AC50-4E97-8E9E-2FD870B1E881}">
      <dgm:prSet/>
      <dgm:spPr/>
      <dgm:t>
        <a:bodyPr/>
        <a:lstStyle/>
        <a:p>
          <a:endParaRPr lang="fr-FR" noProof="0"/>
        </a:p>
      </dgm:t>
    </dgm:pt>
    <dgm:pt modelId="{90C1E242-23BD-452C-B222-DCFA2D4DAE3B}" type="sibTrans" cxnId="{B9B85342-AC50-4E97-8E9E-2FD870B1E881}">
      <dgm:prSet/>
      <dgm:spPr/>
      <dgm:t>
        <a:bodyPr/>
        <a:lstStyle/>
        <a:p>
          <a:endParaRPr lang="fr-FR" noProof="0"/>
        </a:p>
      </dgm:t>
    </dgm:pt>
    <dgm:pt modelId="{476E4177-EF8D-419E-AB8A-93E66CC82482}">
      <dgm:prSet phldrT="[Text]" custT="1"/>
      <dgm:spPr>
        <a:solidFill>
          <a:srgbClr val="C00000"/>
        </a:solidFill>
      </dgm:spPr>
      <dgm:t>
        <a:bodyPr lIns="73152" tIns="274320" rIns="73152"/>
        <a:lstStyle/>
        <a:p>
          <a:pPr algn="ctr" defTabSz="914400">
            <a:buNone/>
          </a:pPr>
          <a:r>
            <a:rPr lang="fr-FR" sz="2400" noProof="0" dirty="0">
              <a:latin typeface="Corbel" pitchFamily="34" charset="0"/>
            </a:rPr>
            <a:t>Cardinal</a:t>
          </a:r>
        </a:p>
        <a:p>
          <a:pPr algn="ctr" defTabSz="914400">
            <a:buNone/>
          </a:pPr>
          <a:r>
            <a:rPr lang="fr-FR" sz="2400" noProof="0" dirty="0" err="1">
              <a:latin typeface="Corbel" pitchFamily="34" charset="0"/>
            </a:rPr>
            <a:t>Numbers</a:t>
          </a:r>
          <a:endParaRPr lang="fr-FR" sz="2400" noProof="0" dirty="0">
            <a:latin typeface="Corbel" pitchFamily="34" charset="0"/>
          </a:endParaRP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4">
        <dgm:presLayoutVars>
          <dgm:bulletEnabled val="1"/>
        </dgm:presLayoutVars>
      </dgm:prSet>
      <dgm:spPr/>
    </dgm:pt>
    <dgm:pt modelId="{2E2B4276-DB06-4C66-80FF-919CDE10A5FE}" type="pres">
      <dgm:prSet presAssocID="{476E4177-EF8D-419E-AB8A-93E66CC82482}" presName="invisiNode" presStyleLbl="node1" presStyleIdx="0" presStyleCnt="4"/>
      <dgm:spPr/>
    </dgm:pt>
    <dgm:pt modelId="{C43EB61A-2E04-409F-8F87-79F190ED3CE0}" type="pres">
      <dgm:prSet presAssocID="{476E4177-EF8D-419E-AB8A-93E66CC82482}" presName="imagNode" presStyleLbl="fgImgPlace1" presStyleIdx="0" presStyleCnt="4"/>
      <dgm:spPr/>
    </dgm:pt>
    <dgm:pt modelId="{3DB5F289-A8C3-40D5-8393-8636D9BFFD29}" type="pres">
      <dgm:prSet presAssocID="{A91F7A1B-DD1E-4B26-839C-2A5EF0A403AD}" presName="sibTrans" presStyleLbl="sibTrans2D1" presStyleIdx="0" presStyleCnt="0"/>
      <dgm:spPr/>
    </dgm:pt>
    <dgm:pt modelId="{0C509E44-86D3-42D8-94FF-9B9788BAB857}" type="pres">
      <dgm:prSet presAssocID="{5DD0A7D4-5781-4819-AF33-C5CE25A2D297}" presName="compNode" presStyleCnt="0"/>
      <dgm:spPr/>
    </dgm:pt>
    <dgm:pt modelId="{E4B0666F-2CF1-4C21-A251-46E6EBFF7C1D}" type="pres">
      <dgm:prSet presAssocID="{5DD0A7D4-5781-4819-AF33-C5CE25A2D297}" presName="node" presStyleLbl="node1" presStyleIdx="1" presStyleCnt="4">
        <dgm:presLayoutVars>
          <dgm:bulletEnabled val="1"/>
        </dgm:presLayoutVars>
      </dgm:prSet>
      <dgm:spPr/>
    </dgm:pt>
    <dgm:pt modelId="{BBFA0B92-8C45-4EAA-A200-A78384D846A7}" type="pres">
      <dgm:prSet presAssocID="{5DD0A7D4-5781-4819-AF33-C5CE25A2D297}" presName="invisiNode" presStyleLbl="node1" presStyleIdx="1" presStyleCnt="4"/>
      <dgm:spPr/>
    </dgm:pt>
    <dgm:pt modelId="{BF646D7A-C7D0-4489-A68F-61F32B7DB0C6}" type="pres">
      <dgm:prSet presAssocID="{5DD0A7D4-5781-4819-AF33-C5CE25A2D297}" presName="imagNode" presStyleLbl="fgImgPlace1" presStyleIdx="1" presStyleCnt="4"/>
      <dgm:spPr/>
    </dgm:pt>
    <dgm:pt modelId="{CAAEED2F-AC44-4514-84C2-160FDC42F579}" type="pres">
      <dgm:prSet presAssocID="{FD53903F-8A86-4D24-917A-36748269F973}" presName="sibTrans" presStyleLbl="sibTrans2D1" presStyleIdx="0" presStyleCnt="0"/>
      <dgm:spPr/>
    </dgm:pt>
    <dgm:pt modelId="{3617A269-0CD9-4948-9932-FA1AD12DE27E}" type="pres">
      <dgm:prSet presAssocID="{77AF15ED-F058-4A0B-B979-9880C6062DF0}" presName="compNode" presStyleCnt="0"/>
      <dgm:spPr/>
    </dgm:pt>
    <dgm:pt modelId="{5284ED54-4761-44DA-8086-D5FD397A1C95}" type="pres">
      <dgm:prSet presAssocID="{77AF15ED-F058-4A0B-B979-9880C6062DF0}" presName="node" presStyleLbl="node1" presStyleIdx="2" presStyleCnt="4">
        <dgm:presLayoutVars>
          <dgm:bulletEnabled val="1"/>
        </dgm:presLayoutVars>
      </dgm:prSet>
      <dgm:spPr/>
    </dgm:pt>
    <dgm:pt modelId="{9666B65F-B8AB-44AD-8F33-AF566667E781}" type="pres">
      <dgm:prSet presAssocID="{77AF15ED-F058-4A0B-B979-9880C6062DF0}" presName="invisiNode" presStyleLbl="node1" presStyleIdx="2" presStyleCnt="4"/>
      <dgm:spPr/>
    </dgm:pt>
    <dgm:pt modelId="{41BC1ABA-1F87-4B1E-94EC-41724CD12655}" type="pres">
      <dgm:prSet presAssocID="{77AF15ED-F058-4A0B-B979-9880C6062DF0}" presName="imagNode" presStyleLbl="fgImgPlace1" presStyleIdx="2" presStyleCnt="4"/>
      <dgm:spPr/>
    </dgm:pt>
    <dgm:pt modelId="{A9D6457D-CBBF-4A28-8C38-C3F75EA43CF1}" type="pres">
      <dgm:prSet presAssocID="{E3B236AA-E864-46E4-BC91-F2D73633FEA4}" presName="sibTrans" presStyleLbl="sibTrans2D1" presStyleIdx="0" presStyleCnt="0"/>
      <dgm:spPr/>
    </dgm:pt>
    <dgm:pt modelId="{CDFA4098-C274-4C84-9513-F0698696D98A}" type="pres">
      <dgm:prSet presAssocID="{5DF8D196-4D3D-4940-9F32-682169997D7A}" presName="compNode" presStyleCnt="0"/>
      <dgm:spPr/>
    </dgm:pt>
    <dgm:pt modelId="{87B5BDBA-3C7A-41F1-8C33-F13937A84B36}" type="pres">
      <dgm:prSet presAssocID="{5DF8D196-4D3D-4940-9F32-682169997D7A}" presName="node" presStyleLbl="node1" presStyleIdx="3" presStyleCnt="4">
        <dgm:presLayoutVars>
          <dgm:bulletEnabled val="1"/>
        </dgm:presLayoutVars>
      </dgm:prSet>
      <dgm:spPr/>
    </dgm:pt>
    <dgm:pt modelId="{928528D1-DD5F-4687-9BFE-878C43D23D5D}" type="pres">
      <dgm:prSet presAssocID="{5DF8D196-4D3D-4940-9F32-682169997D7A}" presName="invisiNode" presStyleLbl="node1" presStyleIdx="3" presStyleCnt="4"/>
      <dgm:spPr/>
    </dgm:pt>
    <dgm:pt modelId="{D88C7409-AB93-4FE3-A61D-F51EE8A4B008}" type="pres">
      <dgm:prSet presAssocID="{5DF8D196-4D3D-4940-9F32-682169997D7A}" presName="imagNode" presStyleLbl="fgImgPlace1" presStyleIdx="3" presStyleCnt="4"/>
      <dgm:spPr>
        <a:blipFill dpi="0" rotWithShape="0">
          <a:blip xmlns:r="http://schemas.openxmlformats.org/officeDocument/2006/relationships" r:embed="rId1"/>
          <a:srcRect/>
          <a:tile tx="0" ty="0" sx="60000" sy="60000" flip="none" algn="ctr"/>
        </a:blipFill>
      </dgm:spPr>
    </dgm:pt>
  </dgm:ptLst>
  <dgm:cxnLst>
    <dgm:cxn modelId="{D6C2B20E-D8EE-4EC0-8F0F-74659E9D7331}" type="presOf" srcId="{5DD0A7D4-5781-4819-AF33-C5CE25A2D297}" destId="{E4B0666F-2CF1-4C21-A251-46E6EBFF7C1D}" srcOrd="0" destOrd="0" presId="urn:microsoft.com/office/officeart/2005/8/layout/pList2#1"/>
    <dgm:cxn modelId="{F4BF0727-3CCF-4669-A4BD-891E0BFB8EE4}" type="presOf" srcId="{476E4177-EF8D-419E-AB8A-93E66CC82482}" destId="{2572025E-E8B8-4F94-94D0-DC22D7F762FB}" srcOrd="0" destOrd="0" presId="urn:microsoft.com/office/officeart/2005/8/layout/pList2#1"/>
    <dgm:cxn modelId="{6A4F3537-CF94-47D1-ABA7-58AF37683953}" type="presOf" srcId="{77AF15ED-F058-4A0B-B979-9880C6062DF0}" destId="{5284ED54-4761-44DA-8086-D5FD397A1C95}" srcOrd="0" destOrd="0" presId="urn:microsoft.com/office/officeart/2005/8/layout/pList2#1"/>
    <dgm:cxn modelId="{B9B85342-AC50-4E97-8E9E-2FD870B1E881}" srcId="{AA690160-D328-4B69-A035-90D3C82FA0A6}" destId="{5DF8D196-4D3D-4940-9F32-682169997D7A}" srcOrd="3" destOrd="0" parTransId="{51CE1848-AB2A-4E28-8CF5-8442E546E0C5}" sibTransId="{90C1E242-23BD-452C-B222-DCFA2D4DAE3B}"/>
    <dgm:cxn modelId="{7417CC53-98FE-43F4-BF56-8508FB7DA803}" srcId="{AA690160-D328-4B69-A035-90D3C82FA0A6}" destId="{5DD0A7D4-5781-4819-AF33-C5CE25A2D297}" srcOrd="1" destOrd="0" parTransId="{05B7C26E-C389-4346-849B-05526EF2C457}" sibTransId="{FD53903F-8A86-4D24-917A-36748269F973}"/>
    <dgm:cxn modelId="{9D2D6E57-4563-4E9D-B64C-4CC5CA52CD21}" type="presOf" srcId="{AA690160-D328-4B69-A035-90D3C82FA0A6}" destId="{9E4DC8AD-1AC7-4E53-B32C-25202AFDB195}" srcOrd="0" destOrd="0" presId="urn:microsoft.com/office/officeart/2005/8/layout/pList2#1"/>
    <dgm:cxn modelId="{7646E28E-46FE-4619-A40D-8223AB09BDDF}" type="presOf" srcId="{E3B236AA-E864-46E4-BC91-F2D73633FEA4}" destId="{A9D6457D-CBBF-4A28-8C38-C3F75EA43CF1}"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D82F44E0-3E3D-4945-B44D-E0989771C1DC}" type="presOf" srcId="{5DF8D196-4D3D-4940-9F32-682169997D7A}" destId="{87B5BDBA-3C7A-41F1-8C33-F13937A84B36}" srcOrd="0" destOrd="0" presId="urn:microsoft.com/office/officeart/2005/8/layout/pList2#1"/>
    <dgm:cxn modelId="{114D0FE8-F9D9-4BD0-9EBB-6F3E7E326AA9}" type="presOf" srcId="{A91F7A1B-DD1E-4B26-839C-2A5EF0A403AD}" destId="{3DB5F289-A8C3-40D5-8393-8636D9BFFD29}" srcOrd="0" destOrd="0" presId="urn:microsoft.com/office/officeart/2005/8/layout/pList2#1"/>
    <dgm:cxn modelId="{CD3B69F4-72CF-49E2-8926-8FD63E771977}" srcId="{AA690160-D328-4B69-A035-90D3C82FA0A6}" destId="{77AF15ED-F058-4A0B-B979-9880C6062DF0}" srcOrd="2" destOrd="0" parTransId="{0DF2CDB2-0880-4047-8447-A17EAE7580E4}" sibTransId="{E3B236AA-E864-46E4-BC91-F2D73633FEA4}"/>
    <dgm:cxn modelId="{A22C2BFB-4080-48EB-A16D-3776A5A58E4A}" type="presOf" srcId="{FD53903F-8A86-4D24-917A-36748269F973}" destId="{CAAEED2F-AC44-4514-84C2-160FDC42F579}" srcOrd="0" destOrd="0" presId="urn:microsoft.com/office/officeart/2005/8/layout/pList2#1"/>
    <dgm:cxn modelId="{9BF6F6B0-BEB4-49F1-924E-275E9EBD4217}" type="presParOf" srcId="{9E4DC8AD-1AC7-4E53-B32C-25202AFDB195}" destId="{ACBF4AF3-FAB8-444C-81AB-52C89640E279}" srcOrd="0" destOrd="0" presId="urn:microsoft.com/office/officeart/2005/8/layout/pList2#1"/>
    <dgm:cxn modelId="{84171304-7FF2-4994-9F0C-39B3B49D5C7D}" type="presParOf" srcId="{9E4DC8AD-1AC7-4E53-B32C-25202AFDB195}" destId="{78248EF9-FFBB-4EB0-94C4-16A1D0A1A170}" srcOrd="1" destOrd="0" presId="urn:microsoft.com/office/officeart/2005/8/layout/pList2#1"/>
    <dgm:cxn modelId="{2EAAFD75-AF37-4B50-A287-9EF102E9E495}" type="presParOf" srcId="{78248EF9-FFBB-4EB0-94C4-16A1D0A1A170}" destId="{CC8831C0-DF59-484B-83B2-A708366B3EB6}" srcOrd="0" destOrd="0" presId="urn:microsoft.com/office/officeart/2005/8/layout/pList2#1"/>
    <dgm:cxn modelId="{0CE73E52-A51A-4C10-8992-7996BA1807E0}" type="presParOf" srcId="{CC8831C0-DF59-484B-83B2-A708366B3EB6}" destId="{2572025E-E8B8-4F94-94D0-DC22D7F762FB}" srcOrd="0" destOrd="0" presId="urn:microsoft.com/office/officeart/2005/8/layout/pList2#1"/>
    <dgm:cxn modelId="{8ECB9AD0-C7CF-4C1E-85A6-5A75A2C93A65}" type="presParOf" srcId="{CC8831C0-DF59-484B-83B2-A708366B3EB6}" destId="{2E2B4276-DB06-4C66-80FF-919CDE10A5FE}" srcOrd="1" destOrd="0" presId="urn:microsoft.com/office/officeart/2005/8/layout/pList2#1"/>
    <dgm:cxn modelId="{DD2108F8-5767-4374-AEC6-71123F2150BC}" type="presParOf" srcId="{CC8831C0-DF59-484B-83B2-A708366B3EB6}" destId="{C43EB61A-2E04-409F-8F87-79F190ED3CE0}" srcOrd="2" destOrd="0" presId="urn:microsoft.com/office/officeart/2005/8/layout/pList2#1"/>
    <dgm:cxn modelId="{28E950C9-757B-4363-9952-94547141B46C}" type="presParOf" srcId="{78248EF9-FFBB-4EB0-94C4-16A1D0A1A170}" destId="{3DB5F289-A8C3-40D5-8393-8636D9BFFD29}" srcOrd="1" destOrd="0" presId="urn:microsoft.com/office/officeart/2005/8/layout/pList2#1"/>
    <dgm:cxn modelId="{EA568BDF-2F77-4A97-B7B3-64BAC2B1A245}" type="presParOf" srcId="{78248EF9-FFBB-4EB0-94C4-16A1D0A1A170}" destId="{0C509E44-86D3-42D8-94FF-9B9788BAB857}" srcOrd="2" destOrd="0" presId="urn:microsoft.com/office/officeart/2005/8/layout/pList2#1"/>
    <dgm:cxn modelId="{1995A220-FDCC-49B1-AA51-3AABC75D0F44}" type="presParOf" srcId="{0C509E44-86D3-42D8-94FF-9B9788BAB857}" destId="{E4B0666F-2CF1-4C21-A251-46E6EBFF7C1D}" srcOrd="0" destOrd="0" presId="urn:microsoft.com/office/officeart/2005/8/layout/pList2#1"/>
    <dgm:cxn modelId="{F45B8C2F-85ED-4548-BB51-BD0B12D4AAD4}" type="presParOf" srcId="{0C509E44-86D3-42D8-94FF-9B9788BAB857}" destId="{BBFA0B92-8C45-4EAA-A200-A78384D846A7}" srcOrd="1" destOrd="0" presId="urn:microsoft.com/office/officeart/2005/8/layout/pList2#1"/>
    <dgm:cxn modelId="{2326CB72-CA4C-4D8D-92D7-C22178014557}" type="presParOf" srcId="{0C509E44-86D3-42D8-94FF-9B9788BAB857}" destId="{BF646D7A-C7D0-4489-A68F-61F32B7DB0C6}" srcOrd="2" destOrd="0" presId="urn:microsoft.com/office/officeart/2005/8/layout/pList2#1"/>
    <dgm:cxn modelId="{F78741FD-E94F-4C03-B4D6-84E5777A94D5}" type="presParOf" srcId="{78248EF9-FFBB-4EB0-94C4-16A1D0A1A170}" destId="{CAAEED2F-AC44-4514-84C2-160FDC42F579}" srcOrd="3" destOrd="0" presId="urn:microsoft.com/office/officeart/2005/8/layout/pList2#1"/>
    <dgm:cxn modelId="{4135BFAA-D0BA-447A-B014-C8AF0B493813}" type="presParOf" srcId="{78248EF9-FFBB-4EB0-94C4-16A1D0A1A170}" destId="{3617A269-0CD9-4948-9932-FA1AD12DE27E}" srcOrd="4" destOrd="0" presId="urn:microsoft.com/office/officeart/2005/8/layout/pList2#1"/>
    <dgm:cxn modelId="{35644B62-CEB3-4E1C-8E54-06F6FFF4CDF4}" type="presParOf" srcId="{3617A269-0CD9-4948-9932-FA1AD12DE27E}" destId="{5284ED54-4761-44DA-8086-D5FD397A1C95}" srcOrd="0" destOrd="0" presId="urn:microsoft.com/office/officeart/2005/8/layout/pList2#1"/>
    <dgm:cxn modelId="{E6014D90-8E5C-4F62-A1B2-E7BC9921C5AE}" type="presParOf" srcId="{3617A269-0CD9-4948-9932-FA1AD12DE27E}" destId="{9666B65F-B8AB-44AD-8F33-AF566667E781}" srcOrd="1" destOrd="0" presId="urn:microsoft.com/office/officeart/2005/8/layout/pList2#1"/>
    <dgm:cxn modelId="{E3F64436-9A93-445E-9422-B118E769FDCB}" type="presParOf" srcId="{3617A269-0CD9-4948-9932-FA1AD12DE27E}" destId="{41BC1ABA-1F87-4B1E-94EC-41724CD12655}" srcOrd="2" destOrd="0" presId="urn:microsoft.com/office/officeart/2005/8/layout/pList2#1"/>
    <dgm:cxn modelId="{3F41925C-F284-4B48-AB06-93C11AD20C1D}" type="presParOf" srcId="{78248EF9-FFBB-4EB0-94C4-16A1D0A1A170}" destId="{A9D6457D-CBBF-4A28-8C38-C3F75EA43CF1}" srcOrd="5" destOrd="0" presId="urn:microsoft.com/office/officeart/2005/8/layout/pList2#1"/>
    <dgm:cxn modelId="{CE48AF1F-081C-48D9-BCC5-24881243CD1D}" type="presParOf" srcId="{78248EF9-FFBB-4EB0-94C4-16A1D0A1A170}" destId="{CDFA4098-C274-4C84-9513-F0698696D98A}" srcOrd="6" destOrd="0" presId="urn:microsoft.com/office/officeart/2005/8/layout/pList2#1"/>
    <dgm:cxn modelId="{F16D78A1-2D52-4CA6-8799-14964B5E1E1D}" type="presParOf" srcId="{CDFA4098-C274-4C84-9513-F0698696D98A}" destId="{87B5BDBA-3C7A-41F1-8C33-F13937A84B36}" srcOrd="0" destOrd="0" presId="urn:microsoft.com/office/officeart/2005/8/layout/pList2#1"/>
    <dgm:cxn modelId="{4AD916A2-F505-4061-AA3F-CCE585FD5819}" type="presParOf" srcId="{CDFA4098-C274-4C84-9513-F0698696D98A}" destId="{928528D1-DD5F-4687-9BFE-878C43D23D5D}" srcOrd="1" destOrd="0" presId="urn:microsoft.com/office/officeart/2005/8/layout/pList2#1"/>
    <dgm:cxn modelId="{9E24D239-5AFC-4068-88EE-3B66C7B774AE}" type="presParOf" srcId="{CDFA4098-C274-4C84-9513-F0698696D98A}" destId="{D88C7409-AB93-4FE3-A61D-F51EE8A4B008}"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7030A0"/>
        </a:solidFill>
      </dgm:spPr>
      <dgm:t>
        <a:bodyPr vert="wordArtVert" lIns="73152" tIns="274320" rIns="73152"/>
        <a:lstStyle/>
        <a:p>
          <a:pPr algn="ctr" defTabSz="914400">
            <a:buNone/>
          </a:pPr>
          <a:r>
            <a:rPr lang="fr-FR" sz="1800" b="1" noProof="0" dirty="0">
              <a:latin typeface="Corbel" pitchFamily="34" charset="0"/>
            </a:rPr>
            <a:t>ORDINAL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A40B199-C1E6-4AA6-9486-07915ED7CAE7}" srcId="{AA690160-D328-4B69-A035-90D3C82FA0A6}" destId="{476E4177-EF8D-419E-AB8A-93E66CC82482}" srcOrd="0" destOrd="0" parTransId="{50A25A56-CEA1-40EB-822C-18475EA4B47A}" sibTransId="{A91F7A1B-DD1E-4B26-839C-2A5EF0A403AD}"/>
    <dgm:cxn modelId="{A5CE6CB9-0DA8-40CB-BDBD-C889ACDAC188}" type="presOf" srcId="{AA690160-D328-4B69-A035-90D3C82FA0A6}" destId="{9E4DC8AD-1AC7-4E53-B32C-25202AFDB195}" srcOrd="0" destOrd="0" presId="urn:microsoft.com/office/officeart/2005/8/layout/pList2#1"/>
    <dgm:cxn modelId="{FBF5F6EC-8717-41DF-9DAB-1E237C2EF4BC}" type="presOf" srcId="{476E4177-EF8D-419E-AB8A-93E66CC82482}" destId="{2572025E-E8B8-4F94-94D0-DC22D7F762FB}" srcOrd="0" destOrd="0" presId="urn:microsoft.com/office/officeart/2005/8/layout/pList2#1"/>
    <dgm:cxn modelId="{22ED3945-8CE8-43CD-A8B9-DD53E7542C2A}" type="presParOf" srcId="{9E4DC8AD-1AC7-4E53-B32C-25202AFDB195}" destId="{ACBF4AF3-FAB8-444C-81AB-52C89640E279}" srcOrd="0" destOrd="0" presId="urn:microsoft.com/office/officeart/2005/8/layout/pList2#1"/>
    <dgm:cxn modelId="{7E7066CD-3310-4AD0-B545-307AF46041C4}" type="presParOf" srcId="{9E4DC8AD-1AC7-4E53-B32C-25202AFDB195}" destId="{78248EF9-FFBB-4EB0-94C4-16A1D0A1A170}" srcOrd="1" destOrd="0" presId="urn:microsoft.com/office/officeart/2005/8/layout/pList2#1"/>
    <dgm:cxn modelId="{2CCFAB2D-C896-480A-886B-376D44110167}" type="presParOf" srcId="{78248EF9-FFBB-4EB0-94C4-16A1D0A1A170}" destId="{CC8831C0-DF59-484B-83B2-A708366B3EB6}" srcOrd="0" destOrd="0" presId="urn:microsoft.com/office/officeart/2005/8/layout/pList2#1"/>
    <dgm:cxn modelId="{3009B83B-BDB8-42E9-B6DA-D2998EEB2B0C}" type="presParOf" srcId="{CC8831C0-DF59-484B-83B2-A708366B3EB6}" destId="{2572025E-E8B8-4F94-94D0-DC22D7F762FB}" srcOrd="0" destOrd="0" presId="urn:microsoft.com/office/officeart/2005/8/layout/pList2#1"/>
    <dgm:cxn modelId="{FD1FA4D6-C5B4-42DD-9A79-3E616E48CEAC}" type="presParOf" srcId="{CC8831C0-DF59-484B-83B2-A708366B3EB6}" destId="{2E2B4276-DB06-4C66-80FF-919CDE10A5FE}" srcOrd="1" destOrd="0" presId="urn:microsoft.com/office/officeart/2005/8/layout/pList2#1"/>
    <dgm:cxn modelId="{59CAC166-BC43-4C49-9C62-643CFC418FFD}"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7030A0"/>
        </a:solidFill>
      </dgm:spPr>
      <dgm:t>
        <a:bodyPr vert="wordArtVert" lIns="73152" tIns="274320" rIns="73152"/>
        <a:lstStyle/>
        <a:p>
          <a:pPr algn="ctr" defTabSz="914400">
            <a:buNone/>
          </a:pPr>
          <a:r>
            <a:rPr lang="fr-FR" sz="1800" b="1" noProof="0" dirty="0">
              <a:latin typeface="Corbel" pitchFamily="34" charset="0"/>
            </a:rPr>
            <a:t>ORDINAL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438AA25-C4D8-47C7-9146-D7F95726DE39}" type="presOf" srcId="{476E4177-EF8D-419E-AB8A-93E66CC82482}" destId="{2572025E-E8B8-4F94-94D0-DC22D7F762FB}" srcOrd="0" destOrd="0" presId="urn:microsoft.com/office/officeart/2005/8/layout/pList2#1"/>
    <dgm:cxn modelId="{9696CE7B-64D5-4B95-8F6D-BF0EDA119128}"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34B3AF48-6F24-4300-950E-C36DEB3E4DAB}" type="presParOf" srcId="{9E4DC8AD-1AC7-4E53-B32C-25202AFDB195}" destId="{ACBF4AF3-FAB8-444C-81AB-52C89640E279}" srcOrd="0" destOrd="0" presId="urn:microsoft.com/office/officeart/2005/8/layout/pList2#1"/>
    <dgm:cxn modelId="{1AF279B5-8A2A-441B-9B26-5CCB544C8842}" type="presParOf" srcId="{9E4DC8AD-1AC7-4E53-B32C-25202AFDB195}" destId="{78248EF9-FFBB-4EB0-94C4-16A1D0A1A170}" srcOrd="1" destOrd="0" presId="urn:microsoft.com/office/officeart/2005/8/layout/pList2#1"/>
    <dgm:cxn modelId="{505F950C-8DD4-48D9-B823-5390C49C033D}" type="presParOf" srcId="{78248EF9-FFBB-4EB0-94C4-16A1D0A1A170}" destId="{CC8831C0-DF59-484B-83B2-A708366B3EB6}" srcOrd="0" destOrd="0" presId="urn:microsoft.com/office/officeart/2005/8/layout/pList2#1"/>
    <dgm:cxn modelId="{73865811-4E71-48F9-A3A6-D07D84A7A0A8}" type="presParOf" srcId="{CC8831C0-DF59-484B-83B2-A708366B3EB6}" destId="{2572025E-E8B8-4F94-94D0-DC22D7F762FB}" srcOrd="0" destOrd="0" presId="urn:microsoft.com/office/officeart/2005/8/layout/pList2#1"/>
    <dgm:cxn modelId="{CD2C35A8-EF86-4789-BBDF-E63BEF223E0B}" type="presParOf" srcId="{CC8831C0-DF59-484B-83B2-A708366B3EB6}" destId="{2E2B4276-DB06-4C66-80FF-919CDE10A5FE}" srcOrd="1" destOrd="0" presId="urn:microsoft.com/office/officeart/2005/8/layout/pList2#1"/>
    <dgm:cxn modelId="{B2771C8F-311D-4B33-BF5F-5F8D459704BF}"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7030A0"/>
        </a:solidFill>
      </dgm:spPr>
      <dgm:t>
        <a:bodyPr vert="wordArtVert" lIns="73152" tIns="274320" rIns="73152"/>
        <a:lstStyle/>
        <a:p>
          <a:pPr algn="ctr" defTabSz="914400">
            <a:buNone/>
          </a:pPr>
          <a:r>
            <a:rPr lang="fr-FR" sz="1800" b="1" noProof="0" dirty="0">
              <a:latin typeface="Corbel" pitchFamily="34" charset="0"/>
            </a:rPr>
            <a:t>ORDINAL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15115C3C-23EB-409F-A186-74740F0D2A03}" type="presOf" srcId="{476E4177-EF8D-419E-AB8A-93E66CC82482}" destId="{2572025E-E8B8-4F94-94D0-DC22D7F762FB}" srcOrd="0" destOrd="0" presId="urn:microsoft.com/office/officeart/2005/8/layout/pList2#1"/>
    <dgm:cxn modelId="{2BE53B83-4507-4C55-9799-F26E1BD99757}"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42CAF867-A4CD-4569-8CF9-458B9014FBE4}" type="presParOf" srcId="{9E4DC8AD-1AC7-4E53-B32C-25202AFDB195}" destId="{ACBF4AF3-FAB8-444C-81AB-52C89640E279}" srcOrd="0" destOrd="0" presId="urn:microsoft.com/office/officeart/2005/8/layout/pList2#1"/>
    <dgm:cxn modelId="{0F735463-7E99-46D5-A6C3-B4A7599D5250}" type="presParOf" srcId="{9E4DC8AD-1AC7-4E53-B32C-25202AFDB195}" destId="{78248EF9-FFBB-4EB0-94C4-16A1D0A1A170}" srcOrd="1" destOrd="0" presId="urn:microsoft.com/office/officeart/2005/8/layout/pList2#1"/>
    <dgm:cxn modelId="{C9A1C033-D9AC-41BB-9AEC-777B18DFE962}" type="presParOf" srcId="{78248EF9-FFBB-4EB0-94C4-16A1D0A1A170}" destId="{CC8831C0-DF59-484B-83B2-A708366B3EB6}" srcOrd="0" destOrd="0" presId="urn:microsoft.com/office/officeart/2005/8/layout/pList2#1"/>
    <dgm:cxn modelId="{06DD05AF-9836-4539-885E-3FFDABF7BA34}" type="presParOf" srcId="{CC8831C0-DF59-484B-83B2-A708366B3EB6}" destId="{2572025E-E8B8-4F94-94D0-DC22D7F762FB}" srcOrd="0" destOrd="0" presId="urn:microsoft.com/office/officeart/2005/8/layout/pList2#1"/>
    <dgm:cxn modelId="{A6B92BB6-A88F-48DB-B2DB-38FEB261AD1C}" type="presParOf" srcId="{CC8831C0-DF59-484B-83B2-A708366B3EB6}" destId="{2E2B4276-DB06-4C66-80FF-919CDE10A5FE}" srcOrd="1" destOrd="0" presId="urn:microsoft.com/office/officeart/2005/8/layout/pList2#1"/>
    <dgm:cxn modelId="{E3654C49-2517-4412-940A-74D099F8037E}"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7030A0"/>
        </a:solidFill>
      </dgm:spPr>
      <dgm:t>
        <a:bodyPr vert="wordArtVert" lIns="73152" tIns="274320" rIns="73152"/>
        <a:lstStyle/>
        <a:p>
          <a:pPr algn="ctr" defTabSz="914400">
            <a:buNone/>
          </a:pPr>
          <a:r>
            <a:rPr lang="fr-FR" sz="1800" b="1" noProof="0" dirty="0">
              <a:latin typeface="Corbel" pitchFamily="34" charset="0"/>
            </a:rPr>
            <a:t>ORDINAL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FF545B78-C5EE-4A6C-9A2B-2F7270C1B9DD}"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CC0F5EE8-1CE6-4240-859F-0EB927039E39}" type="presOf" srcId="{AA690160-D328-4B69-A035-90D3C82FA0A6}" destId="{9E4DC8AD-1AC7-4E53-B32C-25202AFDB195}" srcOrd="0" destOrd="0" presId="urn:microsoft.com/office/officeart/2005/8/layout/pList2#1"/>
    <dgm:cxn modelId="{478B6B7B-403D-4F50-85EC-B13B583BFC58}" type="presParOf" srcId="{9E4DC8AD-1AC7-4E53-B32C-25202AFDB195}" destId="{ACBF4AF3-FAB8-444C-81AB-52C89640E279}" srcOrd="0" destOrd="0" presId="urn:microsoft.com/office/officeart/2005/8/layout/pList2#1"/>
    <dgm:cxn modelId="{F79A6E47-09A6-48D3-8D36-1098C9394C45}" type="presParOf" srcId="{9E4DC8AD-1AC7-4E53-B32C-25202AFDB195}" destId="{78248EF9-FFBB-4EB0-94C4-16A1D0A1A170}" srcOrd="1" destOrd="0" presId="urn:microsoft.com/office/officeart/2005/8/layout/pList2#1"/>
    <dgm:cxn modelId="{2862592F-CEC8-4399-8AAB-262AD60FCDEB}" type="presParOf" srcId="{78248EF9-FFBB-4EB0-94C4-16A1D0A1A170}" destId="{CC8831C0-DF59-484B-83B2-A708366B3EB6}" srcOrd="0" destOrd="0" presId="urn:microsoft.com/office/officeart/2005/8/layout/pList2#1"/>
    <dgm:cxn modelId="{9A78D6FD-3272-4F53-BCDA-8782561BB146}" type="presParOf" srcId="{CC8831C0-DF59-484B-83B2-A708366B3EB6}" destId="{2572025E-E8B8-4F94-94D0-DC22D7F762FB}" srcOrd="0" destOrd="0" presId="urn:microsoft.com/office/officeart/2005/8/layout/pList2#1"/>
    <dgm:cxn modelId="{5186E2E7-81F2-49FA-893D-AF3D4560C60D}" type="presParOf" srcId="{CC8831C0-DF59-484B-83B2-A708366B3EB6}" destId="{2E2B4276-DB06-4C66-80FF-919CDE10A5FE}" srcOrd="1" destOrd="0" presId="urn:microsoft.com/office/officeart/2005/8/layout/pList2#1"/>
    <dgm:cxn modelId="{77642D8C-B5FA-4E38-9A1E-7FDEB34BC031}"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t>
        <a:bodyPr/>
        <a:lstStyle/>
        <a:p>
          <a:endParaRPr lang="fr-BE"/>
        </a:p>
      </dgm:t>
    </dgm:pt>
    <dgm:pt modelId="{476E4177-EF8D-419E-AB8A-93E66CC82482}">
      <dgm:prSet phldrT="[Text]" custT="1"/>
      <dgm:spPr>
        <a:solidFill>
          <a:srgbClr val="00B050"/>
        </a:solidFill>
      </dgm:spPr>
      <dgm:t>
        <a:bodyPr lIns="73152" tIns="274320" rIns="73152"/>
        <a:lstStyle/>
        <a:p>
          <a:pPr algn="ctr" defTabSz="914400">
            <a:buNone/>
          </a:pPr>
          <a:r>
            <a:rPr lang="fr-FR" sz="4800" noProof="0" dirty="0">
              <a:solidFill>
                <a:schemeClr val="tx1"/>
              </a:solidFill>
              <a:latin typeface="Corbel" pitchFamily="34" charset="0"/>
            </a:rPr>
            <a:t>How do </a:t>
          </a:r>
          <a:r>
            <a:rPr lang="fr-FR" sz="4800" noProof="0" dirty="0" err="1">
              <a:solidFill>
                <a:schemeClr val="tx1"/>
              </a:solidFill>
              <a:latin typeface="Corbel" pitchFamily="34" charset="0"/>
            </a:rPr>
            <a:t>you</a:t>
          </a:r>
          <a:r>
            <a:rPr lang="fr-FR" sz="4800" noProof="0" dirty="0">
              <a:solidFill>
                <a:schemeClr val="tx1"/>
              </a:solidFill>
              <a:latin typeface="Corbel" pitchFamily="34" charset="0"/>
            </a:rPr>
            <a:t> </a:t>
          </a:r>
          <a:r>
            <a:rPr lang="fr-FR" sz="4800" noProof="0" dirty="0" err="1">
              <a:solidFill>
                <a:schemeClr val="tx1"/>
              </a:solidFill>
              <a:latin typeface="Corbel" pitchFamily="34" charset="0"/>
            </a:rPr>
            <a:t>say</a:t>
          </a:r>
          <a:r>
            <a:rPr lang="fr-FR" sz="4800" noProof="0" dirty="0">
              <a:solidFill>
                <a:schemeClr val="tx1"/>
              </a:solidFill>
              <a:latin typeface="Corbel" pitchFamily="34" charset="0"/>
            </a:rPr>
            <a:t> </a:t>
          </a:r>
          <a:r>
            <a:rPr lang="fr-FR" sz="4800" noProof="0" dirty="0">
              <a:solidFill>
                <a:schemeClr val="tx1"/>
              </a:solidFill>
              <a:latin typeface="Arial" pitchFamily="34" charset="0"/>
              <a:cs typeface="Arial" pitchFamily="34" charset="0"/>
            </a:rPr>
            <a:t>0</a:t>
          </a:r>
          <a:r>
            <a:rPr lang="fr-FR" sz="4800" noProof="0" dirty="0">
              <a:solidFill>
                <a:schemeClr val="tx1"/>
              </a:solidFill>
              <a:latin typeface="Corbel" pitchFamily="34" charset="0"/>
            </a:rPr>
            <a:t> in English? </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7E5A4623-7A28-49A7-B13B-4C88A982C2E3}"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62DDE9B7-71CF-454F-B583-D995F6153809}" type="presOf" srcId="{476E4177-EF8D-419E-AB8A-93E66CC82482}" destId="{2572025E-E8B8-4F94-94D0-DC22D7F762FB}" srcOrd="0" destOrd="0" presId="urn:microsoft.com/office/officeart/2005/8/layout/pList2#1"/>
    <dgm:cxn modelId="{1389B226-E9F0-4636-932E-29E854A6C0B0}" type="presParOf" srcId="{9E4DC8AD-1AC7-4E53-B32C-25202AFDB195}" destId="{ACBF4AF3-FAB8-444C-81AB-52C89640E279}" srcOrd="0" destOrd="0" presId="urn:microsoft.com/office/officeart/2005/8/layout/pList2#1"/>
    <dgm:cxn modelId="{1E73A6C1-26C8-4C08-A940-1D142E0E2953}" type="presParOf" srcId="{9E4DC8AD-1AC7-4E53-B32C-25202AFDB195}" destId="{78248EF9-FFBB-4EB0-94C4-16A1D0A1A170}" srcOrd="1" destOrd="0" presId="urn:microsoft.com/office/officeart/2005/8/layout/pList2#1"/>
    <dgm:cxn modelId="{6F6E00BB-425C-4D5D-9CDD-A213C6663461}" type="presParOf" srcId="{78248EF9-FFBB-4EB0-94C4-16A1D0A1A170}" destId="{CC8831C0-DF59-484B-83B2-A708366B3EB6}" srcOrd="0" destOrd="0" presId="urn:microsoft.com/office/officeart/2005/8/layout/pList2#1"/>
    <dgm:cxn modelId="{F1E7E8E2-B897-4680-8C4C-F07B65573386}" type="presParOf" srcId="{CC8831C0-DF59-484B-83B2-A708366B3EB6}" destId="{2572025E-E8B8-4F94-94D0-DC22D7F762FB}" srcOrd="0" destOrd="0" presId="urn:microsoft.com/office/officeart/2005/8/layout/pList2#1"/>
    <dgm:cxn modelId="{0D69BF9F-9396-411E-AB95-E0AB463E9231}" type="presParOf" srcId="{CC8831C0-DF59-484B-83B2-A708366B3EB6}" destId="{2E2B4276-DB06-4C66-80FF-919CDE10A5FE}" srcOrd="1" destOrd="0" presId="urn:microsoft.com/office/officeart/2005/8/layout/pList2#1"/>
    <dgm:cxn modelId="{9070279E-3020-4036-B6DD-5E4C16742668}"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50"/>
        </a:solidFill>
      </dgm:spPr>
      <dgm:t>
        <a:bodyPr vert="wordArtVert" lIns="73152" tIns="274320" rIns="73152"/>
        <a:lstStyle/>
        <a:p>
          <a:pPr algn="ctr" defTabSz="914400">
            <a:buNone/>
          </a:pPr>
          <a:r>
            <a:rPr lang="fr-FR" sz="4800" b="1" noProof="0" dirty="0">
              <a:latin typeface="Corbel" pitchFamily="34" charset="0"/>
            </a:rPr>
            <a:t>O</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562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D64FF171-A870-45E0-A79E-0BFD5C296695}"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30E969CA-582C-4C8A-8C0E-A1D466C0A614}" type="presOf" srcId="{AA690160-D328-4B69-A035-90D3C82FA0A6}" destId="{9E4DC8AD-1AC7-4E53-B32C-25202AFDB195}" srcOrd="0" destOrd="0" presId="urn:microsoft.com/office/officeart/2005/8/layout/pList2#1"/>
    <dgm:cxn modelId="{67FBAA8F-5C9A-4A2D-A219-652DFE1A5D89}" type="presParOf" srcId="{9E4DC8AD-1AC7-4E53-B32C-25202AFDB195}" destId="{ACBF4AF3-FAB8-444C-81AB-52C89640E279}" srcOrd="0" destOrd="0" presId="urn:microsoft.com/office/officeart/2005/8/layout/pList2#1"/>
    <dgm:cxn modelId="{F095B887-234E-45EF-94D7-443A787597E1}" type="presParOf" srcId="{9E4DC8AD-1AC7-4E53-B32C-25202AFDB195}" destId="{78248EF9-FFBB-4EB0-94C4-16A1D0A1A170}" srcOrd="1" destOrd="0" presId="urn:microsoft.com/office/officeart/2005/8/layout/pList2#1"/>
    <dgm:cxn modelId="{0FC2C0ED-1A14-430F-9A9E-CF6E217931C7}" type="presParOf" srcId="{78248EF9-FFBB-4EB0-94C4-16A1D0A1A170}" destId="{CC8831C0-DF59-484B-83B2-A708366B3EB6}" srcOrd="0" destOrd="0" presId="urn:microsoft.com/office/officeart/2005/8/layout/pList2#1"/>
    <dgm:cxn modelId="{54399A78-580F-4596-9E3A-C4B96D552088}" type="presParOf" srcId="{CC8831C0-DF59-484B-83B2-A708366B3EB6}" destId="{2572025E-E8B8-4F94-94D0-DC22D7F762FB}" srcOrd="0" destOrd="0" presId="urn:microsoft.com/office/officeart/2005/8/layout/pList2#1"/>
    <dgm:cxn modelId="{F82A0DFC-2796-4758-A287-1C18E410C300}" type="presParOf" srcId="{CC8831C0-DF59-484B-83B2-A708366B3EB6}" destId="{2E2B4276-DB06-4C66-80FF-919CDE10A5FE}" srcOrd="1" destOrd="0" presId="urn:microsoft.com/office/officeart/2005/8/layout/pList2#1"/>
    <dgm:cxn modelId="{1A197F0B-67F4-41B9-A855-44255B20879C}"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50"/>
        </a:solidFill>
      </dgm:spPr>
      <dgm:t>
        <a:bodyPr vert="wordArtVert" lIns="73152" tIns="274320" rIns="73152"/>
        <a:lstStyle/>
        <a:p>
          <a:pPr algn="ctr" defTabSz="914400">
            <a:buNone/>
          </a:pPr>
          <a:r>
            <a:rPr lang="fr-FR" sz="4800" b="1" noProof="0" dirty="0">
              <a:latin typeface="Corbel" pitchFamily="34" charset="0"/>
            </a:rPr>
            <a:t>O</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562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FB2D8A0B-AAA4-47AB-B4D8-A57D24808A53}" type="presOf" srcId="{AA690160-D328-4B69-A035-90D3C82FA0A6}" destId="{9E4DC8AD-1AC7-4E53-B32C-25202AFDB195}" srcOrd="0" destOrd="0" presId="urn:microsoft.com/office/officeart/2005/8/layout/pList2#1"/>
    <dgm:cxn modelId="{0E31EB8D-B681-47D9-AC46-596BA0F00F2E}"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45513E69-AF99-48E0-8067-77FD1E3F8CDF}" type="presParOf" srcId="{9E4DC8AD-1AC7-4E53-B32C-25202AFDB195}" destId="{ACBF4AF3-FAB8-444C-81AB-52C89640E279}" srcOrd="0" destOrd="0" presId="urn:microsoft.com/office/officeart/2005/8/layout/pList2#1"/>
    <dgm:cxn modelId="{4307958D-0D0A-4F9C-AA5D-A77D200E81F8}" type="presParOf" srcId="{9E4DC8AD-1AC7-4E53-B32C-25202AFDB195}" destId="{78248EF9-FFBB-4EB0-94C4-16A1D0A1A170}" srcOrd="1" destOrd="0" presId="urn:microsoft.com/office/officeart/2005/8/layout/pList2#1"/>
    <dgm:cxn modelId="{79232F68-763D-4720-BFF5-B413AAAAC0B2}" type="presParOf" srcId="{78248EF9-FFBB-4EB0-94C4-16A1D0A1A170}" destId="{CC8831C0-DF59-484B-83B2-A708366B3EB6}" srcOrd="0" destOrd="0" presId="urn:microsoft.com/office/officeart/2005/8/layout/pList2#1"/>
    <dgm:cxn modelId="{CF894B8B-BC22-407A-8044-3A672035F0EE}" type="presParOf" srcId="{CC8831C0-DF59-484B-83B2-A708366B3EB6}" destId="{2572025E-E8B8-4F94-94D0-DC22D7F762FB}" srcOrd="0" destOrd="0" presId="urn:microsoft.com/office/officeart/2005/8/layout/pList2#1"/>
    <dgm:cxn modelId="{2C82994D-DC20-421F-AB28-B77DF14B9F2F}" type="presParOf" srcId="{CC8831C0-DF59-484B-83B2-A708366B3EB6}" destId="{2E2B4276-DB06-4C66-80FF-919CDE10A5FE}" srcOrd="1" destOrd="0" presId="urn:microsoft.com/office/officeart/2005/8/layout/pList2#1"/>
    <dgm:cxn modelId="{ED07A650-248D-49EB-A8E2-7AEDA2FA937F}"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50"/>
        </a:solidFill>
      </dgm:spPr>
      <dgm:t>
        <a:bodyPr vert="wordArtVert" lIns="73152" tIns="274320" rIns="73152"/>
        <a:lstStyle/>
        <a:p>
          <a:pPr algn="ctr" defTabSz="914400">
            <a:buNone/>
          </a:pPr>
          <a:r>
            <a:rPr lang="fr-FR" sz="4800" b="0" noProof="0" dirty="0">
              <a:latin typeface="Times New Roman" pitchFamily="18" charset="0"/>
              <a:cs typeface="Times New Roman" pitchFamily="18" charset="0"/>
            </a:rPr>
            <a:t>O</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562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A40B199-C1E6-4AA6-9486-07915ED7CAE7}" srcId="{AA690160-D328-4B69-A035-90D3C82FA0A6}" destId="{476E4177-EF8D-419E-AB8A-93E66CC82482}" srcOrd="0" destOrd="0" parTransId="{50A25A56-CEA1-40EB-822C-18475EA4B47A}" sibTransId="{A91F7A1B-DD1E-4B26-839C-2A5EF0A403AD}"/>
    <dgm:cxn modelId="{C0201EB9-45BE-46B9-AB2D-20A2A91BC20A}" type="presOf" srcId="{476E4177-EF8D-419E-AB8A-93E66CC82482}" destId="{2572025E-E8B8-4F94-94D0-DC22D7F762FB}" srcOrd="0" destOrd="0" presId="urn:microsoft.com/office/officeart/2005/8/layout/pList2#1"/>
    <dgm:cxn modelId="{8A6A3EBC-1677-4D7E-B75A-6A3EACB1CCA5}" type="presOf" srcId="{AA690160-D328-4B69-A035-90D3C82FA0A6}" destId="{9E4DC8AD-1AC7-4E53-B32C-25202AFDB195}" srcOrd="0" destOrd="0" presId="urn:microsoft.com/office/officeart/2005/8/layout/pList2#1"/>
    <dgm:cxn modelId="{6D42202C-BF5C-4E08-AD57-A0DFA7028E9D}" type="presParOf" srcId="{9E4DC8AD-1AC7-4E53-B32C-25202AFDB195}" destId="{ACBF4AF3-FAB8-444C-81AB-52C89640E279}" srcOrd="0" destOrd="0" presId="urn:microsoft.com/office/officeart/2005/8/layout/pList2#1"/>
    <dgm:cxn modelId="{0B0A7FA9-3A06-4CA6-B02E-2A500C62B36B}" type="presParOf" srcId="{9E4DC8AD-1AC7-4E53-B32C-25202AFDB195}" destId="{78248EF9-FFBB-4EB0-94C4-16A1D0A1A170}" srcOrd="1" destOrd="0" presId="urn:microsoft.com/office/officeart/2005/8/layout/pList2#1"/>
    <dgm:cxn modelId="{2674EE1C-8323-49A0-82A3-DC5505793383}" type="presParOf" srcId="{78248EF9-FFBB-4EB0-94C4-16A1D0A1A170}" destId="{CC8831C0-DF59-484B-83B2-A708366B3EB6}" srcOrd="0" destOrd="0" presId="urn:microsoft.com/office/officeart/2005/8/layout/pList2#1"/>
    <dgm:cxn modelId="{A62C722F-40D8-4BB1-AE16-B93FDBEB9971}" type="presParOf" srcId="{CC8831C0-DF59-484B-83B2-A708366B3EB6}" destId="{2572025E-E8B8-4F94-94D0-DC22D7F762FB}" srcOrd="0" destOrd="0" presId="urn:microsoft.com/office/officeart/2005/8/layout/pList2#1"/>
    <dgm:cxn modelId="{5007FDE2-D4E0-44B2-82E4-A38030AEFEA5}" type="presParOf" srcId="{CC8831C0-DF59-484B-83B2-A708366B3EB6}" destId="{2E2B4276-DB06-4C66-80FF-919CDE10A5FE}" srcOrd="1" destOrd="0" presId="urn:microsoft.com/office/officeart/2005/8/layout/pList2#1"/>
    <dgm:cxn modelId="{A82BD7D5-9907-424D-ADA8-F53BA047FF7B}"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50"/>
        </a:solidFill>
      </dgm:spPr>
      <dgm:t>
        <a:bodyPr vert="wordArtVert" lIns="73152" tIns="274320" rIns="73152"/>
        <a:lstStyle/>
        <a:p>
          <a:pPr algn="ctr" defTabSz="914400">
            <a:buNone/>
          </a:pPr>
          <a:r>
            <a:rPr lang="fr-FR" sz="4800" b="1" noProof="0" dirty="0">
              <a:latin typeface="Corbel" pitchFamily="34" charset="0"/>
            </a:rPr>
            <a:t>O</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562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DEAE5929-1C84-41EC-BA97-999A18293241}" type="presOf" srcId="{476E4177-EF8D-419E-AB8A-93E66CC82482}" destId="{2572025E-E8B8-4F94-94D0-DC22D7F762FB}" srcOrd="0" destOrd="0" presId="urn:microsoft.com/office/officeart/2005/8/layout/pList2#1"/>
    <dgm:cxn modelId="{BC30B680-75AE-4A91-8CCA-7885FBE7C153}"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5B4BAAA1-05F9-48AD-83B8-6D48A5437FF6}" type="presParOf" srcId="{9E4DC8AD-1AC7-4E53-B32C-25202AFDB195}" destId="{ACBF4AF3-FAB8-444C-81AB-52C89640E279}" srcOrd="0" destOrd="0" presId="urn:microsoft.com/office/officeart/2005/8/layout/pList2#1"/>
    <dgm:cxn modelId="{933701A3-BB61-46DB-AA20-3BCE775E78FB}" type="presParOf" srcId="{9E4DC8AD-1AC7-4E53-B32C-25202AFDB195}" destId="{78248EF9-FFBB-4EB0-94C4-16A1D0A1A170}" srcOrd="1" destOrd="0" presId="urn:microsoft.com/office/officeart/2005/8/layout/pList2#1"/>
    <dgm:cxn modelId="{DF62D625-3F6F-431A-A14B-C35EB05240A5}" type="presParOf" srcId="{78248EF9-FFBB-4EB0-94C4-16A1D0A1A170}" destId="{CC8831C0-DF59-484B-83B2-A708366B3EB6}" srcOrd="0" destOrd="0" presId="urn:microsoft.com/office/officeart/2005/8/layout/pList2#1"/>
    <dgm:cxn modelId="{169C6547-4BD2-4ADA-A195-DBADD7C3B4A4}" type="presParOf" srcId="{CC8831C0-DF59-484B-83B2-A708366B3EB6}" destId="{2572025E-E8B8-4F94-94D0-DC22D7F762FB}" srcOrd="0" destOrd="0" presId="urn:microsoft.com/office/officeart/2005/8/layout/pList2#1"/>
    <dgm:cxn modelId="{B2BAACFD-011C-4678-B570-C5B60F377234}" type="presParOf" srcId="{CC8831C0-DF59-484B-83B2-A708366B3EB6}" destId="{2E2B4276-DB06-4C66-80FF-919CDE10A5FE}" srcOrd="1" destOrd="0" presId="urn:microsoft.com/office/officeart/2005/8/layout/pList2#1"/>
    <dgm:cxn modelId="{04B85D85-2805-48E5-81A0-DBE88220EB95}"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50"/>
        </a:solidFill>
      </dgm:spPr>
      <dgm:t>
        <a:bodyPr vert="wordArtVert" lIns="73152" tIns="274320" rIns="73152"/>
        <a:lstStyle/>
        <a:p>
          <a:pPr algn="ctr" defTabSz="914400">
            <a:buNone/>
          </a:pPr>
          <a:r>
            <a:rPr lang="fr-FR" sz="4800" b="1" noProof="0" dirty="0">
              <a:latin typeface="Corbel" pitchFamily="34" charset="0"/>
            </a:rPr>
            <a:t>O</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562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C134C22C-60BD-4C31-A109-185978AD3CF5}"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10C3A29A-1219-446B-99A5-7422FACA18E8}" type="presOf" srcId="{AA690160-D328-4B69-A035-90D3C82FA0A6}" destId="{9E4DC8AD-1AC7-4E53-B32C-25202AFDB195}" srcOrd="0" destOrd="0" presId="urn:microsoft.com/office/officeart/2005/8/layout/pList2#1"/>
    <dgm:cxn modelId="{988A2EAD-891C-4224-9E91-52DFC7E59F46}" type="presParOf" srcId="{9E4DC8AD-1AC7-4E53-B32C-25202AFDB195}" destId="{ACBF4AF3-FAB8-444C-81AB-52C89640E279}" srcOrd="0" destOrd="0" presId="urn:microsoft.com/office/officeart/2005/8/layout/pList2#1"/>
    <dgm:cxn modelId="{0FEDF8E8-CC24-4921-9E2E-DFE2E83EC9DB}" type="presParOf" srcId="{9E4DC8AD-1AC7-4E53-B32C-25202AFDB195}" destId="{78248EF9-FFBB-4EB0-94C4-16A1D0A1A170}" srcOrd="1" destOrd="0" presId="urn:microsoft.com/office/officeart/2005/8/layout/pList2#1"/>
    <dgm:cxn modelId="{E996591C-E8C4-4E47-AD9D-947A8D0BEB34}" type="presParOf" srcId="{78248EF9-FFBB-4EB0-94C4-16A1D0A1A170}" destId="{CC8831C0-DF59-484B-83B2-A708366B3EB6}" srcOrd="0" destOrd="0" presId="urn:microsoft.com/office/officeart/2005/8/layout/pList2#1"/>
    <dgm:cxn modelId="{EE80E3A0-F4BC-440C-966D-B15A316E5D5A}" type="presParOf" srcId="{CC8831C0-DF59-484B-83B2-A708366B3EB6}" destId="{2572025E-E8B8-4F94-94D0-DC22D7F762FB}" srcOrd="0" destOrd="0" presId="urn:microsoft.com/office/officeart/2005/8/layout/pList2#1"/>
    <dgm:cxn modelId="{A4D5C6E0-E0B2-494C-80FE-CE72FD45531C}" type="presParOf" srcId="{CC8831C0-DF59-484B-83B2-A708366B3EB6}" destId="{2E2B4276-DB06-4C66-80FF-919CDE10A5FE}" srcOrd="1" destOrd="0" presId="urn:microsoft.com/office/officeart/2005/8/layout/pList2#1"/>
    <dgm:cxn modelId="{92AB330A-D1A4-4168-AA1B-90AAE092548B}"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t>
        <a:bodyPr/>
        <a:lstStyle/>
        <a:p>
          <a:endParaRPr lang="fr-BE"/>
        </a:p>
      </dgm:t>
    </dgm:pt>
    <dgm:pt modelId="{476E4177-EF8D-419E-AB8A-93E66CC82482}">
      <dgm:prSet phldrT="[Text]" custT="1"/>
      <dgm:spPr>
        <a:solidFill>
          <a:srgbClr val="C00000"/>
        </a:solidFill>
      </dgm:spPr>
      <dgm:t>
        <a:bodyPr lIns="73152" tIns="274320" rIns="73152"/>
        <a:lstStyle/>
        <a:p>
          <a:pPr algn="ctr" defTabSz="914400">
            <a:buNone/>
          </a:pPr>
          <a:r>
            <a:rPr lang="fr-FR" sz="6600" noProof="0" dirty="0">
              <a:latin typeface="Corbel" pitchFamily="34" charset="0"/>
            </a:rPr>
            <a:t>Cardinal </a:t>
          </a:r>
          <a:r>
            <a:rPr lang="fr-FR" sz="6600" noProof="0" dirty="0" err="1">
              <a:latin typeface="Corbel" pitchFamily="34" charset="0"/>
            </a:rPr>
            <a:t>numbers</a:t>
          </a:r>
          <a:endParaRPr lang="fr-FR" sz="6600" noProof="0" dirty="0">
            <a:latin typeface="Corbel" pitchFamily="34" charset="0"/>
          </a:endParaRP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EE38441E-9946-41EA-856E-1DAF9DB02F0D}" type="presOf" srcId="{476E4177-EF8D-419E-AB8A-93E66CC82482}" destId="{2572025E-E8B8-4F94-94D0-DC22D7F762FB}" srcOrd="0" destOrd="0" presId="urn:microsoft.com/office/officeart/2005/8/layout/pList2#1"/>
    <dgm:cxn modelId="{3208CB41-6319-4137-ACDF-4B6CC3BAC6A8}"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EDA3AAE4-0BCE-4EFD-A3B6-ECD93497D7B4}" type="presParOf" srcId="{9E4DC8AD-1AC7-4E53-B32C-25202AFDB195}" destId="{ACBF4AF3-FAB8-444C-81AB-52C89640E279}" srcOrd="0" destOrd="0" presId="urn:microsoft.com/office/officeart/2005/8/layout/pList2#1"/>
    <dgm:cxn modelId="{7D26FD97-64B5-47A0-9DA1-F0F9D83D2413}" type="presParOf" srcId="{9E4DC8AD-1AC7-4E53-B32C-25202AFDB195}" destId="{78248EF9-FFBB-4EB0-94C4-16A1D0A1A170}" srcOrd="1" destOrd="0" presId="urn:microsoft.com/office/officeart/2005/8/layout/pList2#1"/>
    <dgm:cxn modelId="{1D63A9E1-BA6E-4EA0-A3A8-291F65FA34F6}" type="presParOf" srcId="{78248EF9-FFBB-4EB0-94C4-16A1D0A1A170}" destId="{CC8831C0-DF59-484B-83B2-A708366B3EB6}" srcOrd="0" destOrd="0" presId="urn:microsoft.com/office/officeart/2005/8/layout/pList2#1"/>
    <dgm:cxn modelId="{255A36FB-4127-4068-9901-C8336B595D6E}" type="presParOf" srcId="{CC8831C0-DF59-484B-83B2-A708366B3EB6}" destId="{2572025E-E8B8-4F94-94D0-DC22D7F762FB}" srcOrd="0" destOrd="0" presId="urn:microsoft.com/office/officeart/2005/8/layout/pList2#1"/>
    <dgm:cxn modelId="{C868F73F-2AF3-48EC-8B6F-A9C650F4432D}" type="presParOf" srcId="{CC8831C0-DF59-484B-83B2-A708366B3EB6}" destId="{2E2B4276-DB06-4C66-80FF-919CDE10A5FE}" srcOrd="1" destOrd="0" presId="urn:microsoft.com/office/officeart/2005/8/layout/pList2#1"/>
    <dgm:cxn modelId="{91F57186-E312-47D6-864E-049B4FB9F4A9}"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50"/>
        </a:solidFill>
      </dgm:spPr>
      <dgm:t>
        <a:bodyPr vert="wordArtVert" lIns="73152" tIns="274320" rIns="73152"/>
        <a:lstStyle/>
        <a:p>
          <a:pPr algn="ctr" defTabSz="914400">
            <a:buNone/>
          </a:pPr>
          <a:r>
            <a:rPr lang="fr-FR" sz="4800" b="1" noProof="0" dirty="0">
              <a:latin typeface="Corbel" pitchFamily="34" charset="0"/>
            </a:rPr>
            <a:t>O</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562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8E666194-5571-47A0-9530-901AAEDD44B5}"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B837779F-A153-407B-A2B1-B7EF636A2537}" type="presOf" srcId="{476E4177-EF8D-419E-AB8A-93E66CC82482}" destId="{2572025E-E8B8-4F94-94D0-DC22D7F762FB}" srcOrd="0" destOrd="0" presId="urn:microsoft.com/office/officeart/2005/8/layout/pList2#1"/>
    <dgm:cxn modelId="{65749C18-7E2E-4035-A9D0-524B8303367C}" type="presParOf" srcId="{9E4DC8AD-1AC7-4E53-B32C-25202AFDB195}" destId="{ACBF4AF3-FAB8-444C-81AB-52C89640E279}" srcOrd="0" destOrd="0" presId="urn:microsoft.com/office/officeart/2005/8/layout/pList2#1"/>
    <dgm:cxn modelId="{A040821D-3161-4A8D-BBC1-0492CA928CC2}" type="presParOf" srcId="{9E4DC8AD-1AC7-4E53-B32C-25202AFDB195}" destId="{78248EF9-FFBB-4EB0-94C4-16A1D0A1A170}" srcOrd="1" destOrd="0" presId="urn:microsoft.com/office/officeart/2005/8/layout/pList2#1"/>
    <dgm:cxn modelId="{97EFDD38-2DDC-4E0B-B8C6-CB525EB8D2F8}" type="presParOf" srcId="{78248EF9-FFBB-4EB0-94C4-16A1D0A1A170}" destId="{CC8831C0-DF59-484B-83B2-A708366B3EB6}" srcOrd="0" destOrd="0" presId="urn:microsoft.com/office/officeart/2005/8/layout/pList2#1"/>
    <dgm:cxn modelId="{D200D0F0-F09A-482B-ABD8-B08EE5B4D86F}" type="presParOf" srcId="{CC8831C0-DF59-484B-83B2-A708366B3EB6}" destId="{2572025E-E8B8-4F94-94D0-DC22D7F762FB}" srcOrd="0" destOrd="0" presId="urn:microsoft.com/office/officeart/2005/8/layout/pList2#1"/>
    <dgm:cxn modelId="{6391A9B8-F01A-4F54-8E3B-DEFBD122A383}" type="presParOf" srcId="{CC8831C0-DF59-484B-83B2-A708366B3EB6}" destId="{2E2B4276-DB06-4C66-80FF-919CDE10A5FE}" srcOrd="1" destOrd="0" presId="urn:microsoft.com/office/officeart/2005/8/layout/pList2#1"/>
    <dgm:cxn modelId="{3D30F112-2736-4931-A67B-8E16446D4A79}"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t>
        <a:bodyPr/>
        <a:lstStyle/>
        <a:p>
          <a:endParaRPr lang="fr-BE"/>
        </a:p>
      </dgm:t>
    </dgm:pt>
    <dgm:pt modelId="{476E4177-EF8D-419E-AB8A-93E66CC82482}">
      <dgm:prSet phldrT="[Text]" custT="1"/>
      <dgm:spPr>
        <a:solidFill>
          <a:srgbClr val="0070C0"/>
        </a:solidFill>
      </dgm:spPr>
      <dgm:t>
        <a:bodyPr lIns="73152" tIns="274320" rIns="73152"/>
        <a:lstStyle/>
        <a:p>
          <a:pPr algn="ctr" defTabSz="914400">
            <a:buNone/>
          </a:pPr>
          <a:r>
            <a:rPr lang="fr-FR" sz="6600" noProof="0" dirty="0">
              <a:solidFill>
                <a:schemeClr val="tx1"/>
              </a:solidFill>
              <a:latin typeface="Corbel" pitchFamily="34" charset="0"/>
            </a:rPr>
            <a:t>Dates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23C3336D-D185-4DFC-AF16-EF433E34F6F4}" type="presOf" srcId="{476E4177-EF8D-419E-AB8A-93E66CC82482}" destId="{2572025E-E8B8-4F94-94D0-DC22D7F762FB}" srcOrd="0" destOrd="0" presId="urn:microsoft.com/office/officeart/2005/8/layout/pList2#1"/>
    <dgm:cxn modelId="{9A330B94-C7EA-48F2-8877-D9874D89AB47}"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5FB7D4D1-582D-4135-B6E6-A86A3FDF240E}" type="presParOf" srcId="{9E4DC8AD-1AC7-4E53-B32C-25202AFDB195}" destId="{ACBF4AF3-FAB8-444C-81AB-52C89640E279}" srcOrd="0" destOrd="0" presId="urn:microsoft.com/office/officeart/2005/8/layout/pList2#1"/>
    <dgm:cxn modelId="{E31822CB-A3DE-441D-9ECD-8BAFD27385A5}" type="presParOf" srcId="{9E4DC8AD-1AC7-4E53-B32C-25202AFDB195}" destId="{78248EF9-FFBB-4EB0-94C4-16A1D0A1A170}" srcOrd="1" destOrd="0" presId="urn:microsoft.com/office/officeart/2005/8/layout/pList2#1"/>
    <dgm:cxn modelId="{E7CF9742-13F4-49EB-B49B-0EFE2C525CB4}" type="presParOf" srcId="{78248EF9-FFBB-4EB0-94C4-16A1D0A1A170}" destId="{CC8831C0-DF59-484B-83B2-A708366B3EB6}" srcOrd="0" destOrd="0" presId="urn:microsoft.com/office/officeart/2005/8/layout/pList2#1"/>
    <dgm:cxn modelId="{A8014167-01E5-4A6B-9D12-88E42434B5AF}" type="presParOf" srcId="{CC8831C0-DF59-484B-83B2-A708366B3EB6}" destId="{2572025E-E8B8-4F94-94D0-DC22D7F762FB}" srcOrd="0" destOrd="0" presId="urn:microsoft.com/office/officeart/2005/8/layout/pList2#1"/>
    <dgm:cxn modelId="{754DE96E-2FED-4FCB-B123-136792D8664D}" type="presParOf" srcId="{CC8831C0-DF59-484B-83B2-A708366B3EB6}" destId="{2E2B4276-DB06-4C66-80FF-919CDE10A5FE}" srcOrd="1" destOrd="0" presId="urn:microsoft.com/office/officeart/2005/8/layout/pList2#1"/>
    <dgm:cxn modelId="{0BF8E6C0-171B-45FE-8560-EFB225209F3D}"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F0"/>
        </a:solidFill>
      </dgm:spPr>
      <dgm:t>
        <a:bodyPr vert="wordArtVert" lIns="73152" tIns="274320" rIns="73152"/>
        <a:lstStyle/>
        <a:p>
          <a:pPr algn="ctr" defTabSz="914400">
            <a:buNone/>
          </a:pPr>
          <a:endParaRPr lang="fr-FR" sz="1200" b="1" noProof="0" dirty="0">
            <a:solidFill>
              <a:schemeClr val="tx1"/>
            </a:solidFill>
            <a:latin typeface="Corbel" pitchFamily="34" charset="0"/>
          </a:endParaRPr>
        </a:p>
        <a:p>
          <a:pPr algn="ctr" defTabSz="914400">
            <a:buNone/>
          </a:pPr>
          <a:r>
            <a:rPr lang="fr-FR" sz="1800" b="1" noProof="0" dirty="0">
              <a:solidFill>
                <a:schemeClr val="tx1"/>
              </a:solidFill>
              <a:latin typeface="Corbel" pitchFamily="34" charset="0"/>
            </a:rPr>
            <a:t>DATES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E74EA985-960E-418A-BDA5-2FCE98E62096}"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DECAE0AC-E3C0-4117-B796-9BE5A83F45F1}" type="presOf" srcId="{AA690160-D328-4B69-A035-90D3C82FA0A6}" destId="{9E4DC8AD-1AC7-4E53-B32C-25202AFDB195}" srcOrd="0" destOrd="0" presId="urn:microsoft.com/office/officeart/2005/8/layout/pList2#1"/>
    <dgm:cxn modelId="{40C232CE-B019-452A-9DFB-AD84930086CE}" type="presParOf" srcId="{9E4DC8AD-1AC7-4E53-B32C-25202AFDB195}" destId="{ACBF4AF3-FAB8-444C-81AB-52C89640E279}" srcOrd="0" destOrd="0" presId="urn:microsoft.com/office/officeart/2005/8/layout/pList2#1"/>
    <dgm:cxn modelId="{63667242-5D17-44AC-8275-876C63EC8555}" type="presParOf" srcId="{9E4DC8AD-1AC7-4E53-B32C-25202AFDB195}" destId="{78248EF9-FFBB-4EB0-94C4-16A1D0A1A170}" srcOrd="1" destOrd="0" presId="urn:microsoft.com/office/officeart/2005/8/layout/pList2#1"/>
    <dgm:cxn modelId="{951B46EE-D900-414E-BD44-A76E36302901}" type="presParOf" srcId="{78248EF9-FFBB-4EB0-94C4-16A1D0A1A170}" destId="{CC8831C0-DF59-484B-83B2-A708366B3EB6}" srcOrd="0" destOrd="0" presId="urn:microsoft.com/office/officeart/2005/8/layout/pList2#1"/>
    <dgm:cxn modelId="{3450CC58-BE36-4B82-9AEB-25CB99659648}" type="presParOf" srcId="{CC8831C0-DF59-484B-83B2-A708366B3EB6}" destId="{2572025E-E8B8-4F94-94D0-DC22D7F762FB}" srcOrd="0" destOrd="0" presId="urn:microsoft.com/office/officeart/2005/8/layout/pList2#1"/>
    <dgm:cxn modelId="{FB0F2FA2-82A0-4C3E-81B7-50C50D2C4B2F}" type="presParOf" srcId="{CC8831C0-DF59-484B-83B2-A708366B3EB6}" destId="{2E2B4276-DB06-4C66-80FF-919CDE10A5FE}" srcOrd="1" destOrd="0" presId="urn:microsoft.com/office/officeart/2005/8/layout/pList2#1"/>
    <dgm:cxn modelId="{5B4EA5C8-914F-4232-8031-E13871B7B7C7}"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F0"/>
        </a:solidFill>
      </dgm:spPr>
      <dgm:t>
        <a:bodyPr vert="wordArtVert" lIns="73152" tIns="274320" rIns="73152"/>
        <a:lstStyle/>
        <a:p>
          <a:pPr algn="ctr" defTabSz="914400">
            <a:buNone/>
          </a:pPr>
          <a:endParaRPr lang="fr-FR" sz="1200" b="1" noProof="0" dirty="0">
            <a:solidFill>
              <a:schemeClr val="tx1"/>
            </a:solidFill>
            <a:latin typeface="Corbel" pitchFamily="34" charset="0"/>
          </a:endParaRPr>
        </a:p>
        <a:p>
          <a:pPr algn="ctr" defTabSz="914400">
            <a:buNone/>
          </a:pPr>
          <a:r>
            <a:rPr lang="fr-FR" sz="1800" b="1" noProof="0" dirty="0">
              <a:solidFill>
                <a:schemeClr val="tx1"/>
              </a:solidFill>
              <a:latin typeface="Corbel" pitchFamily="34" charset="0"/>
            </a:rPr>
            <a:t>DATES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A40B199-C1E6-4AA6-9486-07915ED7CAE7}" srcId="{AA690160-D328-4B69-A035-90D3C82FA0A6}" destId="{476E4177-EF8D-419E-AB8A-93E66CC82482}" srcOrd="0" destOrd="0" parTransId="{50A25A56-CEA1-40EB-822C-18475EA4B47A}" sibTransId="{A91F7A1B-DD1E-4B26-839C-2A5EF0A403AD}"/>
    <dgm:cxn modelId="{0F79999A-8A0F-4C08-B081-E56B33B7BAB4}" type="presOf" srcId="{476E4177-EF8D-419E-AB8A-93E66CC82482}" destId="{2572025E-E8B8-4F94-94D0-DC22D7F762FB}" srcOrd="0" destOrd="0" presId="urn:microsoft.com/office/officeart/2005/8/layout/pList2#1"/>
    <dgm:cxn modelId="{9F5779B3-8859-4D07-BD84-BDEDFE0D42DD}" type="presOf" srcId="{AA690160-D328-4B69-A035-90D3C82FA0A6}" destId="{9E4DC8AD-1AC7-4E53-B32C-25202AFDB195}" srcOrd="0" destOrd="0" presId="urn:microsoft.com/office/officeart/2005/8/layout/pList2#1"/>
    <dgm:cxn modelId="{6BAA6818-3834-43D0-A257-51CC1522E760}" type="presParOf" srcId="{9E4DC8AD-1AC7-4E53-B32C-25202AFDB195}" destId="{ACBF4AF3-FAB8-444C-81AB-52C89640E279}" srcOrd="0" destOrd="0" presId="urn:microsoft.com/office/officeart/2005/8/layout/pList2#1"/>
    <dgm:cxn modelId="{22AE02D8-EF52-4E21-9A0B-6313185F51D5}" type="presParOf" srcId="{9E4DC8AD-1AC7-4E53-B32C-25202AFDB195}" destId="{78248EF9-FFBB-4EB0-94C4-16A1D0A1A170}" srcOrd="1" destOrd="0" presId="urn:microsoft.com/office/officeart/2005/8/layout/pList2#1"/>
    <dgm:cxn modelId="{8342775B-E76D-4D33-9D0A-FB4C59812F2E}" type="presParOf" srcId="{78248EF9-FFBB-4EB0-94C4-16A1D0A1A170}" destId="{CC8831C0-DF59-484B-83B2-A708366B3EB6}" srcOrd="0" destOrd="0" presId="urn:microsoft.com/office/officeart/2005/8/layout/pList2#1"/>
    <dgm:cxn modelId="{6AF4DC1C-1CAD-44F6-9B75-6EE1ED574E77}" type="presParOf" srcId="{CC8831C0-DF59-484B-83B2-A708366B3EB6}" destId="{2572025E-E8B8-4F94-94D0-DC22D7F762FB}" srcOrd="0" destOrd="0" presId="urn:microsoft.com/office/officeart/2005/8/layout/pList2#1"/>
    <dgm:cxn modelId="{91A3A12C-FD14-4688-8116-FDC7150A859F}" type="presParOf" srcId="{CC8831C0-DF59-484B-83B2-A708366B3EB6}" destId="{2E2B4276-DB06-4C66-80FF-919CDE10A5FE}" srcOrd="1" destOrd="0" presId="urn:microsoft.com/office/officeart/2005/8/layout/pList2#1"/>
    <dgm:cxn modelId="{2EC371F6-FC11-41C4-8D95-358FEDEA3FA4}"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F0"/>
        </a:solidFill>
      </dgm:spPr>
      <dgm:t>
        <a:bodyPr vert="wordArtVert" lIns="73152" tIns="274320" rIns="73152"/>
        <a:lstStyle/>
        <a:p>
          <a:pPr algn="ctr" defTabSz="914400">
            <a:buNone/>
          </a:pPr>
          <a:endParaRPr lang="fr-FR" sz="1200" b="1" noProof="0" dirty="0">
            <a:solidFill>
              <a:schemeClr val="tx1"/>
            </a:solidFill>
            <a:latin typeface="Corbel" pitchFamily="34" charset="0"/>
          </a:endParaRPr>
        </a:p>
        <a:p>
          <a:pPr algn="ctr" defTabSz="914400">
            <a:buNone/>
          </a:pPr>
          <a:r>
            <a:rPr lang="fr-FR" sz="1800" b="1" noProof="0" dirty="0">
              <a:solidFill>
                <a:schemeClr val="tx1"/>
              </a:solidFill>
              <a:latin typeface="Corbel" pitchFamily="34" charset="0"/>
            </a:rPr>
            <a:t>DATES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55DBFA7C-D141-4CAF-A952-47B484F8315B}"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63F5979F-A39B-4801-A279-07AC9BC6E961}" type="presOf" srcId="{AA690160-D328-4B69-A035-90D3C82FA0A6}" destId="{9E4DC8AD-1AC7-4E53-B32C-25202AFDB195}" srcOrd="0" destOrd="0" presId="urn:microsoft.com/office/officeart/2005/8/layout/pList2#1"/>
    <dgm:cxn modelId="{FC112BB7-4486-4820-A8A2-8B1E0C633B87}" type="presParOf" srcId="{9E4DC8AD-1AC7-4E53-B32C-25202AFDB195}" destId="{ACBF4AF3-FAB8-444C-81AB-52C89640E279}" srcOrd="0" destOrd="0" presId="urn:microsoft.com/office/officeart/2005/8/layout/pList2#1"/>
    <dgm:cxn modelId="{74726C36-469A-4B14-A318-0F9E5DC1E0B4}" type="presParOf" srcId="{9E4DC8AD-1AC7-4E53-B32C-25202AFDB195}" destId="{78248EF9-FFBB-4EB0-94C4-16A1D0A1A170}" srcOrd="1" destOrd="0" presId="urn:microsoft.com/office/officeart/2005/8/layout/pList2#1"/>
    <dgm:cxn modelId="{F9DF617F-E1CC-44D3-A26A-B417F932CBE8}" type="presParOf" srcId="{78248EF9-FFBB-4EB0-94C4-16A1D0A1A170}" destId="{CC8831C0-DF59-484B-83B2-A708366B3EB6}" srcOrd="0" destOrd="0" presId="urn:microsoft.com/office/officeart/2005/8/layout/pList2#1"/>
    <dgm:cxn modelId="{AA2BC186-2F72-43A4-9D1E-FD166DF7A584}" type="presParOf" srcId="{CC8831C0-DF59-484B-83B2-A708366B3EB6}" destId="{2572025E-E8B8-4F94-94D0-DC22D7F762FB}" srcOrd="0" destOrd="0" presId="urn:microsoft.com/office/officeart/2005/8/layout/pList2#1"/>
    <dgm:cxn modelId="{A7442D68-935E-4E7D-8F05-9D7D849190EB}" type="presParOf" srcId="{CC8831C0-DF59-484B-83B2-A708366B3EB6}" destId="{2E2B4276-DB06-4C66-80FF-919CDE10A5FE}" srcOrd="1" destOrd="0" presId="urn:microsoft.com/office/officeart/2005/8/layout/pList2#1"/>
    <dgm:cxn modelId="{E7DD0DAA-B99C-4253-A28C-BEBBE64C9A5A}"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F0"/>
        </a:solidFill>
      </dgm:spPr>
      <dgm:t>
        <a:bodyPr vert="wordArtVert" lIns="73152" tIns="274320" rIns="73152"/>
        <a:lstStyle/>
        <a:p>
          <a:pPr algn="ctr" defTabSz="914400">
            <a:buNone/>
          </a:pPr>
          <a:endParaRPr lang="fr-FR" sz="1200" b="1" noProof="0" dirty="0">
            <a:solidFill>
              <a:schemeClr val="tx1"/>
            </a:solidFill>
            <a:latin typeface="Corbel" pitchFamily="34" charset="0"/>
          </a:endParaRPr>
        </a:p>
        <a:p>
          <a:pPr algn="ctr" defTabSz="914400">
            <a:buNone/>
          </a:pPr>
          <a:r>
            <a:rPr lang="fr-FR" sz="1800" b="1" noProof="0" dirty="0">
              <a:solidFill>
                <a:schemeClr val="tx1"/>
              </a:solidFill>
              <a:latin typeface="Corbel" pitchFamily="34" charset="0"/>
            </a:rPr>
            <a:t>DATES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861931B-11D2-46F0-8A42-AD40C3391AF1}"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13A881EC-7DCE-446A-8138-8C27E4C405D3}" type="presOf" srcId="{AA690160-D328-4B69-A035-90D3C82FA0A6}" destId="{9E4DC8AD-1AC7-4E53-B32C-25202AFDB195}" srcOrd="0" destOrd="0" presId="urn:microsoft.com/office/officeart/2005/8/layout/pList2#1"/>
    <dgm:cxn modelId="{72921B86-A300-418D-920C-D2ECF9B1C195}" type="presParOf" srcId="{9E4DC8AD-1AC7-4E53-B32C-25202AFDB195}" destId="{ACBF4AF3-FAB8-444C-81AB-52C89640E279}" srcOrd="0" destOrd="0" presId="urn:microsoft.com/office/officeart/2005/8/layout/pList2#1"/>
    <dgm:cxn modelId="{8110D7FB-B231-462A-894C-DE6CEF7560F7}" type="presParOf" srcId="{9E4DC8AD-1AC7-4E53-B32C-25202AFDB195}" destId="{78248EF9-FFBB-4EB0-94C4-16A1D0A1A170}" srcOrd="1" destOrd="0" presId="urn:microsoft.com/office/officeart/2005/8/layout/pList2#1"/>
    <dgm:cxn modelId="{441B5B1F-8EDD-47E8-A7BB-19A32FC2E114}" type="presParOf" srcId="{78248EF9-FFBB-4EB0-94C4-16A1D0A1A170}" destId="{CC8831C0-DF59-484B-83B2-A708366B3EB6}" srcOrd="0" destOrd="0" presId="urn:microsoft.com/office/officeart/2005/8/layout/pList2#1"/>
    <dgm:cxn modelId="{2AE49ABC-2CF4-4B77-811A-135FA0BD2CD3}" type="presParOf" srcId="{CC8831C0-DF59-484B-83B2-A708366B3EB6}" destId="{2572025E-E8B8-4F94-94D0-DC22D7F762FB}" srcOrd="0" destOrd="0" presId="urn:microsoft.com/office/officeart/2005/8/layout/pList2#1"/>
    <dgm:cxn modelId="{65AEBC5F-1392-454D-AD87-58F8700CF23F}" type="presParOf" srcId="{CC8831C0-DF59-484B-83B2-A708366B3EB6}" destId="{2E2B4276-DB06-4C66-80FF-919CDE10A5FE}" srcOrd="1" destOrd="0" presId="urn:microsoft.com/office/officeart/2005/8/layout/pList2#1"/>
    <dgm:cxn modelId="{E70B3498-F0EA-4143-A493-6C866BC801DD}"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a:solidFill>
          <a:srgbClr val="00B0F0"/>
        </a:solidFill>
      </dgm:spPr>
      <dgm:t>
        <a:bodyPr vert="wordArtVert" lIns="73152" tIns="274320" rIns="73152"/>
        <a:lstStyle/>
        <a:p>
          <a:pPr algn="ctr" defTabSz="914400">
            <a:buNone/>
          </a:pPr>
          <a:endParaRPr lang="fr-FR" sz="1200" b="1" noProof="0" dirty="0">
            <a:solidFill>
              <a:schemeClr val="tx1"/>
            </a:solidFill>
            <a:latin typeface="Corbel" pitchFamily="34" charset="0"/>
          </a:endParaRPr>
        </a:p>
        <a:p>
          <a:pPr algn="ctr" defTabSz="914400">
            <a:buNone/>
          </a:pPr>
          <a:r>
            <a:rPr lang="fr-FR" sz="1800" b="1" noProof="0" dirty="0">
              <a:solidFill>
                <a:schemeClr val="tx1"/>
              </a:solidFill>
              <a:latin typeface="Corbel" pitchFamily="34" charset="0"/>
            </a:rPr>
            <a:t>DATES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DD70084B-62AB-484A-BB49-4E8622867CC3}"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C9043DC4-9B6F-4895-9616-53B76AA01E1B}" type="presOf" srcId="{476E4177-EF8D-419E-AB8A-93E66CC82482}" destId="{2572025E-E8B8-4F94-94D0-DC22D7F762FB}" srcOrd="0" destOrd="0" presId="urn:microsoft.com/office/officeart/2005/8/layout/pList2#1"/>
    <dgm:cxn modelId="{374AD81C-14B2-46F0-8FF3-BE7BD027E436}" type="presParOf" srcId="{9E4DC8AD-1AC7-4E53-B32C-25202AFDB195}" destId="{ACBF4AF3-FAB8-444C-81AB-52C89640E279}" srcOrd="0" destOrd="0" presId="urn:microsoft.com/office/officeart/2005/8/layout/pList2#1"/>
    <dgm:cxn modelId="{2DEC51EF-F1E8-4EC8-8980-EAA5E0ABA9E8}" type="presParOf" srcId="{9E4DC8AD-1AC7-4E53-B32C-25202AFDB195}" destId="{78248EF9-FFBB-4EB0-94C4-16A1D0A1A170}" srcOrd="1" destOrd="0" presId="urn:microsoft.com/office/officeart/2005/8/layout/pList2#1"/>
    <dgm:cxn modelId="{34D1E550-AB67-4090-B303-4B966C15C8D1}" type="presParOf" srcId="{78248EF9-FFBB-4EB0-94C4-16A1D0A1A170}" destId="{CC8831C0-DF59-484B-83B2-A708366B3EB6}" srcOrd="0" destOrd="0" presId="urn:microsoft.com/office/officeart/2005/8/layout/pList2#1"/>
    <dgm:cxn modelId="{0A630364-9865-402D-AD9E-16F685B60AA3}" type="presParOf" srcId="{CC8831C0-DF59-484B-83B2-A708366B3EB6}" destId="{2572025E-E8B8-4F94-94D0-DC22D7F762FB}" srcOrd="0" destOrd="0" presId="urn:microsoft.com/office/officeart/2005/8/layout/pList2#1"/>
    <dgm:cxn modelId="{A8BDBDBA-B976-4465-B66A-9FA1A174A314}" type="presParOf" srcId="{CC8831C0-DF59-484B-83B2-A708366B3EB6}" destId="{2E2B4276-DB06-4C66-80FF-919CDE10A5FE}" srcOrd="1" destOrd="0" presId="urn:microsoft.com/office/officeart/2005/8/layout/pList2#1"/>
    <dgm:cxn modelId="{7911D99D-B0C1-4B42-A6BC-DACA24543B11}"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t>
        <a:bodyPr/>
        <a:lstStyle/>
        <a:p>
          <a:endParaRPr lang="fr-BE"/>
        </a:p>
      </dgm:t>
    </dgm:pt>
    <dgm:pt modelId="{476E4177-EF8D-419E-AB8A-93E66CC82482}">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lIns="73152" tIns="274320" rIns="73152"/>
        <a:lstStyle/>
        <a:p>
          <a:pPr algn="ctr" defTabSz="914400">
            <a:buNone/>
          </a:pPr>
          <a:r>
            <a:rPr lang="fr-FR" sz="6600" noProof="0" dirty="0">
              <a:solidFill>
                <a:schemeClr val="tx1"/>
              </a:solidFill>
              <a:latin typeface="Corbel" pitchFamily="34" charset="0"/>
            </a:rPr>
            <a:t>Time</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F8390402-008F-4538-A4AD-8D091DA7BD35}"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FF4C5B9F-C72F-44C9-B967-FBF832ECEF90}" type="presOf" srcId="{476E4177-EF8D-419E-AB8A-93E66CC82482}" destId="{2572025E-E8B8-4F94-94D0-DC22D7F762FB}" srcOrd="0" destOrd="0" presId="urn:microsoft.com/office/officeart/2005/8/layout/pList2#1"/>
    <dgm:cxn modelId="{B4E0BDF2-1DB5-43A0-8983-8AF59EAF3678}" type="presParOf" srcId="{9E4DC8AD-1AC7-4E53-B32C-25202AFDB195}" destId="{ACBF4AF3-FAB8-444C-81AB-52C89640E279}" srcOrd="0" destOrd="0" presId="urn:microsoft.com/office/officeart/2005/8/layout/pList2#1"/>
    <dgm:cxn modelId="{07692870-F6D6-4ED1-9EAC-78DB2E0DF686}" type="presParOf" srcId="{9E4DC8AD-1AC7-4E53-B32C-25202AFDB195}" destId="{78248EF9-FFBB-4EB0-94C4-16A1D0A1A170}" srcOrd="1" destOrd="0" presId="urn:microsoft.com/office/officeart/2005/8/layout/pList2#1"/>
    <dgm:cxn modelId="{069FAA23-60AD-4E06-8EBC-61C934DC2AA9}" type="presParOf" srcId="{78248EF9-FFBB-4EB0-94C4-16A1D0A1A170}" destId="{CC8831C0-DF59-484B-83B2-A708366B3EB6}" srcOrd="0" destOrd="0" presId="urn:microsoft.com/office/officeart/2005/8/layout/pList2#1"/>
    <dgm:cxn modelId="{62F47366-7301-474A-B045-B8FA25DE8E2C}" type="presParOf" srcId="{CC8831C0-DF59-484B-83B2-A708366B3EB6}" destId="{2572025E-E8B8-4F94-94D0-DC22D7F762FB}" srcOrd="0" destOrd="0" presId="urn:microsoft.com/office/officeart/2005/8/layout/pList2#1"/>
    <dgm:cxn modelId="{1F7594E3-F684-424B-8EA6-465DBFAD9FE6}" type="presParOf" srcId="{CC8831C0-DF59-484B-83B2-A708366B3EB6}" destId="{2E2B4276-DB06-4C66-80FF-919CDE10A5FE}" srcOrd="1" destOrd="0" presId="urn:microsoft.com/office/officeart/2005/8/layout/pList2#1"/>
    <dgm:cxn modelId="{3BE9DF29-AA32-4C3E-9412-2C91D05A63D6}"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vert="wordArtVert" lIns="73152" tIns="274320" rIns="73152"/>
        <a:lstStyle/>
        <a:p>
          <a:pPr algn="ctr" defTabSz="914400">
            <a:buNone/>
          </a:pPr>
          <a:endParaRPr lang="fr-FR" sz="1200" b="1" noProof="0" dirty="0">
            <a:solidFill>
              <a:schemeClr val="tx1"/>
            </a:solidFill>
            <a:latin typeface="Corbel" pitchFamily="34" charset="0"/>
          </a:endParaRP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5096EE6A-08B3-4935-B57C-54F40C32A64E}"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E81FD39A-4CC0-4D09-98F6-E04732011D8C}" type="presOf" srcId="{AA690160-D328-4B69-A035-90D3C82FA0A6}" destId="{9E4DC8AD-1AC7-4E53-B32C-25202AFDB195}" srcOrd="0" destOrd="0" presId="urn:microsoft.com/office/officeart/2005/8/layout/pList2#1"/>
    <dgm:cxn modelId="{6B4683C9-34D6-459D-9F22-75099073B0C4}" type="presParOf" srcId="{9E4DC8AD-1AC7-4E53-B32C-25202AFDB195}" destId="{ACBF4AF3-FAB8-444C-81AB-52C89640E279}" srcOrd="0" destOrd="0" presId="urn:microsoft.com/office/officeart/2005/8/layout/pList2#1"/>
    <dgm:cxn modelId="{D64D4B25-5100-4D55-A3F4-A4703548AED9}" type="presParOf" srcId="{9E4DC8AD-1AC7-4E53-B32C-25202AFDB195}" destId="{78248EF9-FFBB-4EB0-94C4-16A1D0A1A170}" srcOrd="1" destOrd="0" presId="urn:microsoft.com/office/officeart/2005/8/layout/pList2#1"/>
    <dgm:cxn modelId="{2ED3207C-5698-483A-9226-B4940DF897EC}" type="presParOf" srcId="{78248EF9-FFBB-4EB0-94C4-16A1D0A1A170}" destId="{CC8831C0-DF59-484B-83B2-A708366B3EB6}" srcOrd="0" destOrd="0" presId="urn:microsoft.com/office/officeart/2005/8/layout/pList2#1"/>
    <dgm:cxn modelId="{E4AC90C7-21F1-4FDE-9509-BD5B7269FD58}" type="presParOf" srcId="{CC8831C0-DF59-484B-83B2-A708366B3EB6}" destId="{2572025E-E8B8-4F94-94D0-DC22D7F762FB}" srcOrd="0" destOrd="0" presId="urn:microsoft.com/office/officeart/2005/8/layout/pList2#1"/>
    <dgm:cxn modelId="{A7FFE8B4-6DE2-4A6A-83E0-E531FA803FD9}" type="presParOf" srcId="{CC8831C0-DF59-484B-83B2-A708366B3EB6}" destId="{2E2B4276-DB06-4C66-80FF-919CDE10A5FE}" srcOrd="1" destOrd="0" presId="urn:microsoft.com/office/officeart/2005/8/layout/pList2#1"/>
    <dgm:cxn modelId="{6A6846D1-2205-49AE-AD38-3F5EDBC34C05}"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vert="wordArtVert" lIns="73152" tIns="274320" rIns="73152"/>
        <a:lstStyle/>
        <a:p>
          <a:pPr algn="ctr" defTabSz="914400">
            <a:buNone/>
          </a:pPr>
          <a:endParaRPr lang="fr-FR" sz="1200" b="1" noProof="0" dirty="0">
            <a:solidFill>
              <a:schemeClr val="tx1"/>
            </a:solidFill>
            <a:latin typeface="Corbel" pitchFamily="34" charset="0"/>
          </a:endParaRP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A1735A04-20E0-4AEE-BA76-6FAE8C10EC18}" type="presOf" srcId="{AA690160-D328-4B69-A035-90D3C82FA0A6}" destId="{9E4DC8AD-1AC7-4E53-B32C-25202AFDB195}" srcOrd="0" destOrd="0" presId="urn:microsoft.com/office/officeart/2005/8/layout/pList2#1"/>
    <dgm:cxn modelId="{B9A5A17D-C87B-42E9-AC71-A80643CF26F6}"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DEC148FA-2FD4-464E-B119-928434898066}" type="presParOf" srcId="{9E4DC8AD-1AC7-4E53-B32C-25202AFDB195}" destId="{ACBF4AF3-FAB8-444C-81AB-52C89640E279}" srcOrd="0" destOrd="0" presId="urn:microsoft.com/office/officeart/2005/8/layout/pList2#1"/>
    <dgm:cxn modelId="{5D735FD8-4CFA-4B3E-AFF6-56F84E4AEDD1}" type="presParOf" srcId="{9E4DC8AD-1AC7-4E53-B32C-25202AFDB195}" destId="{78248EF9-FFBB-4EB0-94C4-16A1D0A1A170}" srcOrd="1" destOrd="0" presId="urn:microsoft.com/office/officeart/2005/8/layout/pList2#1"/>
    <dgm:cxn modelId="{E05289B7-BC0B-44B9-BEB1-29FBC3872372}" type="presParOf" srcId="{78248EF9-FFBB-4EB0-94C4-16A1D0A1A170}" destId="{CC8831C0-DF59-484B-83B2-A708366B3EB6}" srcOrd="0" destOrd="0" presId="urn:microsoft.com/office/officeart/2005/8/layout/pList2#1"/>
    <dgm:cxn modelId="{BE483C0F-D9FF-4E74-95D6-C088E72D5068}" type="presParOf" srcId="{CC8831C0-DF59-484B-83B2-A708366B3EB6}" destId="{2572025E-E8B8-4F94-94D0-DC22D7F762FB}" srcOrd="0" destOrd="0" presId="urn:microsoft.com/office/officeart/2005/8/layout/pList2#1"/>
    <dgm:cxn modelId="{351EE6D2-8A17-4B41-84F2-FA32ABCF41C7}" type="presParOf" srcId="{CC8831C0-DF59-484B-83B2-A708366B3EB6}" destId="{2E2B4276-DB06-4C66-80FF-919CDE10A5FE}" srcOrd="1" destOrd="0" presId="urn:microsoft.com/office/officeart/2005/8/layout/pList2#1"/>
    <dgm:cxn modelId="{D479B047-461F-4A87-A91A-65A04D25B26C}"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dgm:t>
        <a:bodyPr vert="wordArtVert" lIns="73152" tIns="274320" rIns="73152"/>
        <a:lstStyle/>
        <a:p>
          <a:pPr algn="ctr" defTabSz="914400">
            <a:buNone/>
          </a:pPr>
          <a:r>
            <a:rPr lang="fr-FR" sz="1800" b="1" noProof="0" dirty="0">
              <a:latin typeface="Corbel" pitchFamily="34" charset="0"/>
            </a:rPr>
            <a:t>CARDINAL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062D381-BE37-48D3-8E61-D244AFABAB18}"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6BD2EFDB-7311-4A02-969A-5AB195AD9D20}" type="presOf" srcId="{AA690160-D328-4B69-A035-90D3C82FA0A6}" destId="{9E4DC8AD-1AC7-4E53-B32C-25202AFDB195}" srcOrd="0" destOrd="0" presId="urn:microsoft.com/office/officeart/2005/8/layout/pList2#1"/>
    <dgm:cxn modelId="{D8A2DFBA-406F-4BD9-9B13-D84F3F60661B}" type="presParOf" srcId="{9E4DC8AD-1AC7-4E53-B32C-25202AFDB195}" destId="{ACBF4AF3-FAB8-444C-81AB-52C89640E279}" srcOrd="0" destOrd="0" presId="urn:microsoft.com/office/officeart/2005/8/layout/pList2#1"/>
    <dgm:cxn modelId="{149D78B7-75F5-4BB6-BFC4-ADE278A2EC7D}" type="presParOf" srcId="{9E4DC8AD-1AC7-4E53-B32C-25202AFDB195}" destId="{78248EF9-FFBB-4EB0-94C4-16A1D0A1A170}" srcOrd="1" destOrd="0" presId="urn:microsoft.com/office/officeart/2005/8/layout/pList2#1"/>
    <dgm:cxn modelId="{D30A5EC4-1AC1-4B74-B690-4356A38AB38C}" type="presParOf" srcId="{78248EF9-FFBB-4EB0-94C4-16A1D0A1A170}" destId="{CC8831C0-DF59-484B-83B2-A708366B3EB6}" srcOrd="0" destOrd="0" presId="urn:microsoft.com/office/officeart/2005/8/layout/pList2#1"/>
    <dgm:cxn modelId="{61C67A98-4135-439A-89A5-D04E655A65BD}" type="presParOf" srcId="{CC8831C0-DF59-484B-83B2-A708366B3EB6}" destId="{2572025E-E8B8-4F94-94D0-DC22D7F762FB}" srcOrd="0" destOrd="0" presId="urn:microsoft.com/office/officeart/2005/8/layout/pList2#1"/>
    <dgm:cxn modelId="{33AF83BC-A8EC-46DA-B1FC-D620AB4A29DA}" type="presParOf" srcId="{CC8831C0-DF59-484B-83B2-A708366B3EB6}" destId="{2E2B4276-DB06-4C66-80FF-919CDE10A5FE}" srcOrd="1" destOrd="0" presId="urn:microsoft.com/office/officeart/2005/8/layout/pList2#1"/>
    <dgm:cxn modelId="{1410813E-72A7-42FF-BD59-76A11929C79B}"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dgm:t>
        <a:bodyPr vert="wordArtVert" lIns="73152" tIns="274320" rIns="73152"/>
        <a:lstStyle/>
        <a:p>
          <a:pPr algn="ctr" defTabSz="914400">
            <a:buNone/>
          </a:pPr>
          <a:r>
            <a:rPr lang="fr-FR" sz="1800" b="1" noProof="0" dirty="0">
              <a:latin typeface="Corbel" pitchFamily="34" charset="0"/>
            </a:rPr>
            <a:t>CARDINAL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1571E329-F40B-4468-96B9-990C6CF7CCAB}"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82DD26F3-42BB-4FC1-BAF1-527D2B17D571}" type="presOf" srcId="{476E4177-EF8D-419E-AB8A-93E66CC82482}" destId="{2572025E-E8B8-4F94-94D0-DC22D7F762FB}" srcOrd="0" destOrd="0" presId="urn:microsoft.com/office/officeart/2005/8/layout/pList2#1"/>
    <dgm:cxn modelId="{4710AF09-84C0-4B7B-B662-9CBBD507A43B}" type="presParOf" srcId="{9E4DC8AD-1AC7-4E53-B32C-25202AFDB195}" destId="{ACBF4AF3-FAB8-444C-81AB-52C89640E279}" srcOrd="0" destOrd="0" presId="urn:microsoft.com/office/officeart/2005/8/layout/pList2#1"/>
    <dgm:cxn modelId="{83FBA912-047C-41D6-9092-BFBC83E44775}" type="presParOf" srcId="{9E4DC8AD-1AC7-4E53-B32C-25202AFDB195}" destId="{78248EF9-FFBB-4EB0-94C4-16A1D0A1A170}" srcOrd="1" destOrd="0" presId="urn:microsoft.com/office/officeart/2005/8/layout/pList2#1"/>
    <dgm:cxn modelId="{4C229E29-AF04-4FA1-B7E5-2F4FF4E6A1DF}" type="presParOf" srcId="{78248EF9-FFBB-4EB0-94C4-16A1D0A1A170}" destId="{CC8831C0-DF59-484B-83B2-A708366B3EB6}" srcOrd="0" destOrd="0" presId="urn:microsoft.com/office/officeart/2005/8/layout/pList2#1"/>
    <dgm:cxn modelId="{CD6E9AA2-0614-4F17-AC30-037AC1FC7027}" type="presParOf" srcId="{CC8831C0-DF59-484B-83B2-A708366B3EB6}" destId="{2572025E-E8B8-4F94-94D0-DC22D7F762FB}" srcOrd="0" destOrd="0" presId="urn:microsoft.com/office/officeart/2005/8/layout/pList2#1"/>
    <dgm:cxn modelId="{1F00D77E-38F0-4A5D-A0B7-6B91CB5493E9}" type="presParOf" srcId="{CC8831C0-DF59-484B-83B2-A708366B3EB6}" destId="{2E2B4276-DB06-4C66-80FF-919CDE10A5FE}" srcOrd="1" destOrd="0" presId="urn:microsoft.com/office/officeart/2005/8/layout/pList2#1"/>
    <dgm:cxn modelId="{B6B3EF23-5ECE-4FAB-A0F2-FF8256371D4F}"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dgm:t>
        <a:bodyPr vert="wordArtVert" lIns="73152" tIns="274320" rIns="73152"/>
        <a:lstStyle/>
        <a:p>
          <a:pPr algn="ctr" defTabSz="914400">
            <a:buNone/>
          </a:pPr>
          <a:r>
            <a:rPr lang="fr-FR" sz="1800" b="1" noProof="0" dirty="0">
              <a:latin typeface="Corbel" pitchFamily="34" charset="0"/>
            </a:rPr>
            <a:t>CARDINAL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A40B199-C1E6-4AA6-9486-07915ED7CAE7}" srcId="{AA690160-D328-4B69-A035-90D3C82FA0A6}" destId="{476E4177-EF8D-419E-AB8A-93E66CC82482}" srcOrd="0" destOrd="0" parTransId="{50A25A56-CEA1-40EB-822C-18475EA4B47A}" sibTransId="{A91F7A1B-DD1E-4B26-839C-2A5EF0A403AD}"/>
    <dgm:cxn modelId="{D0F379ED-C7CE-498F-8343-EF5C7F1CB925}" type="presOf" srcId="{AA690160-D328-4B69-A035-90D3C82FA0A6}" destId="{9E4DC8AD-1AC7-4E53-B32C-25202AFDB195}" srcOrd="0" destOrd="0" presId="urn:microsoft.com/office/officeart/2005/8/layout/pList2#1"/>
    <dgm:cxn modelId="{BE349CF4-240E-4B2F-98E4-EA63D214B779}" type="presOf" srcId="{476E4177-EF8D-419E-AB8A-93E66CC82482}" destId="{2572025E-E8B8-4F94-94D0-DC22D7F762FB}" srcOrd="0" destOrd="0" presId="urn:microsoft.com/office/officeart/2005/8/layout/pList2#1"/>
    <dgm:cxn modelId="{A643E76B-0D72-45FD-BA98-856D336BEDD2}" type="presParOf" srcId="{9E4DC8AD-1AC7-4E53-B32C-25202AFDB195}" destId="{ACBF4AF3-FAB8-444C-81AB-52C89640E279}" srcOrd="0" destOrd="0" presId="urn:microsoft.com/office/officeart/2005/8/layout/pList2#1"/>
    <dgm:cxn modelId="{67340F07-3882-43AA-AC87-487183A35E7C}" type="presParOf" srcId="{9E4DC8AD-1AC7-4E53-B32C-25202AFDB195}" destId="{78248EF9-FFBB-4EB0-94C4-16A1D0A1A170}" srcOrd="1" destOrd="0" presId="urn:microsoft.com/office/officeart/2005/8/layout/pList2#1"/>
    <dgm:cxn modelId="{C0323270-08F1-4E1B-A4C5-81EA69E5CD88}" type="presParOf" srcId="{78248EF9-FFBB-4EB0-94C4-16A1D0A1A170}" destId="{CC8831C0-DF59-484B-83B2-A708366B3EB6}" srcOrd="0" destOrd="0" presId="urn:microsoft.com/office/officeart/2005/8/layout/pList2#1"/>
    <dgm:cxn modelId="{85FFC773-5316-4792-802E-3A9A91E46039}" type="presParOf" srcId="{CC8831C0-DF59-484B-83B2-A708366B3EB6}" destId="{2572025E-E8B8-4F94-94D0-DC22D7F762FB}" srcOrd="0" destOrd="0" presId="urn:microsoft.com/office/officeart/2005/8/layout/pList2#1"/>
    <dgm:cxn modelId="{9BFBA039-5948-4567-B100-C3DD4BC783FA}" type="presParOf" srcId="{CC8831C0-DF59-484B-83B2-A708366B3EB6}" destId="{2E2B4276-DB06-4C66-80FF-919CDE10A5FE}" srcOrd="1" destOrd="0" presId="urn:microsoft.com/office/officeart/2005/8/layout/pList2#1"/>
    <dgm:cxn modelId="{27B3DE8B-554A-45E1-BB40-9CD4706B52C5}"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dgm:t>
        <a:bodyPr vert="wordArtVert" lIns="73152" tIns="274320" rIns="73152"/>
        <a:lstStyle/>
        <a:p>
          <a:pPr algn="ctr" defTabSz="914400">
            <a:buNone/>
          </a:pPr>
          <a:r>
            <a:rPr lang="fr-FR" sz="1800" b="1" noProof="0" dirty="0">
              <a:latin typeface="Corbel" pitchFamily="34" charset="0"/>
            </a:rPr>
            <a:t>CARDINAL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A40B199-C1E6-4AA6-9486-07915ED7CAE7}" srcId="{AA690160-D328-4B69-A035-90D3C82FA0A6}" destId="{476E4177-EF8D-419E-AB8A-93E66CC82482}" srcOrd="0" destOrd="0" parTransId="{50A25A56-CEA1-40EB-822C-18475EA4B47A}" sibTransId="{A91F7A1B-DD1E-4B26-839C-2A5EF0A403AD}"/>
    <dgm:cxn modelId="{6FA20BC0-64D3-46F3-9867-619FBFCD55B0}" type="presOf" srcId="{476E4177-EF8D-419E-AB8A-93E66CC82482}" destId="{2572025E-E8B8-4F94-94D0-DC22D7F762FB}" srcOrd="0" destOrd="0" presId="urn:microsoft.com/office/officeart/2005/8/layout/pList2#1"/>
    <dgm:cxn modelId="{906619D7-EC34-486B-AE6A-DE7999746703}" type="presOf" srcId="{AA690160-D328-4B69-A035-90D3C82FA0A6}" destId="{9E4DC8AD-1AC7-4E53-B32C-25202AFDB195}" srcOrd="0" destOrd="0" presId="urn:microsoft.com/office/officeart/2005/8/layout/pList2#1"/>
    <dgm:cxn modelId="{31468C89-BE27-482F-B65A-91C6F57CB824}" type="presParOf" srcId="{9E4DC8AD-1AC7-4E53-B32C-25202AFDB195}" destId="{ACBF4AF3-FAB8-444C-81AB-52C89640E279}" srcOrd="0" destOrd="0" presId="urn:microsoft.com/office/officeart/2005/8/layout/pList2#1"/>
    <dgm:cxn modelId="{3DE5025D-BD0F-490E-BEAB-5A80798F2A09}" type="presParOf" srcId="{9E4DC8AD-1AC7-4E53-B32C-25202AFDB195}" destId="{78248EF9-FFBB-4EB0-94C4-16A1D0A1A170}" srcOrd="1" destOrd="0" presId="urn:microsoft.com/office/officeart/2005/8/layout/pList2#1"/>
    <dgm:cxn modelId="{604CCCEC-CA60-4B76-89ED-C384C421E9A4}" type="presParOf" srcId="{78248EF9-FFBB-4EB0-94C4-16A1D0A1A170}" destId="{CC8831C0-DF59-484B-83B2-A708366B3EB6}" srcOrd="0" destOrd="0" presId="urn:microsoft.com/office/officeart/2005/8/layout/pList2#1"/>
    <dgm:cxn modelId="{353DB621-3308-45C1-B531-22BDEDBB25D1}" type="presParOf" srcId="{CC8831C0-DF59-484B-83B2-A708366B3EB6}" destId="{2572025E-E8B8-4F94-94D0-DC22D7F762FB}" srcOrd="0" destOrd="0" presId="urn:microsoft.com/office/officeart/2005/8/layout/pList2#1"/>
    <dgm:cxn modelId="{8C31FC04-358C-4C9F-9B9A-2D3921720E28}" type="presParOf" srcId="{CC8831C0-DF59-484B-83B2-A708366B3EB6}" destId="{2E2B4276-DB06-4C66-80FF-919CDE10A5FE}" srcOrd="1" destOrd="0" presId="urn:microsoft.com/office/officeart/2005/8/layout/pList2#1"/>
    <dgm:cxn modelId="{C1BE7E7B-1629-4174-8066-7FD76E527FC4}"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dgm:t>
        <a:bodyPr vert="wordArtVert" lIns="73152" tIns="274320" rIns="73152"/>
        <a:lstStyle/>
        <a:p>
          <a:pPr algn="ctr" defTabSz="914400">
            <a:buNone/>
          </a:pPr>
          <a:r>
            <a:rPr lang="fr-FR" sz="1800" b="1" noProof="0" dirty="0">
              <a:latin typeface="Corbel" pitchFamily="34" charset="0"/>
            </a:rPr>
            <a:t>CARDINAL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4D443237-7D23-45E3-860F-F108C8D1DF46}" type="presOf" srcId="{476E4177-EF8D-419E-AB8A-93E66CC82482}" destId="{2572025E-E8B8-4F94-94D0-DC22D7F762FB}" srcOrd="0" destOrd="0" presId="urn:microsoft.com/office/officeart/2005/8/layout/pList2#1"/>
    <dgm:cxn modelId="{E9ECEC92-4BD4-4792-BBF6-3CCDE056D0FA}" type="presOf" srcId="{AA690160-D328-4B69-A035-90D3C82FA0A6}" destId="{9E4DC8AD-1AC7-4E53-B32C-25202AFDB195}"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2D2CB311-2617-452B-9080-8A257A737FC0}" type="presParOf" srcId="{9E4DC8AD-1AC7-4E53-B32C-25202AFDB195}" destId="{ACBF4AF3-FAB8-444C-81AB-52C89640E279}" srcOrd="0" destOrd="0" presId="urn:microsoft.com/office/officeart/2005/8/layout/pList2#1"/>
    <dgm:cxn modelId="{85DEA98A-A0A2-4015-8D29-10001628AD11}" type="presParOf" srcId="{9E4DC8AD-1AC7-4E53-B32C-25202AFDB195}" destId="{78248EF9-FFBB-4EB0-94C4-16A1D0A1A170}" srcOrd="1" destOrd="0" presId="urn:microsoft.com/office/officeart/2005/8/layout/pList2#1"/>
    <dgm:cxn modelId="{2D5BE485-9A06-4943-970F-87D594F0B819}" type="presParOf" srcId="{78248EF9-FFBB-4EB0-94C4-16A1D0A1A170}" destId="{CC8831C0-DF59-484B-83B2-A708366B3EB6}" srcOrd="0" destOrd="0" presId="urn:microsoft.com/office/officeart/2005/8/layout/pList2#1"/>
    <dgm:cxn modelId="{ED3CDE9D-8560-4D04-BE3A-676D819C2832}" type="presParOf" srcId="{CC8831C0-DF59-484B-83B2-A708366B3EB6}" destId="{2572025E-E8B8-4F94-94D0-DC22D7F762FB}" srcOrd="0" destOrd="0" presId="urn:microsoft.com/office/officeart/2005/8/layout/pList2#1"/>
    <dgm:cxn modelId="{8DDE20DC-1AC3-490C-BB32-F39876336133}" type="presParOf" srcId="{CC8831C0-DF59-484B-83B2-A708366B3EB6}" destId="{2E2B4276-DB06-4C66-80FF-919CDE10A5FE}" srcOrd="1" destOrd="0" presId="urn:microsoft.com/office/officeart/2005/8/layout/pList2#1"/>
    <dgm:cxn modelId="{3FE0B116-4C8E-4964-A554-3DFDB9CC53A0}"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pt>
    <dgm:pt modelId="{476E4177-EF8D-419E-AB8A-93E66CC82482}">
      <dgm:prSet phldrT="[Text]" custT="1"/>
      <dgm:spPr/>
      <dgm:t>
        <a:bodyPr vert="wordArtVert" lIns="73152" tIns="274320" rIns="73152"/>
        <a:lstStyle/>
        <a:p>
          <a:pPr algn="ctr" defTabSz="914400">
            <a:buNone/>
          </a:pPr>
          <a:r>
            <a:rPr lang="fr-FR" sz="1800" b="1" noProof="0" dirty="0">
              <a:latin typeface="Corbel" pitchFamily="34" charset="0"/>
            </a:rPr>
            <a:t>CARDINAL</a:t>
          </a:r>
        </a:p>
        <a:p>
          <a:pPr algn="ctr" defTabSz="914400">
            <a:buNone/>
          </a:pPr>
          <a:r>
            <a:rPr lang="fr-FR" sz="1800" b="1" noProof="0" dirty="0">
              <a:latin typeface="Corbel" pitchFamily="34" charset="0"/>
            </a:rPr>
            <a:t>NUMBERS</a:t>
          </a: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custLinFactNeighborX="-14286" custLinFactNeighborY="854"/>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custScaleY="101802" custLinFactNeighborX="23059" custLinFactNeighborY="-450">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AB7D7621-8428-437B-928D-3AB81FB04495}" type="presOf" srcId="{476E4177-EF8D-419E-AB8A-93E66CC82482}" destId="{2572025E-E8B8-4F94-94D0-DC22D7F762FB}" srcOrd="0" destOrd="0" presId="urn:microsoft.com/office/officeart/2005/8/layout/pList2#1"/>
    <dgm:cxn modelId="{9A40B199-C1E6-4AA6-9486-07915ED7CAE7}" srcId="{AA690160-D328-4B69-A035-90D3C82FA0A6}" destId="{476E4177-EF8D-419E-AB8A-93E66CC82482}" srcOrd="0" destOrd="0" parTransId="{50A25A56-CEA1-40EB-822C-18475EA4B47A}" sibTransId="{A91F7A1B-DD1E-4B26-839C-2A5EF0A403AD}"/>
    <dgm:cxn modelId="{11E2DFA4-BE75-4A0D-A617-61C3F7D6C801}" type="presOf" srcId="{AA690160-D328-4B69-A035-90D3C82FA0A6}" destId="{9E4DC8AD-1AC7-4E53-B32C-25202AFDB195}" srcOrd="0" destOrd="0" presId="urn:microsoft.com/office/officeart/2005/8/layout/pList2#1"/>
    <dgm:cxn modelId="{19530228-A69E-4D3F-956B-C14A6BB5FA0C}" type="presParOf" srcId="{9E4DC8AD-1AC7-4E53-B32C-25202AFDB195}" destId="{ACBF4AF3-FAB8-444C-81AB-52C89640E279}" srcOrd="0" destOrd="0" presId="urn:microsoft.com/office/officeart/2005/8/layout/pList2#1"/>
    <dgm:cxn modelId="{E6854065-66A2-4A64-9DB5-CB5A6D111D53}" type="presParOf" srcId="{9E4DC8AD-1AC7-4E53-B32C-25202AFDB195}" destId="{78248EF9-FFBB-4EB0-94C4-16A1D0A1A170}" srcOrd="1" destOrd="0" presId="urn:microsoft.com/office/officeart/2005/8/layout/pList2#1"/>
    <dgm:cxn modelId="{CA98D6C2-2C78-42B2-AD29-1ABF41D7FB5C}" type="presParOf" srcId="{78248EF9-FFBB-4EB0-94C4-16A1D0A1A170}" destId="{CC8831C0-DF59-484B-83B2-A708366B3EB6}" srcOrd="0" destOrd="0" presId="urn:microsoft.com/office/officeart/2005/8/layout/pList2#1"/>
    <dgm:cxn modelId="{5A40A8CA-97F7-42FF-989D-029341FCB489}" type="presParOf" srcId="{CC8831C0-DF59-484B-83B2-A708366B3EB6}" destId="{2572025E-E8B8-4F94-94D0-DC22D7F762FB}" srcOrd="0" destOrd="0" presId="urn:microsoft.com/office/officeart/2005/8/layout/pList2#1"/>
    <dgm:cxn modelId="{256F4307-0BD8-45F0-8E48-88575F62A9C3}" type="presParOf" srcId="{CC8831C0-DF59-484B-83B2-A708366B3EB6}" destId="{2E2B4276-DB06-4C66-80FF-919CDE10A5FE}" srcOrd="1" destOrd="0" presId="urn:microsoft.com/office/officeart/2005/8/layout/pList2#1"/>
    <dgm:cxn modelId="{08AB7A7F-5434-4DBE-944A-3AB6A99F03E2}"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A690160-D328-4B69-A035-90D3C82FA0A6}" type="doc">
      <dgm:prSet loTypeId="urn:microsoft.com/office/officeart/2005/8/layout/pList2#1" loCatId="list" qsTypeId="urn:microsoft.com/office/officeart/2005/8/quickstyle/simple4" qsCatId="simple" csTypeId="urn:microsoft.com/office/officeart/2005/8/colors/colorful2" csCatId="colorful" phldr="1"/>
      <dgm:spPr/>
      <dgm:t>
        <a:bodyPr/>
        <a:lstStyle/>
        <a:p>
          <a:endParaRPr lang="fr-BE"/>
        </a:p>
      </dgm:t>
    </dgm:pt>
    <dgm:pt modelId="{476E4177-EF8D-419E-AB8A-93E66CC82482}">
      <dgm:prSet phldrT="[Text]" custT="1"/>
      <dgm:spPr>
        <a:solidFill>
          <a:srgbClr val="7030A0"/>
        </a:solidFill>
      </dgm:spPr>
      <dgm:t>
        <a:bodyPr lIns="73152" tIns="274320" rIns="73152"/>
        <a:lstStyle/>
        <a:p>
          <a:pPr algn="ctr" defTabSz="914400">
            <a:buNone/>
          </a:pPr>
          <a:r>
            <a:rPr lang="fr-FR" sz="6600" noProof="0" dirty="0">
              <a:solidFill>
                <a:schemeClr val="tx1"/>
              </a:solidFill>
              <a:latin typeface="Corbel" pitchFamily="34" charset="0"/>
            </a:rPr>
            <a:t>Ordinal </a:t>
          </a:r>
          <a:r>
            <a:rPr lang="fr-FR" sz="6600" noProof="0" dirty="0" err="1">
              <a:solidFill>
                <a:schemeClr val="tx1"/>
              </a:solidFill>
              <a:latin typeface="Corbel" pitchFamily="34" charset="0"/>
            </a:rPr>
            <a:t>Numbers</a:t>
          </a:r>
          <a:endParaRPr lang="fr-FR" sz="6600" noProof="0" dirty="0">
            <a:solidFill>
              <a:schemeClr val="tx1"/>
            </a:solidFill>
            <a:latin typeface="Corbel" pitchFamily="34" charset="0"/>
          </a:endParaRPr>
        </a:p>
      </dgm:t>
    </dgm:pt>
    <dgm:pt modelId="{A91F7A1B-DD1E-4B26-839C-2A5EF0A403AD}" type="sibTrans" cxnId="{9A40B199-C1E6-4AA6-9486-07915ED7CAE7}">
      <dgm:prSet/>
      <dgm:spPr/>
      <dgm:t>
        <a:bodyPr/>
        <a:lstStyle/>
        <a:p>
          <a:endParaRPr lang="fr-FR" noProof="0"/>
        </a:p>
      </dgm:t>
    </dgm:pt>
    <dgm:pt modelId="{50A25A56-CEA1-40EB-822C-18475EA4B47A}" type="parTrans" cxnId="{9A40B199-C1E6-4AA6-9486-07915ED7CAE7}">
      <dgm:prSet/>
      <dgm:spPr/>
      <dgm:t>
        <a:bodyPr/>
        <a:lstStyle/>
        <a:p>
          <a:endParaRPr lang="fr-FR" noProof="0"/>
        </a:p>
      </dgm:t>
    </dgm:pt>
    <dgm:pt modelId="{9E4DC8AD-1AC7-4E53-B32C-25202AFDB195}" type="pres">
      <dgm:prSet presAssocID="{AA690160-D328-4B69-A035-90D3C82FA0A6}" presName="Name0" presStyleCnt="0">
        <dgm:presLayoutVars>
          <dgm:dir/>
          <dgm:resizeHandles val="exact"/>
        </dgm:presLayoutVars>
      </dgm:prSet>
      <dgm:spPr/>
    </dgm:pt>
    <dgm:pt modelId="{ACBF4AF3-FAB8-444C-81AB-52C89640E279}" type="pres">
      <dgm:prSet presAssocID="{AA690160-D328-4B69-A035-90D3C82FA0A6}" presName="bkgdShp" presStyleLbl="alignAccFollowNode1" presStyleIdx="0" presStyleCnt="1"/>
      <dgm:spPr>
        <a:solidFill>
          <a:schemeClr val="bg1">
            <a:lumMod val="65000"/>
            <a:alpha val="90000"/>
          </a:schemeClr>
        </a:solidFill>
      </dgm:spPr>
    </dgm:pt>
    <dgm:pt modelId="{78248EF9-FFBB-4EB0-94C4-16A1D0A1A170}" type="pres">
      <dgm:prSet presAssocID="{AA690160-D328-4B69-A035-90D3C82FA0A6}" presName="linComp" presStyleCnt="0"/>
      <dgm:spPr/>
    </dgm:pt>
    <dgm:pt modelId="{CC8831C0-DF59-484B-83B2-A708366B3EB6}" type="pres">
      <dgm:prSet presAssocID="{476E4177-EF8D-419E-AB8A-93E66CC82482}" presName="compNode" presStyleCnt="0"/>
      <dgm:spPr/>
    </dgm:pt>
    <dgm:pt modelId="{2572025E-E8B8-4F94-94D0-DC22D7F762FB}" type="pres">
      <dgm:prSet presAssocID="{476E4177-EF8D-419E-AB8A-93E66CC82482}" presName="node" presStyleLbl="node1" presStyleIdx="0" presStyleCnt="1">
        <dgm:presLayoutVars>
          <dgm:bulletEnabled val="1"/>
        </dgm:presLayoutVars>
      </dgm:prSet>
      <dgm:spPr/>
    </dgm:pt>
    <dgm:pt modelId="{2E2B4276-DB06-4C66-80FF-919CDE10A5FE}" type="pres">
      <dgm:prSet presAssocID="{476E4177-EF8D-419E-AB8A-93E66CC82482}" presName="invisiNode" presStyleLbl="node1" presStyleIdx="0" presStyleCnt="1"/>
      <dgm:spPr/>
    </dgm:pt>
    <dgm:pt modelId="{C43EB61A-2E04-409F-8F87-79F190ED3CE0}" type="pres">
      <dgm:prSet presAssocID="{476E4177-EF8D-419E-AB8A-93E66CC82482}" presName="imagNode" presStyleLbl="fgImgPlace1" presStyleIdx="0" presStyleCnt="1"/>
      <dgm:spPr>
        <a:solidFill>
          <a:schemeClr val="tx1"/>
        </a:solidFill>
      </dgm:spPr>
    </dgm:pt>
  </dgm:ptLst>
  <dgm:cxnLst>
    <dgm:cxn modelId="{9A40B199-C1E6-4AA6-9486-07915ED7CAE7}" srcId="{AA690160-D328-4B69-A035-90D3C82FA0A6}" destId="{476E4177-EF8D-419E-AB8A-93E66CC82482}" srcOrd="0" destOrd="0" parTransId="{50A25A56-CEA1-40EB-822C-18475EA4B47A}" sibTransId="{A91F7A1B-DD1E-4B26-839C-2A5EF0A403AD}"/>
    <dgm:cxn modelId="{D7AB61BE-A391-41D2-A287-341D138E3E4B}" type="presOf" srcId="{476E4177-EF8D-419E-AB8A-93E66CC82482}" destId="{2572025E-E8B8-4F94-94D0-DC22D7F762FB}" srcOrd="0" destOrd="0" presId="urn:microsoft.com/office/officeart/2005/8/layout/pList2#1"/>
    <dgm:cxn modelId="{FFE5E6DE-BD56-4F7D-8209-45B4B8DCD6D7}" type="presOf" srcId="{AA690160-D328-4B69-A035-90D3C82FA0A6}" destId="{9E4DC8AD-1AC7-4E53-B32C-25202AFDB195}" srcOrd="0" destOrd="0" presId="urn:microsoft.com/office/officeart/2005/8/layout/pList2#1"/>
    <dgm:cxn modelId="{8654BA22-461F-4E59-8863-760BE8D8C47A}" type="presParOf" srcId="{9E4DC8AD-1AC7-4E53-B32C-25202AFDB195}" destId="{ACBF4AF3-FAB8-444C-81AB-52C89640E279}" srcOrd="0" destOrd="0" presId="urn:microsoft.com/office/officeart/2005/8/layout/pList2#1"/>
    <dgm:cxn modelId="{2AB12F8E-5658-4D87-B70C-D75B769980E9}" type="presParOf" srcId="{9E4DC8AD-1AC7-4E53-B32C-25202AFDB195}" destId="{78248EF9-FFBB-4EB0-94C4-16A1D0A1A170}" srcOrd="1" destOrd="0" presId="urn:microsoft.com/office/officeart/2005/8/layout/pList2#1"/>
    <dgm:cxn modelId="{905035DA-A0CA-4663-A4DE-F5A0EF57DA8F}" type="presParOf" srcId="{78248EF9-FFBB-4EB0-94C4-16A1D0A1A170}" destId="{CC8831C0-DF59-484B-83B2-A708366B3EB6}" srcOrd="0" destOrd="0" presId="urn:microsoft.com/office/officeart/2005/8/layout/pList2#1"/>
    <dgm:cxn modelId="{721A5137-F67A-4367-85DA-C958A610669D}" type="presParOf" srcId="{CC8831C0-DF59-484B-83B2-A708366B3EB6}" destId="{2572025E-E8B8-4F94-94D0-DC22D7F762FB}" srcOrd="0" destOrd="0" presId="urn:microsoft.com/office/officeart/2005/8/layout/pList2#1"/>
    <dgm:cxn modelId="{DB06AC63-7391-4514-A6AD-603DA3B97A12}" type="presParOf" srcId="{CC8831C0-DF59-484B-83B2-A708366B3EB6}" destId="{2E2B4276-DB06-4C66-80FF-919CDE10A5FE}" srcOrd="1" destOrd="0" presId="urn:microsoft.com/office/officeart/2005/8/layout/pList2#1"/>
    <dgm:cxn modelId="{7F0C1435-8F94-4B7C-89F0-31C7D6EEC89C}" type="presParOf" srcId="{CC8831C0-DF59-484B-83B2-A708366B3EB6}" destId="{C43EB61A-2E04-409F-8F87-79F190ED3CE0}" srcOrd="2" destOrd="0" presId="urn:microsoft.com/office/officeart/2005/8/layout/p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0"/>
          <a:ext cx="8458200" cy="1828800"/>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256075" y="243840"/>
          <a:ext cx="1847918" cy="1341120"/>
        </a:xfrm>
        <a:prstGeom prst="roundRect">
          <a:avLst>
            <a:gd name="adj" fmla="val 10000"/>
          </a:avLst>
        </a:prstGeom>
        <a:solidFill>
          <a:schemeClr val="accent2">
            <a:tint val="5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256075" y="1828799"/>
          <a:ext cx="1847918" cy="2235200"/>
        </a:xfrm>
        <a:prstGeom prst="round2SameRect">
          <a:avLst>
            <a:gd name="adj1" fmla="val 10500"/>
            <a:gd name="adj2" fmla="val 0"/>
          </a:avLst>
        </a:prstGeom>
        <a:solidFill>
          <a:srgbClr val="C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152" tIns="274320" rIns="73152" bIns="170688" numCol="1" spcCol="1270" anchor="t" anchorCtr="0">
          <a:noAutofit/>
        </a:bodyPr>
        <a:lstStyle/>
        <a:p>
          <a:pPr marL="0" lvl="0" indent="0" algn="ctr" defTabSz="914400">
            <a:lnSpc>
              <a:spcPct val="90000"/>
            </a:lnSpc>
            <a:spcBef>
              <a:spcPct val="0"/>
            </a:spcBef>
            <a:spcAft>
              <a:spcPct val="35000"/>
            </a:spcAft>
            <a:buNone/>
          </a:pPr>
          <a:r>
            <a:rPr lang="fr-FR" sz="2400" kern="1200" noProof="0" dirty="0">
              <a:latin typeface="Corbel" pitchFamily="34" charset="0"/>
            </a:rPr>
            <a:t>Cardinal</a:t>
          </a:r>
        </a:p>
        <a:p>
          <a:pPr marL="0" lvl="0" indent="0" algn="ctr" defTabSz="914400">
            <a:lnSpc>
              <a:spcPct val="90000"/>
            </a:lnSpc>
            <a:spcBef>
              <a:spcPct val="0"/>
            </a:spcBef>
            <a:spcAft>
              <a:spcPct val="35000"/>
            </a:spcAft>
            <a:buNone/>
          </a:pPr>
          <a:r>
            <a:rPr lang="fr-FR" sz="2400" kern="1200" noProof="0" dirty="0" err="1">
              <a:latin typeface="Corbel" pitchFamily="34" charset="0"/>
            </a:rPr>
            <a:t>Numbers</a:t>
          </a:r>
          <a:endParaRPr lang="fr-FR" sz="2400" kern="1200" noProof="0" dirty="0">
            <a:latin typeface="Corbel" pitchFamily="34" charset="0"/>
          </a:endParaRPr>
        </a:p>
      </dsp:txBody>
      <dsp:txXfrm rot="10800000">
        <a:off x="312905" y="1828799"/>
        <a:ext cx="1734258" cy="2178370"/>
      </dsp:txXfrm>
    </dsp:sp>
    <dsp:sp modelId="{BF646D7A-C7D0-4489-A68F-61F32B7DB0C6}">
      <dsp:nvSpPr>
        <dsp:cNvPr id="0" name=""/>
        <dsp:cNvSpPr/>
      </dsp:nvSpPr>
      <dsp:spPr>
        <a:xfrm>
          <a:off x="2288785" y="243840"/>
          <a:ext cx="1847918" cy="1341120"/>
        </a:xfrm>
        <a:prstGeom prst="roundRect">
          <a:avLst>
            <a:gd name="adj" fmla="val 10000"/>
          </a:avLst>
        </a:prstGeom>
        <a:solidFill>
          <a:schemeClr val="accent2">
            <a:tint val="50000"/>
            <a:hueOff val="1667625"/>
            <a:satOff val="-1491"/>
            <a:lumOff val="4"/>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4B0666F-2CF1-4C21-A251-46E6EBFF7C1D}">
      <dsp:nvSpPr>
        <dsp:cNvPr id="0" name=""/>
        <dsp:cNvSpPr/>
      </dsp:nvSpPr>
      <dsp:spPr>
        <a:xfrm rot="10800000">
          <a:off x="2288785" y="1828799"/>
          <a:ext cx="1847918" cy="2235200"/>
        </a:xfrm>
        <a:prstGeom prst="round2SameRect">
          <a:avLst>
            <a:gd name="adj1" fmla="val 10500"/>
            <a:gd name="adj2" fmla="val 0"/>
          </a:avLst>
        </a:prstGeom>
        <a:solidFill>
          <a:srgbClr val="7030A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152" tIns="274320" rIns="73152" bIns="170688" numCol="1" spcCol="1270" anchor="t" anchorCtr="0">
          <a:noAutofit/>
        </a:bodyPr>
        <a:lstStyle/>
        <a:p>
          <a:pPr marL="0" lvl="0" indent="0" algn="ctr" defTabSz="914400">
            <a:lnSpc>
              <a:spcPct val="90000"/>
            </a:lnSpc>
            <a:spcBef>
              <a:spcPct val="0"/>
            </a:spcBef>
            <a:spcAft>
              <a:spcPct val="35000"/>
            </a:spcAft>
            <a:buNone/>
          </a:pPr>
          <a:r>
            <a:rPr lang="fr-FR" sz="2400" kern="1200" noProof="0" dirty="0">
              <a:latin typeface="Corbel" pitchFamily="34" charset="0"/>
            </a:rPr>
            <a:t>Ordinal </a:t>
          </a:r>
        </a:p>
        <a:p>
          <a:pPr marL="0" lvl="0" indent="0" algn="ctr" defTabSz="914400">
            <a:lnSpc>
              <a:spcPct val="90000"/>
            </a:lnSpc>
            <a:spcBef>
              <a:spcPct val="0"/>
            </a:spcBef>
            <a:spcAft>
              <a:spcPct val="35000"/>
            </a:spcAft>
            <a:buNone/>
          </a:pPr>
          <a:r>
            <a:rPr lang="fr-FR" sz="2400" kern="1200" noProof="0" dirty="0" err="1">
              <a:latin typeface="Corbel" pitchFamily="34" charset="0"/>
            </a:rPr>
            <a:t>Numbers</a:t>
          </a:r>
          <a:endParaRPr lang="fr-FR" sz="2400" kern="1200" noProof="0" dirty="0">
            <a:latin typeface="Corbel" pitchFamily="34" charset="0"/>
          </a:endParaRPr>
        </a:p>
      </dsp:txBody>
      <dsp:txXfrm rot="10800000">
        <a:off x="2345615" y="1828799"/>
        <a:ext cx="1734258" cy="2178370"/>
      </dsp:txXfrm>
    </dsp:sp>
    <dsp:sp modelId="{41BC1ABA-1F87-4B1E-94EC-41724CD12655}">
      <dsp:nvSpPr>
        <dsp:cNvPr id="0" name=""/>
        <dsp:cNvSpPr/>
      </dsp:nvSpPr>
      <dsp:spPr>
        <a:xfrm>
          <a:off x="4321495" y="243840"/>
          <a:ext cx="1847918" cy="1341120"/>
        </a:xfrm>
        <a:prstGeom prst="roundRect">
          <a:avLst>
            <a:gd name="adj" fmla="val 10000"/>
          </a:avLst>
        </a:prstGeom>
        <a:solidFill>
          <a:schemeClr val="accent2">
            <a:tint val="50000"/>
            <a:hueOff val="3335250"/>
            <a:satOff val="-2982"/>
            <a:lumOff val="9"/>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284ED54-4761-44DA-8086-D5FD397A1C95}">
      <dsp:nvSpPr>
        <dsp:cNvPr id="0" name=""/>
        <dsp:cNvSpPr/>
      </dsp:nvSpPr>
      <dsp:spPr>
        <a:xfrm rot="10800000">
          <a:off x="4321495" y="1828799"/>
          <a:ext cx="1847918" cy="2235200"/>
        </a:xfrm>
        <a:prstGeom prst="round2SameRect">
          <a:avLst>
            <a:gd name="adj1" fmla="val 10500"/>
            <a:gd name="adj2" fmla="val 0"/>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152" tIns="274320" rIns="73152" bIns="170688" numCol="1" spcCol="1270" anchor="t" anchorCtr="0">
          <a:noAutofit/>
        </a:bodyPr>
        <a:lstStyle/>
        <a:p>
          <a:pPr marL="0" lvl="0" indent="0" algn="ctr" defTabSz="914400">
            <a:lnSpc>
              <a:spcPct val="90000"/>
            </a:lnSpc>
            <a:spcBef>
              <a:spcPct val="0"/>
            </a:spcBef>
            <a:spcAft>
              <a:spcPct val="35000"/>
            </a:spcAft>
            <a:buNone/>
          </a:pPr>
          <a:r>
            <a:rPr lang="fr-FR" sz="2400" kern="1200" noProof="0" dirty="0">
              <a:latin typeface="Corbel" pitchFamily="34" charset="0"/>
            </a:rPr>
            <a:t>How do </a:t>
          </a:r>
          <a:r>
            <a:rPr lang="fr-FR" sz="2400" kern="1200" noProof="0" dirty="0" err="1">
              <a:latin typeface="Corbel" pitchFamily="34" charset="0"/>
            </a:rPr>
            <a:t>you</a:t>
          </a:r>
          <a:r>
            <a:rPr lang="fr-FR" sz="2400" kern="1200" noProof="0" dirty="0">
              <a:latin typeface="Corbel" pitchFamily="34" charset="0"/>
            </a:rPr>
            <a:t> </a:t>
          </a:r>
          <a:r>
            <a:rPr lang="fr-FR" sz="2400" kern="1200" noProof="0" dirty="0" err="1">
              <a:latin typeface="Corbel" pitchFamily="34" charset="0"/>
            </a:rPr>
            <a:t>say</a:t>
          </a:r>
          <a:r>
            <a:rPr lang="fr-FR" sz="2400" kern="1200" noProof="0" dirty="0">
              <a:latin typeface="Corbel" pitchFamily="34" charset="0"/>
            </a:rPr>
            <a:t> « </a:t>
          </a:r>
          <a:r>
            <a:rPr lang="fr-FR" sz="2400" kern="1200" noProof="0" dirty="0">
              <a:latin typeface="Arial" pitchFamily="34" charset="0"/>
              <a:cs typeface="Arial" pitchFamily="34" charset="0"/>
            </a:rPr>
            <a:t>0</a:t>
          </a:r>
          <a:r>
            <a:rPr lang="fr-FR" sz="2400" kern="1200" noProof="0" dirty="0">
              <a:latin typeface="Corbel" pitchFamily="34" charset="0"/>
            </a:rPr>
            <a:t> » in English?</a:t>
          </a:r>
          <a:endParaRPr lang="fr-FR" sz="2800" kern="1200" noProof="0" dirty="0">
            <a:latin typeface="Corbel" pitchFamily="34" charset="0"/>
          </a:endParaRPr>
        </a:p>
      </dsp:txBody>
      <dsp:txXfrm rot="10800000">
        <a:off x="4378325" y="1828799"/>
        <a:ext cx="1734258" cy="2178370"/>
      </dsp:txXfrm>
    </dsp:sp>
    <dsp:sp modelId="{D88C7409-AB93-4FE3-A61D-F51EE8A4B008}">
      <dsp:nvSpPr>
        <dsp:cNvPr id="0" name=""/>
        <dsp:cNvSpPr/>
      </dsp:nvSpPr>
      <dsp:spPr>
        <a:xfrm>
          <a:off x="6354206" y="243840"/>
          <a:ext cx="1847918" cy="1341120"/>
        </a:xfrm>
        <a:prstGeom prst="roundRect">
          <a:avLst>
            <a:gd name="adj" fmla="val 10000"/>
          </a:avLst>
        </a:prstGeom>
        <a:blipFill dpi="0" rotWithShape="0">
          <a:blip xmlns:r="http://schemas.openxmlformats.org/officeDocument/2006/relationships" r:embed="rId1"/>
          <a:srcRect/>
          <a:tile tx="0" ty="0" sx="60000" sy="60000" flip="none" algn="ctr"/>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87B5BDBA-3C7A-41F1-8C33-F13937A84B36}">
      <dsp:nvSpPr>
        <dsp:cNvPr id="0" name=""/>
        <dsp:cNvSpPr/>
      </dsp:nvSpPr>
      <dsp:spPr>
        <a:xfrm rot="10800000">
          <a:off x="6354206" y="1828799"/>
          <a:ext cx="1847918" cy="2235200"/>
        </a:xfrm>
        <a:prstGeom prst="round2SameRect">
          <a:avLst>
            <a:gd name="adj1" fmla="val 10500"/>
            <a:gd name="adj2" fmla="val 0"/>
          </a:avLst>
        </a:prstGeom>
        <a:solidFill>
          <a:srgbClr val="0070C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152" tIns="274320" rIns="73152" bIns="170688" numCol="1" spcCol="1270" anchor="t" anchorCtr="0">
          <a:noAutofit/>
        </a:bodyPr>
        <a:lstStyle/>
        <a:p>
          <a:pPr marL="0" lvl="0" indent="0" algn="ctr" defTabSz="914400">
            <a:lnSpc>
              <a:spcPct val="90000"/>
            </a:lnSpc>
            <a:spcBef>
              <a:spcPct val="0"/>
            </a:spcBef>
            <a:spcAft>
              <a:spcPct val="35000"/>
            </a:spcAft>
            <a:buNone/>
          </a:pPr>
          <a:r>
            <a:rPr lang="fr-FR" sz="2400" kern="1200" noProof="0" dirty="0">
              <a:latin typeface="Corbel" pitchFamily="34" charset="0"/>
            </a:rPr>
            <a:t>Dates</a:t>
          </a:r>
          <a:r>
            <a:rPr lang="fr-FR" sz="1800" kern="1200" noProof="0" dirty="0">
              <a:latin typeface="Corbel" pitchFamily="34" charset="0"/>
            </a:rPr>
            <a:t> </a:t>
          </a:r>
        </a:p>
      </dsp:txBody>
      <dsp:txXfrm rot="10800000">
        <a:off x="6411036" y="1828799"/>
        <a:ext cx="1734258" cy="21783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7030A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ORDINAL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7030A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ORDINAL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7030A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ORDINAL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7030A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ORDINAL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0"/>
          <a:ext cx="8458200" cy="1828800"/>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253745" y="243840"/>
          <a:ext cx="7950708" cy="1341120"/>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253745" y="1828799"/>
          <a:ext cx="7950708" cy="2235200"/>
        </a:xfrm>
        <a:prstGeom prst="round2SameRect">
          <a:avLst>
            <a:gd name="adj1" fmla="val 10500"/>
            <a:gd name="adj2" fmla="val 0"/>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152" tIns="274320" rIns="73152" bIns="341376" numCol="1" spcCol="1270" anchor="t" anchorCtr="0">
          <a:noAutofit/>
        </a:bodyPr>
        <a:lstStyle/>
        <a:p>
          <a:pPr marL="0" lvl="0" indent="0" algn="ctr" defTabSz="914400">
            <a:lnSpc>
              <a:spcPct val="90000"/>
            </a:lnSpc>
            <a:spcBef>
              <a:spcPct val="0"/>
            </a:spcBef>
            <a:spcAft>
              <a:spcPct val="35000"/>
            </a:spcAft>
            <a:buNone/>
          </a:pPr>
          <a:r>
            <a:rPr lang="fr-FR" sz="4800" kern="1200" noProof="0" dirty="0">
              <a:solidFill>
                <a:schemeClr val="tx1"/>
              </a:solidFill>
              <a:latin typeface="Corbel" pitchFamily="34" charset="0"/>
            </a:rPr>
            <a:t>How do </a:t>
          </a:r>
          <a:r>
            <a:rPr lang="fr-FR" sz="4800" kern="1200" noProof="0" dirty="0" err="1">
              <a:solidFill>
                <a:schemeClr val="tx1"/>
              </a:solidFill>
              <a:latin typeface="Corbel" pitchFamily="34" charset="0"/>
            </a:rPr>
            <a:t>you</a:t>
          </a:r>
          <a:r>
            <a:rPr lang="fr-FR" sz="4800" kern="1200" noProof="0" dirty="0">
              <a:solidFill>
                <a:schemeClr val="tx1"/>
              </a:solidFill>
              <a:latin typeface="Corbel" pitchFamily="34" charset="0"/>
            </a:rPr>
            <a:t> </a:t>
          </a:r>
          <a:r>
            <a:rPr lang="fr-FR" sz="4800" kern="1200" noProof="0" dirty="0" err="1">
              <a:solidFill>
                <a:schemeClr val="tx1"/>
              </a:solidFill>
              <a:latin typeface="Corbel" pitchFamily="34" charset="0"/>
            </a:rPr>
            <a:t>say</a:t>
          </a:r>
          <a:r>
            <a:rPr lang="fr-FR" sz="4800" kern="1200" noProof="0" dirty="0">
              <a:solidFill>
                <a:schemeClr val="tx1"/>
              </a:solidFill>
              <a:latin typeface="Corbel" pitchFamily="34" charset="0"/>
            </a:rPr>
            <a:t> </a:t>
          </a:r>
          <a:r>
            <a:rPr lang="fr-FR" sz="4800" kern="1200" noProof="0" dirty="0">
              <a:solidFill>
                <a:schemeClr val="tx1"/>
              </a:solidFill>
              <a:latin typeface="Arial" pitchFamily="34" charset="0"/>
              <a:cs typeface="Arial" pitchFamily="34" charset="0"/>
            </a:rPr>
            <a:t>0</a:t>
          </a:r>
          <a:r>
            <a:rPr lang="fr-FR" sz="4800" kern="1200" noProof="0" dirty="0">
              <a:solidFill>
                <a:schemeClr val="tx1"/>
              </a:solidFill>
              <a:latin typeface="Corbel" pitchFamily="34" charset="0"/>
            </a:rPr>
            <a:t> in English? </a:t>
          </a:r>
        </a:p>
      </dsp:txBody>
      <dsp:txXfrm rot="10800000">
        <a:off x="322485" y="1828799"/>
        <a:ext cx="7813228" cy="216646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341376" numCol="1" spcCol="1270" anchor="t" anchorCtr="0">
          <a:noAutofit/>
        </a:bodyPr>
        <a:lstStyle/>
        <a:p>
          <a:pPr marL="0" lvl="0" indent="0" algn="ctr" defTabSz="914400">
            <a:lnSpc>
              <a:spcPct val="90000"/>
            </a:lnSpc>
            <a:spcBef>
              <a:spcPct val="0"/>
            </a:spcBef>
            <a:spcAft>
              <a:spcPct val="35000"/>
            </a:spcAft>
            <a:buNone/>
          </a:pPr>
          <a:r>
            <a:rPr lang="fr-FR" sz="4800" b="1" kern="1200" noProof="0" dirty="0">
              <a:latin typeface="Corbel" pitchFamily="34" charset="0"/>
            </a:rPr>
            <a:t>O</a:t>
          </a:r>
        </a:p>
      </dsp:txBody>
      <dsp:txXfrm rot="10800000">
        <a:off x="116391" y="3061890"/>
        <a:ext cx="1142319" cy="385808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341376" numCol="1" spcCol="1270" anchor="t" anchorCtr="0">
          <a:noAutofit/>
        </a:bodyPr>
        <a:lstStyle/>
        <a:p>
          <a:pPr marL="0" lvl="0" indent="0" algn="ctr" defTabSz="914400">
            <a:lnSpc>
              <a:spcPct val="90000"/>
            </a:lnSpc>
            <a:spcBef>
              <a:spcPct val="0"/>
            </a:spcBef>
            <a:spcAft>
              <a:spcPct val="35000"/>
            </a:spcAft>
            <a:buNone/>
          </a:pPr>
          <a:r>
            <a:rPr lang="fr-FR" sz="4800" b="1" kern="1200" noProof="0" dirty="0">
              <a:latin typeface="Corbel" pitchFamily="34" charset="0"/>
            </a:rPr>
            <a:t>O</a:t>
          </a:r>
        </a:p>
      </dsp:txBody>
      <dsp:txXfrm rot="10800000">
        <a:off x="116391" y="3061890"/>
        <a:ext cx="1142319" cy="385808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341376" numCol="1" spcCol="1270" anchor="t" anchorCtr="0">
          <a:noAutofit/>
        </a:bodyPr>
        <a:lstStyle/>
        <a:p>
          <a:pPr marL="0" lvl="0" indent="0" algn="ctr" defTabSz="914400">
            <a:lnSpc>
              <a:spcPct val="90000"/>
            </a:lnSpc>
            <a:spcBef>
              <a:spcPct val="0"/>
            </a:spcBef>
            <a:spcAft>
              <a:spcPct val="35000"/>
            </a:spcAft>
            <a:buNone/>
          </a:pPr>
          <a:r>
            <a:rPr lang="fr-FR" sz="4800" b="0" kern="1200" noProof="0" dirty="0">
              <a:latin typeface="Times New Roman" pitchFamily="18" charset="0"/>
              <a:cs typeface="Times New Roman" pitchFamily="18" charset="0"/>
            </a:rPr>
            <a:t>O</a:t>
          </a:r>
        </a:p>
      </dsp:txBody>
      <dsp:txXfrm rot="10800000">
        <a:off x="116391" y="3061890"/>
        <a:ext cx="1142319" cy="385808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341376" numCol="1" spcCol="1270" anchor="t" anchorCtr="0">
          <a:noAutofit/>
        </a:bodyPr>
        <a:lstStyle/>
        <a:p>
          <a:pPr marL="0" lvl="0" indent="0" algn="ctr" defTabSz="914400">
            <a:lnSpc>
              <a:spcPct val="90000"/>
            </a:lnSpc>
            <a:spcBef>
              <a:spcPct val="0"/>
            </a:spcBef>
            <a:spcAft>
              <a:spcPct val="35000"/>
            </a:spcAft>
            <a:buNone/>
          </a:pPr>
          <a:r>
            <a:rPr lang="fr-FR" sz="4800" b="1" kern="1200" noProof="0" dirty="0">
              <a:latin typeface="Corbel" pitchFamily="34" charset="0"/>
            </a:rPr>
            <a:t>O</a:t>
          </a:r>
        </a:p>
      </dsp:txBody>
      <dsp:txXfrm rot="10800000">
        <a:off x="116391" y="3061890"/>
        <a:ext cx="1142319" cy="385808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341376" numCol="1" spcCol="1270" anchor="t" anchorCtr="0">
          <a:noAutofit/>
        </a:bodyPr>
        <a:lstStyle/>
        <a:p>
          <a:pPr marL="0" lvl="0" indent="0" algn="ctr" defTabSz="914400">
            <a:lnSpc>
              <a:spcPct val="90000"/>
            </a:lnSpc>
            <a:spcBef>
              <a:spcPct val="0"/>
            </a:spcBef>
            <a:spcAft>
              <a:spcPct val="35000"/>
            </a:spcAft>
            <a:buNone/>
          </a:pPr>
          <a:r>
            <a:rPr lang="fr-FR" sz="4800" b="1" kern="1200" noProof="0" dirty="0">
              <a:latin typeface="Corbel" pitchFamily="34" charset="0"/>
            </a:rPr>
            <a:t>O</a:t>
          </a:r>
        </a:p>
      </dsp:txBody>
      <dsp:txXfrm rot="10800000">
        <a:off x="116391" y="3061890"/>
        <a:ext cx="1142319" cy="3858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0"/>
          <a:ext cx="8458200" cy="1828800"/>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253745" y="243840"/>
          <a:ext cx="7950708" cy="1341120"/>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253745" y="1828799"/>
          <a:ext cx="7950708" cy="2235200"/>
        </a:xfrm>
        <a:prstGeom prst="round2SameRect">
          <a:avLst>
            <a:gd name="adj1" fmla="val 10500"/>
            <a:gd name="adj2" fmla="val 0"/>
          </a:avLst>
        </a:prstGeom>
        <a:solidFill>
          <a:srgbClr val="C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152" tIns="274320" rIns="73152" bIns="469392" numCol="1" spcCol="1270" anchor="t" anchorCtr="0">
          <a:noAutofit/>
        </a:bodyPr>
        <a:lstStyle/>
        <a:p>
          <a:pPr marL="0" lvl="0" indent="0" algn="ctr" defTabSz="914400">
            <a:lnSpc>
              <a:spcPct val="90000"/>
            </a:lnSpc>
            <a:spcBef>
              <a:spcPct val="0"/>
            </a:spcBef>
            <a:spcAft>
              <a:spcPct val="35000"/>
            </a:spcAft>
            <a:buNone/>
          </a:pPr>
          <a:r>
            <a:rPr lang="fr-FR" sz="6600" kern="1200" noProof="0" dirty="0">
              <a:latin typeface="Corbel" pitchFamily="34" charset="0"/>
            </a:rPr>
            <a:t>Cardinal </a:t>
          </a:r>
          <a:r>
            <a:rPr lang="fr-FR" sz="6600" kern="1200" noProof="0" dirty="0" err="1">
              <a:latin typeface="Corbel" pitchFamily="34" charset="0"/>
            </a:rPr>
            <a:t>numbers</a:t>
          </a:r>
          <a:endParaRPr lang="fr-FR" sz="6600" kern="1200" noProof="0" dirty="0">
            <a:latin typeface="Corbel" pitchFamily="34" charset="0"/>
          </a:endParaRPr>
        </a:p>
      </dsp:txBody>
      <dsp:txXfrm rot="10800000">
        <a:off x="322485" y="1828799"/>
        <a:ext cx="7813228" cy="216646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341376" numCol="1" spcCol="1270" anchor="t" anchorCtr="0">
          <a:noAutofit/>
        </a:bodyPr>
        <a:lstStyle/>
        <a:p>
          <a:pPr marL="0" lvl="0" indent="0" algn="ctr" defTabSz="914400">
            <a:lnSpc>
              <a:spcPct val="90000"/>
            </a:lnSpc>
            <a:spcBef>
              <a:spcPct val="0"/>
            </a:spcBef>
            <a:spcAft>
              <a:spcPct val="35000"/>
            </a:spcAft>
            <a:buNone/>
          </a:pPr>
          <a:r>
            <a:rPr lang="fr-FR" sz="4800" b="1" kern="1200" noProof="0" dirty="0">
              <a:latin typeface="Corbel" pitchFamily="34" charset="0"/>
            </a:rPr>
            <a:t>O</a:t>
          </a:r>
        </a:p>
      </dsp:txBody>
      <dsp:txXfrm rot="10800000">
        <a:off x="116391" y="3061890"/>
        <a:ext cx="1142319" cy="385808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0"/>
          <a:ext cx="8458200" cy="1828800"/>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253745" y="243840"/>
          <a:ext cx="7950708" cy="1341120"/>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253745" y="1828799"/>
          <a:ext cx="7950708" cy="2235200"/>
        </a:xfrm>
        <a:prstGeom prst="round2SameRect">
          <a:avLst>
            <a:gd name="adj1" fmla="val 10500"/>
            <a:gd name="adj2" fmla="val 0"/>
          </a:avLst>
        </a:prstGeom>
        <a:solidFill>
          <a:srgbClr val="0070C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152" tIns="274320" rIns="73152" bIns="469392" numCol="1" spcCol="1270" anchor="t" anchorCtr="0">
          <a:noAutofit/>
        </a:bodyPr>
        <a:lstStyle/>
        <a:p>
          <a:pPr marL="0" lvl="0" indent="0" algn="ctr" defTabSz="914400">
            <a:lnSpc>
              <a:spcPct val="90000"/>
            </a:lnSpc>
            <a:spcBef>
              <a:spcPct val="0"/>
            </a:spcBef>
            <a:spcAft>
              <a:spcPct val="35000"/>
            </a:spcAft>
            <a:buNone/>
          </a:pPr>
          <a:r>
            <a:rPr lang="fr-FR" sz="6600" kern="1200" noProof="0" dirty="0">
              <a:solidFill>
                <a:schemeClr val="tx1"/>
              </a:solidFill>
              <a:latin typeface="Corbel" pitchFamily="34" charset="0"/>
            </a:rPr>
            <a:t>Dates</a:t>
          </a:r>
        </a:p>
      </dsp:txBody>
      <dsp:txXfrm rot="10800000">
        <a:off x="322485" y="1828799"/>
        <a:ext cx="7813228" cy="216646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85344" numCol="1" spcCol="1270" anchor="t" anchorCtr="0">
          <a:noAutofit/>
        </a:bodyPr>
        <a:lstStyle/>
        <a:p>
          <a:pPr marL="0" lvl="0" indent="0" algn="ctr" defTabSz="914400">
            <a:lnSpc>
              <a:spcPct val="90000"/>
            </a:lnSpc>
            <a:spcBef>
              <a:spcPct val="0"/>
            </a:spcBef>
            <a:spcAft>
              <a:spcPct val="35000"/>
            </a:spcAft>
            <a:buNone/>
          </a:pPr>
          <a:endParaRPr lang="fr-FR" sz="1200" b="1" kern="1200" noProof="0" dirty="0">
            <a:solidFill>
              <a:schemeClr val="tx1"/>
            </a:solidFill>
            <a:latin typeface="Corbel" pitchFamily="34" charset="0"/>
          </a:endParaRPr>
        </a:p>
        <a:p>
          <a:pPr marL="0" lvl="0" indent="0" algn="ctr" defTabSz="914400">
            <a:lnSpc>
              <a:spcPct val="90000"/>
            </a:lnSpc>
            <a:spcBef>
              <a:spcPct val="0"/>
            </a:spcBef>
            <a:spcAft>
              <a:spcPct val="35000"/>
            </a:spcAft>
            <a:buNone/>
          </a:pPr>
          <a:r>
            <a:rPr lang="fr-FR" sz="1800" b="1" kern="1200" noProof="0" dirty="0">
              <a:solidFill>
                <a:schemeClr val="tx1"/>
              </a:solidFill>
              <a:latin typeface="Corbel" pitchFamily="34" charset="0"/>
            </a:rPr>
            <a:t>DATES</a:t>
          </a:r>
        </a:p>
      </dsp:txBody>
      <dsp:txXfrm rot="10800000">
        <a:off x="116391" y="3061890"/>
        <a:ext cx="1142319" cy="3858087"/>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85344" numCol="1" spcCol="1270" anchor="t" anchorCtr="0">
          <a:noAutofit/>
        </a:bodyPr>
        <a:lstStyle/>
        <a:p>
          <a:pPr marL="0" lvl="0" indent="0" algn="ctr" defTabSz="914400">
            <a:lnSpc>
              <a:spcPct val="90000"/>
            </a:lnSpc>
            <a:spcBef>
              <a:spcPct val="0"/>
            </a:spcBef>
            <a:spcAft>
              <a:spcPct val="35000"/>
            </a:spcAft>
            <a:buNone/>
          </a:pPr>
          <a:endParaRPr lang="fr-FR" sz="1200" b="1" kern="1200" noProof="0" dirty="0">
            <a:solidFill>
              <a:schemeClr val="tx1"/>
            </a:solidFill>
            <a:latin typeface="Corbel" pitchFamily="34" charset="0"/>
          </a:endParaRPr>
        </a:p>
        <a:p>
          <a:pPr marL="0" lvl="0" indent="0" algn="ctr" defTabSz="914400">
            <a:lnSpc>
              <a:spcPct val="90000"/>
            </a:lnSpc>
            <a:spcBef>
              <a:spcPct val="0"/>
            </a:spcBef>
            <a:spcAft>
              <a:spcPct val="35000"/>
            </a:spcAft>
            <a:buNone/>
          </a:pPr>
          <a:r>
            <a:rPr lang="fr-FR" sz="1800" b="1" kern="1200" noProof="0" dirty="0">
              <a:solidFill>
                <a:schemeClr val="tx1"/>
              </a:solidFill>
              <a:latin typeface="Corbel" pitchFamily="34" charset="0"/>
            </a:rPr>
            <a:t>DATES</a:t>
          </a:r>
        </a:p>
      </dsp:txBody>
      <dsp:txXfrm rot="10800000">
        <a:off x="116391" y="3061890"/>
        <a:ext cx="1142319" cy="3858087"/>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85344" numCol="1" spcCol="1270" anchor="t" anchorCtr="0">
          <a:noAutofit/>
        </a:bodyPr>
        <a:lstStyle/>
        <a:p>
          <a:pPr marL="0" lvl="0" indent="0" algn="ctr" defTabSz="914400">
            <a:lnSpc>
              <a:spcPct val="90000"/>
            </a:lnSpc>
            <a:spcBef>
              <a:spcPct val="0"/>
            </a:spcBef>
            <a:spcAft>
              <a:spcPct val="35000"/>
            </a:spcAft>
            <a:buNone/>
          </a:pPr>
          <a:endParaRPr lang="fr-FR" sz="1200" b="1" kern="1200" noProof="0" dirty="0">
            <a:solidFill>
              <a:schemeClr val="tx1"/>
            </a:solidFill>
            <a:latin typeface="Corbel" pitchFamily="34" charset="0"/>
          </a:endParaRPr>
        </a:p>
        <a:p>
          <a:pPr marL="0" lvl="0" indent="0" algn="ctr" defTabSz="914400">
            <a:lnSpc>
              <a:spcPct val="90000"/>
            </a:lnSpc>
            <a:spcBef>
              <a:spcPct val="0"/>
            </a:spcBef>
            <a:spcAft>
              <a:spcPct val="35000"/>
            </a:spcAft>
            <a:buNone/>
          </a:pPr>
          <a:r>
            <a:rPr lang="fr-FR" sz="1800" b="1" kern="1200" noProof="0" dirty="0">
              <a:solidFill>
                <a:schemeClr val="tx1"/>
              </a:solidFill>
              <a:latin typeface="Corbel" pitchFamily="34" charset="0"/>
            </a:rPr>
            <a:t>DATES</a:t>
          </a:r>
        </a:p>
      </dsp:txBody>
      <dsp:txXfrm rot="10800000">
        <a:off x="116391" y="3061890"/>
        <a:ext cx="1142319" cy="385808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85344" numCol="1" spcCol="1270" anchor="t" anchorCtr="0">
          <a:noAutofit/>
        </a:bodyPr>
        <a:lstStyle/>
        <a:p>
          <a:pPr marL="0" lvl="0" indent="0" algn="ctr" defTabSz="914400">
            <a:lnSpc>
              <a:spcPct val="90000"/>
            </a:lnSpc>
            <a:spcBef>
              <a:spcPct val="0"/>
            </a:spcBef>
            <a:spcAft>
              <a:spcPct val="35000"/>
            </a:spcAft>
            <a:buNone/>
          </a:pPr>
          <a:endParaRPr lang="fr-FR" sz="1200" b="1" kern="1200" noProof="0" dirty="0">
            <a:solidFill>
              <a:schemeClr val="tx1"/>
            </a:solidFill>
            <a:latin typeface="Corbel" pitchFamily="34" charset="0"/>
          </a:endParaRPr>
        </a:p>
        <a:p>
          <a:pPr marL="0" lvl="0" indent="0" algn="ctr" defTabSz="914400">
            <a:lnSpc>
              <a:spcPct val="90000"/>
            </a:lnSpc>
            <a:spcBef>
              <a:spcPct val="0"/>
            </a:spcBef>
            <a:spcAft>
              <a:spcPct val="35000"/>
            </a:spcAft>
            <a:buNone/>
          </a:pPr>
          <a:r>
            <a:rPr lang="fr-FR" sz="1800" b="1" kern="1200" noProof="0" dirty="0">
              <a:solidFill>
                <a:schemeClr val="tx1"/>
              </a:solidFill>
              <a:latin typeface="Corbel" pitchFamily="34" charset="0"/>
            </a:rPr>
            <a:t>DATES</a:t>
          </a:r>
        </a:p>
      </dsp:txBody>
      <dsp:txXfrm rot="10800000">
        <a:off x="116391" y="3061890"/>
        <a:ext cx="1142319" cy="3858087"/>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85344" numCol="1" spcCol="1270" anchor="t" anchorCtr="0">
          <a:noAutofit/>
        </a:bodyPr>
        <a:lstStyle/>
        <a:p>
          <a:pPr marL="0" lvl="0" indent="0" algn="ctr" defTabSz="914400">
            <a:lnSpc>
              <a:spcPct val="90000"/>
            </a:lnSpc>
            <a:spcBef>
              <a:spcPct val="0"/>
            </a:spcBef>
            <a:spcAft>
              <a:spcPct val="35000"/>
            </a:spcAft>
            <a:buNone/>
          </a:pPr>
          <a:endParaRPr lang="fr-FR" sz="1200" b="1" kern="1200" noProof="0" dirty="0">
            <a:solidFill>
              <a:schemeClr val="tx1"/>
            </a:solidFill>
            <a:latin typeface="Corbel" pitchFamily="34" charset="0"/>
          </a:endParaRPr>
        </a:p>
        <a:p>
          <a:pPr marL="0" lvl="0" indent="0" algn="ctr" defTabSz="914400">
            <a:lnSpc>
              <a:spcPct val="90000"/>
            </a:lnSpc>
            <a:spcBef>
              <a:spcPct val="0"/>
            </a:spcBef>
            <a:spcAft>
              <a:spcPct val="35000"/>
            </a:spcAft>
            <a:buNone/>
          </a:pPr>
          <a:r>
            <a:rPr lang="fr-FR" sz="1800" b="1" kern="1200" noProof="0" dirty="0">
              <a:solidFill>
                <a:schemeClr val="tx1"/>
              </a:solidFill>
              <a:latin typeface="Corbel" pitchFamily="34" charset="0"/>
            </a:rPr>
            <a:t>DATES</a:t>
          </a:r>
        </a:p>
      </dsp:txBody>
      <dsp:txXfrm rot="10800000">
        <a:off x="116391" y="3061890"/>
        <a:ext cx="1142319" cy="3858087"/>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0"/>
          <a:ext cx="8458200" cy="1828800"/>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253745" y="243840"/>
          <a:ext cx="7950708" cy="1341120"/>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253745" y="1828799"/>
          <a:ext cx="7950708" cy="2235200"/>
        </a:xfrm>
        <a:prstGeom prst="round2SameRect">
          <a:avLst>
            <a:gd name="adj1" fmla="val 10500"/>
            <a:gd name="adj2" fmla="val 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73152" tIns="274320" rIns="73152" bIns="469392" numCol="1" spcCol="1270" anchor="t" anchorCtr="0">
          <a:noAutofit/>
        </a:bodyPr>
        <a:lstStyle/>
        <a:p>
          <a:pPr marL="0" lvl="0" indent="0" algn="ctr" defTabSz="914400">
            <a:lnSpc>
              <a:spcPct val="90000"/>
            </a:lnSpc>
            <a:spcBef>
              <a:spcPct val="0"/>
            </a:spcBef>
            <a:spcAft>
              <a:spcPct val="35000"/>
            </a:spcAft>
            <a:buNone/>
          </a:pPr>
          <a:r>
            <a:rPr lang="fr-FR" sz="6600" kern="1200" noProof="0" dirty="0">
              <a:solidFill>
                <a:schemeClr val="tx1"/>
              </a:solidFill>
              <a:latin typeface="Corbel" pitchFamily="34" charset="0"/>
            </a:rPr>
            <a:t>Time</a:t>
          </a:r>
        </a:p>
      </dsp:txBody>
      <dsp:txXfrm rot="10800000">
        <a:off x="322485" y="1828799"/>
        <a:ext cx="7813228" cy="216646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wordArtVert" wrap="square" lIns="73152" tIns="274320" rIns="73152" bIns="85344" numCol="1" spcCol="1270" anchor="t" anchorCtr="0">
          <a:noAutofit/>
        </a:bodyPr>
        <a:lstStyle/>
        <a:p>
          <a:pPr marL="0" lvl="0" indent="0" algn="ctr" defTabSz="914400">
            <a:lnSpc>
              <a:spcPct val="90000"/>
            </a:lnSpc>
            <a:spcBef>
              <a:spcPct val="0"/>
            </a:spcBef>
            <a:spcAft>
              <a:spcPct val="35000"/>
            </a:spcAft>
            <a:buNone/>
          </a:pPr>
          <a:endParaRPr lang="fr-FR" sz="1200" b="1" kern="1200" noProof="0" dirty="0">
            <a:solidFill>
              <a:schemeClr val="tx1"/>
            </a:solidFill>
            <a:latin typeface="Corbel" pitchFamily="34" charset="0"/>
          </a:endParaRPr>
        </a:p>
      </dsp:txBody>
      <dsp:txXfrm rot="10800000">
        <a:off x="116391" y="3061890"/>
        <a:ext cx="1142319" cy="3858087"/>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wordArtVert" wrap="square" lIns="73152" tIns="274320" rIns="73152" bIns="85344" numCol="1" spcCol="1270" anchor="t" anchorCtr="0">
          <a:noAutofit/>
        </a:bodyPr>
        <a:lstStyle/>
        <a:p>
          <a:pPr marL="0" lvl="0" indent="0" algn="ctr" defTabSz="914400">
            <a:lnSpc>
              <a:spcPct val="90000"/>
            </a:lnSpc>
            <a:spcBef>
              <a:spcPct val="0"/>
            </a:spcBef>
            <a:spcAft>
              <a:spcPct val="35000"/>
            </a:spcAft>
            <a:buNone/>
          </a:pPr>
          <a:endParaRPr lang="fr-FR" sz="1200" b="1" kern="1200" noProof="0" dirty="0">
            <a:solidFill>
              <a:schemeClr val="tx1"/>
            </a:solidFill>
            <a:latin typeface="Corbel" pitchFamily="34" charset="0"/>
          </a:endParaRPr>
        </a:p>
      </dsp:txBody>
      <dsp:txXfrm rot="10800000">
        <a:off x="116391" y="3061890"/>
        <a:ext cx="1142319" cy="38580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CARDINAL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CARDINAL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CARDINAL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CARDINAL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CARDINAL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26737"/>
          <a:ext cx="1296144" cy="3130826"/>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39479" y="400204"/>
          <a:ext cx="1217185" cy="2295939"/>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78958" y="3061890"/>
          <a:ext cx="1217185" cy="3895520"/>
        </a:xfrm>
        <a:prstGeom prst="round2SameRect">
          <a:avLst>
            <a:gd name="adj1" fmla="val 10500"/>
            <a:gd name="adj2" fmla="val 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wordArtVert" wrap="square" lIns="73152" tIns="274320" rIns="73152" bIns="128016" numCol="1" spcCol="1270" anchor="t" anchorCtr="0">
          <a:noAutofit/>
        </a:bodyPr>
        <a:lstStyle/>
        <a:p>
          <a:pPr marL="0" lvl="0" indent="0" algn="ctr" defTabSz="914400">
            <a:lnSpc>
              <a:spcPct val="90000"/>
            </a:lnSpc>
            <a:spcBef>
              <a:spcPct val="0"/>
            </a:spcBef>
            <a:spcAft>
              <a:spcPct val="35000"/>
            </a:spcAft>
            <a:buNone/>
          </a:pPr>
          <a:r>
            <a:rPr lang="fr-FR" sz="1800" b="1" kern="1200" noProof="0" dirty="0">
              <a:latin typeface="Corbel" pitchFamily="34" charset="0"/>
            </a:rPr>
            <a:t>CARDINAL</a:t>
          </a:r>
        </a:p>
        <a:p>
          <a:pPr marL="0" lvl="0" indent="0" algn="ctr" defTabSz="914400">
            <a:lnSpc>
              <a:spcPct val="90000"/>
            </a:lnSpc>
            <a:spcBef>
              <a:spcPct val="0"/>
            </a:spcBef>
            <a:spcAft>
              <a:spcPct val="35000"/>
            </a:spcAft>
            <a:buNone/>
          </a:pPr>
          <a:r>
            <a:rPr lang="fr-FR" sz="1800" b="1" kern="1200" noProof="0" dirty="0">
              <a:latin typeface="Corbel" pitchFamily="34" charset="0"/>
            </a:rPr>
            <a:t>NUMBERS</a:t>
          </a:r>
        </a:p>
      </dsp:txBody>
      <dsp:txXfrm rot="10800000">
        <a:off x="116391" y="3061890"/>
        <a:ext cx="1142319" cy="385808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F4AF3-FAB8-444C-81AB-52C89640E279}">
      <dsp:nvSpPr>
        <dsp:cNvPr id="0" name=""/>
        <dsp:cNvSpPr/>
      </dsp:nvSpPr>
      <dsp:spPr>
        <a:xfrm>
          <a:off x="0" y="0"/>
          <a:ext cx="8458200" cy="1828800"/>
        </a:xfrm>
        <a:prstGeom prst="roundRect">
          <a:avLst>
            <a:gd name="adj" fmla="val 10000"/>
          </a:avLst>
        </a:prstGeom>
        <a:solidFill>
          <a:schemeClr val="bg1">
            <a:lumMod val="65000"/>
            <a:alpha val="9000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43EB61A-2E04-409F-8F87-79F190ED3CE0}">
      <dsp:nvSpPr>
        <dsp:cNvPr id="0" name=""/>
        <dsp:cNvSpPr/>
      </dsp:nvSpPr>
      <dsp:spPr>
        <a:xfrm>
          <a:off x="253745" y="243840"/>
          <a:ext cx="7950708" cy="1341120"/>
        </a:xfrm>
        <a:prstGeom prst="roundRect">
          <a:avLst>
            <a:gd name="adj" fmla="val 10000"/>
          </a:avLst>
        </a:prstGeom>
        <a:solidFill>
          <a:schemeClr val="tx1"/>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572025E-E8B8-4F94-94D0-DC22D7F762FB}">
      <dsp:nvSpPr>
        <dsp:cNvPr id="0" name=""/>
        <dsp:cNvSpPr/>
      </dsp:nvSpPr>
      <dsp:spPr>
        <a:xfrm rot="10800000">
          <a:off x="253745" y="1828799"/>
          <a:ext cx="7950708" cy="2235200"/>
        </a:xfrm>
        <a:prstGeom prst="round2SameRect">
          <a:avLst>
            <a:gd name="adj1" fmla="val 10500"/>
            <a:gd name="adj2" fmla="val 0"/>
          </a:avLst>
        </a:prstGeom>
        <a:solidFill>
          <a:srgbClr val="7030A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3152" tIns="274320" rIns="73152" bIns="469392" numCol="1" spcCol="1270" anchor="t" anchorCtr="0">
          <a:noAutofit/>
        </a:bodyPr>
        <a:lstStyle/>
        <a:p>
          <a:pPr marL="0" lvl="0" indent="0" algn="ctr" defTabSz="914400">
            <a:lnSpc>
              <a:spcPct val="90000"/>
            </a:lnSpc>
            <a:spcBef>
              <a:spcPct val="0"/>
            </a:spcBef>
            <a:spcAft>
              <a:spcPct val="35000"/>
            </a:spcAft>
            <a:buNone/>
          </a:pPr>
          <a:r>
            <a:rPr lang="fr-FR" sz="6600" kern="1200" noProof="0" dirty="0">
              <a:solidFill>
                <a:schemeClr val="tx1"/>
              </a:solidFill>
              <a:latin typeface="Corbel" pitchFamily="34" charset="0"/>
            </a:rPr>
            <a:t>Ordinal </a:t>
          </a:r>
          <a:r>
            <a:rPr lang="fr-FR" sz="6600" kern="1200" noProof="0" dirty="0" err="1">
              <a:solidFill>
                <a:schemeClr val="tx1"/>
              </a:solidFill>
              <a:latin typeface="Corbel" pitchFamily="34" charset="0"/>
            </a:rPr>
            <a:t>Numbers</a:t>
          </a:r>
          <a:endParaRPr lang="fr-FR" sz="6600" kern="1200" noProof="0" dirty="0">
            <a:solidFill>
              <a:schemeClr val="tx1"/>
            </a:solidFill>
            <a:latin typeface="Corbel" pitchFamily="34" charset="0"/>
          </a:endParaRPr>
        </a:p>
      </dsp:txBody>
      <dsp:txXfrm rot="10800000">
        <a:off x="322485" y="1828799"/>
        <a:ext cx="7813228" cy="2166460"/>
      </dsp:txXfrm>
    </dsp:sp>
  </dsp:spTree>
</dsp:drawing>
</file>

<file path=ppt/diagrams/layout1.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0.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1.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2.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3.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4.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5.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6.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7.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8.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9.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0.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1.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2.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3.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4.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5.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6.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7.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8.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9.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3.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4.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5.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6.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7.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8.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9.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0C4AB8-25BE-445F-8073-7AAC05BD37FF}" type="datetimeFigureOut">
              <a:rPr lang="en-US" smtClean="0"/>
              <a:pPr/>
              <a:t>11/3/2023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566074-CEC2-4EBF-B1F3-E97A96BEB2E0}" type="slidenum">
              <a:rPr lang="en-US" smtClean="0"/>
              <a:pPr/>
              <a:t>‹N°›</a:t>
            </a:fld>
            <a:endParaRPr lang="en-US"/>
          </a:p>
        </p:txBody>
      </p:sp>
    </p:spTree>
    <p:extLst>
      <p:ext uri="{BB962C8B-B14F-4D97-AF65-F5344CB8AC3E}">
        <p14:creationId xmlns:p14="http://schemas.microsoft.com/office/powerpoint/2010/main" val="249820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5579285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333976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87676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4080411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255214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562479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558589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101083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5017626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5411394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850008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656798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5199759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4114406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7402929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42098975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156957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3428575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580395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41144065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7402929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740292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679733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31893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557572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741028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709531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664897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sz="1200" dirty="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77658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Modifiez le style du titre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03660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081767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538995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941677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452084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51815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30041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726160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29470730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9339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6492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C7614-15A9-43A8-9E98-106A33ED6C41}" type="datetimeFigureOut">
              <a:rPr lang="en-US" smtClean="0">
                <a:solidFill>
                  <a:prstClr val="black">
                    <a:tint val="75000"/>
                  </a:prstClr>
                </a:solidFill>
              </a:rPr>
              <a:pPr/>
              <a:t>11/3/2023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D3CB9-049B-4F4F-82D1-8A95299C975C}"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545651506"/>
      </p:ext>
    </p:extLst>
  </p:cSld>
  <p:clrMap bg1="dk1" tx1="lt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5.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15.xml"/><Relationship Id="rId11" Type="http://schemas.openxmlformats.org/officeDocument/2006/relationships/image" Target="../media/image3.jpeg"/><Relationship Id="rId5" Type="http://schemas.openxmlformats.org/officeDocument/2006/relationships/diagramQuickStyle" Target="../diagrams/quickStyle15.xml"/><Relationship Id="rId10" Type="http://schemas.openxmlformats.org/officeDocument/2006/relationships/image" Target="../media/image2.jpeg"/><Relationship Id="rId4" Type="http://schemas.openxmlformats.org/officeDocument/2006/relationships/diagramLayout" Target="../diagrams/layout15.xml"/><Relationship Id="rId9" Type="http://schemas.openxmlformats.org/officeDocument/2006/relationships/image" Target="../media/image5.jpeg"/></Relationships>
</file>

<file path=ppt/slides/_rels/slide1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16.xml"/><Relationship Id="rId11" Type="http://schemas.openxmlformats.org/officeDocument/2006/relationships/image" Target="../media/image7.jpeg"/><Relationship Id="rId5" Type="http://schemas.openxmlformats.org/officeDocument/2006/relationships/diagramQuickStyle" Target="../diagrams/quickStyle16.xml"/><Relationship Id="rId10" Type="http://schemas.openxmlformats.org/officeDocument/2006/relationships/image" Target="../media/image3.jpeg"/><Relationship Id="rId4" Type="http://schemas.openxmlformats.org/officeDocument/2006/relationships/diagramLayout" Target="../diagrams/layout16.xml"/><Relationship Id="rId9" Type="http://schemas.openxmlformats.org/officeDocument/2006/relationships/image" Target="../media/image2.jpeg"/></Relationships>
</file>

<file path=ppt/slides/_rels/slide1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17.xml"/><Relationship Id="rId5" Type="http://schemas.openxmlformats.org/officeDocument/2006/relationships/diagramQuickStyle" Target="../diagrams/quickStyle17.xml"/><Relationship Id="rId10" Type="http://schemas.openxmlformats.org/officeDocument/2006/relationships/image" Target="../media/image3.jpeg"/><Relationship Id="rId4" Type="http://schemas.openxmlformats.org/officeDocument/2006/relationships/diagramLayout" Target="../diagrams/layout17.xml"/><Relationship Id="rId9" Type="http://schemas.openxmlformats.org/officeDocument/2006/relationships/image" Target="../media/image2.jpeg"/></Relationships>
</file>

<file path=ppt/slides/_rels/slide1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18.xml"/><Relationship Id="rId5" Type="http://schemas.openxmlformats.org/officeDocument/2006/relationships/diagramQuickStyle" Target="../diagrams/quickStyle18.xml"/><Relationship Id="rId10" Type="http://schemas.openxmlformats.org/officeDocument/2006/relationships/image" Target="../media/image2.jpeg"/><Relationship Id="rId4" Type="http://schemas.openxmlformats.org/officeDocument/2006/relationships/diagramLayout" Target="../diagrams/layout18.xml"/><Relationship Id="rId9" Type="http://schemas.openxmlformats.org/officeDocument/2006/relationships/image" Target="../media/image3.jpeg"/></Relationships>
</file>

<file path=ppt/slides/_rels/slide1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19.xml"/><Relationship Id="rId11" Type="http://schemas.openxmlformats.org/officeDocument/2006/relationships/image" Target="../media/image2.jpeg"/><Relationship Id="rId5" Type="http://schemas.openxmlformats.org/officeDocument/2006/relationships/diagramQuickStyle" Target="../diagrams/quickStyle19.xml"/><Relationship Id="rId10" Type="http://schemas.openxmlformats.org/officeDocument/2006/relationships/image" Target="../media/image3.jpeg"/><Relationship Id="rId4" Type="http://schemas.openxmlformats.org/officeDocument/2006/relationships/diagramLayout" Target="../diagrams/layout19.xml"/><Relationship Id="rId9"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5.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26.xml"/><Relationship Id="rId1" Type="http://schemas.openxmlformats.org/officeDocument/2006/relationships/slideLayout" Target="../slideLayouts/slideLayout5.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 Id="rId9"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28.xml.rels><?xml version="1.0" encoding="UTF-8" standalone="yes"?>
<Relationships xmlns="http://schemas.openxmlformats.org/package/2006/relationships"><Relationship Id="rId8" Type="http://schemas.openxmlformats.org/officeDocument/2006/relationships/hyperlink" Target="https://www.google.be/url?sa=i&amp;rct=j&amp;q=&amp;esrc=s&amp;source=images&amp;cd=&amp;ved=0ahUKEwiN-bOV35jNAhVoJcAKHaPmAkUQjRwIBw&amp;url=https://www.youtube.com/watch?v=fq2tRfHu5s8&amp;psig=AFQjCNFnpqENOqLc7CMpe9MWoYvimnikRw&amp;ust=1465485739835128" TargetMode="External"/><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 Id="rId9" Type="http://schemas.openxmlformats.org/officeDocument/2006/relationships/image" Target="../media/image13.jpeg"/></Relationships>
</file>

<file path=ppt/slides/_rels/slide29.xml.rels><?xml version="1.0" encoding="UTF-8" standalone="yes"?>
<Relationships xmlns="http://schemas.openxmlformats.org/package/2006/relationships"><Relationship Id="rId8" Type="http://schemas.openxmlformats.org/officeDocument/2006/relationships/hyperlink" Target="http://www.google.be/url?sa=i&amp;rct=j&amp;q=&amp;esrc=s&amp;source=images&amp;cd=&amp;cad=rja&amp;uact=8&amp;ved=0ahUKEwims-T53ZjNAhUHDsAKHRhJCP0QjRwIBw&amp;url=http://www.vocabulary.cl/Basic/Telling_Time.htm&amp;psig=AFQjCNFnpqENOqLc7CMpe9MWoYvimnikRw&amp;ust=1465485739835128" TargetMode="External"/><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 Id="rId9"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4262742587"/>
              </p:ext>
            </p:extLst>
          </p:nvPr>
        </p:nvGraphicFramePr>
        <p:xfrm>
          <a:off x="467544" y="2348880"/>
          <a:ext cx="8458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ZoneTexte 4"/>
          <p:cNvSpPr txBox="1"/>
          <p:nvPr/>
        </p:nvSpPr>
        <p:spPr>
          <a:xfrm>
            <a:off x="4788024" y="2563372"/>
            <a:ext cx="1872208" cy="1369606"/>
          </a:xfrm>
          <a:prstGeom prst="rect">
            <a:avLst/>
          </a:prstGeom>
          <a:solidFill>
            <a:schemeClr val="tx1"/>
          </a:solidFill>
        </p:spPr>
        <p:txBody>
          <a:bodyPr wrap="square" rtlCol="0">
            <a:spAutoFit/>
          </a:bodyPr>
          <a:lstStyle/>
          <a:p>
            <a:pPr algn="ctr"/>
            <a:endParaRPr lang="fr-BE" sz="800" dirty="0">
              <a:solidFill>
                <a:srgbClr val="00B050"/>
              </a:solidFill>
            </a:endParaRPr>
          </a:p>
          <a:p>
            <a:pPr algn="ctr"/>
            <a:r>
              <a:rPr lang="fr-BE" sz="2500" dirty="0">
                <a:solidFill>
                  <a:srgbClr val="00B050"/>
                </a:solidFill>
              </a:rPr>
              <a:t>oh, </a:t>
            </a:r>
            <a:r>
              <a:rPr lang="fr-BE" sz="2500" dirty="0" err="1">
                <a:solidFill>
                  <a:srgbClr val="00B050"/>
                </a:solidFill>
              </a:rPr>
              <a:t>nought</a:t>
            </a:r>
            <a:r>
              <a:rPr lang="fr-BE" sz="2500" dirty="0">
                <a:solidFill>
                  <a:srgbClr val="00B050"/>
                </a:solidFill>
              </a:rPr>
              <a:t>, </a:t>
            </a:r>
            <a:r>
              <a:rPr lang="fr-BE" sz="2500" dirty="0" err="1">
                <a:solidFill>
                  <a:srgbClr val="00B050"/>
                </a:solidFill>
              </a:rPr>
              <a:t>zero</a:t>
            </a:r>
            <a:r>
              <a:rPr lang="fr-BE" sz="2500" dirty="0">
                <a:solidFill>
                  <a:srgbClr val="00B050"/>
                </a:solidFill>
              </a:rPr>
              <a:t>, </a:t>
            </a:r>
            <a:r>
              <a:rPr lang="fr-BE" sz="2500" dirty="0" err="1">
                <a:solidFill>
                  <a:srgbClr val="00B050"/>
                </a:solidFill>
              </a:rPr>
              <a:t>nil</a:t>
            </a:r>
            <a:r>
              <a:rPr lang="fr-BE" sz="2500" dirty="0">
                <a:solidFill>
                  <a:srgbClr val="00B050"/>
                </a:solidFill>
              </a:rPr>
              <a:t>, </a:t>
            </a:r>
            <a:r>
              <a:rPr lang="fr-BE" sz="2500" dirty="0" err="1">
                <a:solidFill>
                  <a:srgbClr val="00B050"/>
                </a:solidFill>
              </a:rPr>
              <a:t>nothing</a:t>
            </a:r>
            <a:r>
              <a:rPr lang="fr-BE" sz="2500" dirty="0">
                <a:solidFill>
                  <a:srgbClr val="00B050"/>
                </a:solidFill>
              </a:rPr>
              <a:t>, love</a:t>
            </a:r>
          </a:p>
        </p:txBody>
      </p:sp>
      <p:sp>
        <p:nvSpPr>
          <p:cNvPr id="8" name="ZoneTexte 7"/>
          <p:cNvSpPr txBox="1"/>
          <p:nvPr/>
        </p:nvSpPr>
        <p:spPr>
          <a:xfrm>
            <a:off x="722440" y="1268760"/>
            <a:ext cx="7848872" cy="1107996"/>
          </a:xfrm>
          <a:prstGeom prst="rect">
            <a:avLst/>
          </a:prstGeom>
          <a:ln>
            <a:solidFill>
              <a:schemeClr val="bg1"/>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fr-BE" sz="6600" dirty="0" err="1">
                <a:solidFill>
                  <a:schemeClr val="bg1"/>
                </a:solidFill>
              </a:rPr>
              <a:t>Numbers</a:t>
            </a:r>
            <a:endParaRPr lang="fr-BE" sz="6600" dirty="0">
              <a:solidFill>
                <a:schemeClr val="bg1"/>
              </a:solidFill>
            </a:endParaRPr>
          </a:p>
        </p:txBody>
      </p:sp>
      <p:sp>
        <p:nvSpPr>
          <p:cNvPr id="9" name="ZoneTexte 8"/>
          <p:cNvSpPr txBox="1"/>
          <p:nvPr/>
        </p:nvSpPr>
        <p:spPr>
          <a:xfrm>
            <a:off x="722440" y="2566987"/>
            <a:ext cx="1872208" cy="1477328"/>
          </a:xfrm>
          <a:prstGeom prst="rect">
            <a:avLst/>
          </a:prstGeom>
          <a:solidFill>
            <a:schemeClr val="tx1"/>
          </a:solidFill>
        </p:spPr>
        <p:txBody>
          <a:bodyPr wrap="square" rtlCol="0">
            <a:spAutoFit/>
          </a:bodyPr>
          <a:lstStyle/>
          <a:p>
            <a:pPr algn="ctr"/>
            <a:r>
              <a:rPr lang="fr-BE" sz="3000" dirty="0">
                <a:solidFill>
                  <a:srgbClr val="C00000"/>
                </a:solidFill>
              </a:rPr>
              <a:t>1, 2, 3, 4, 5, 6, 7, 8, 9, 10, …</a:t>
            </a:r>
          </a:p>
        </p:txBody>
      </p:sp>
      <p:sp>
        <p:nvSpPr>
          <p:cNvPr id="12" name="ZoneTexte 11"/>
          <p:cNvSpPr txBox="1"/>
          <p:nvPr/>
        </p:nvSpPr>
        <p:spPr>
          <a:xfrm>
            <a:off x="2774668" y="2566987"/>
            <a:ext cx="1872208" cy="1446550"/>
          </a:xfrm>
          <a:prstGeom prst="rect">
            <a:avLst/>
          </a:prstGeom>
          <a:solidFill>
            <a:schemeClr val="tx1"/>
          </a:solidFill>
        </p:spPr>
        <p:txBody>
          <a:bodyPr wrap="square" rtlCol="0">
            <a:spAutoFit/>
          </a:bodyPr>
          <a:lstStyle/>
          <a:p>
            <a:pPr algn="ctr"/>
            <a:r>
              <a:rPr lang="fr-BE" sz="2200" dirty="0">
                <a:solidFill>
                  <a:srgbClr val="7030A0"/>
                </a:solidFill>
              </a:rPr>
              <a:t>1st, 2nd, 3rd, 4th, 5th, 6th, 7th, 8th, 9th, 10th, … </a:t>
            </a:r>
          </a:p>
        </p:txBody>
      </p:sp>
      <p:sp>
        <p:nvSpPr>
          <p:cNvPr id="10" name="ZoneTexte 9"/>
          <p:cNvSpPr txBox="1"/>
          <p:nvPr/>
        </p:nvSpPr>
        <p:spPr>
          <a:xfrm>
            <a:off x="6804248" y="2566987"/>
            <a:ext cx="1872208" cy="1354217"/>
          </a:xfrm>
          <a:prstGeom prst="rect">
            <a:avLst/>
          </a:prstGeom>
          <a:solidFill>
            <a:schemeClr val="tx1"/>
          </a:solidFill>
        </p:spPr>
        <p:txBody>
          <a:bodyPr wrap="square" rtlCol="0">
            <a:spAutoFit/>
          </a:bodyPr>
          <a:lstStyle/>
          <a:p>
            <a:pPr algn="ctr"/>
            <a:endParaRPr lang="fr-BE" sz="1600" dirty="0">
              <a:solidFill>
                <a:srgbClr val="0070C0"/>
              </a:solidFill>
            </a:endParaRPr>
          </a:p>
          <a:p>
            <a:pPr algn="ctr"/>
            <a:r>
              <a:rPr lang="fr-BE" sz="1600" dirty="0">
                <a:solidFill>
                  <a:srgbClr val="0070C0"/>
                </a:solidFill>
              </a:rPr>
              <a:t>6 </a:t>
            </a:r>
            <a:r>
              <a:rPr lang="fr-BE" sz="1600" dirty="0" err="1">
                <a:solidFill>
                  <a:srgbClr val="0070C0"/>
                </a:solidFill>
              </a:rPr>
              <a:t>November</a:t>
            </a:r>
            <a:r>
              <a:rPr lang="fr-BE" sz="1600" dirty="0">
                <a:solidFill>
                  <a:srgbClr val="0070C0"/>
                </a:solidFill>
              </a:rPr>
              <a:t> 2012</a:t>
            </a:r>
          </a:p>
          <a:p>
            <a:pPr algn="ctr"/>
            <a:r>
              <a:rPr lang="fr-BE" sz="1600" dirty="0" err="1">
                <a:solidFill>
                  <a:srgbClr val="0070C0"/>
                </a:solidFill>
              </a:rPr>
              <a:t>November</a:t>
            </a:r>
            <a:r>
              <a:rPr lang="fr-BE" sz="1600" dirty="0">
                <a:solidFill>
                  <a:srgbClr val="0070C0"/>
                </a:solidFill>
              </a:rPr>
              <a:t> 6, 2012</a:t>
            </a:r>
          </a:p>
          <a:p>
            <a:pPr algn="ctr"/>
            <a:endParaRPr lang="fr-BE" dirty="0">
              <a:solidFill>
                <a:srgbClr val="0070C0"/>
              </a:solidFill>
            </a:endParaRPr>
          </a:p>
          <a:p>
            <a:pPr algn="ctr"/>
            <a:endParaRPr lang="fr-BE" sz="1600" dirty="0">
              <a:solidFill>
                <a:srgbClr val="0070C0"/>
              </a:solidFill>
            </a:endParaRPr>
          </a:p>
        </p:txBody>
      </p:sp>
    </p:spTree>
    <p:extLst>
      <p:ext uri="{BB962C8B-B14F-4D97-AF65-F5344CB8AC3E}">
        <p14:creationId xmlns:p14="http://schemas.microsoft.com/office/powerpoint/2010/main" val="7199130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4" dur="1000"/>
                                        <p:tgtEl>
                                          <p:spTgt spid="11">
                                            <p:graphicEl>
                                              <a:dgm id="{C43EB61A-2E04-409F-8F87-79F190ED3CE0}"/>
                                            </p:graphicEl>
                                          </p:spTgt>
                                        </p:tgtEl>
                                      </p:cBhvr>
                                    </p:animEffect>
                                    <p:anim calcmode="lin" valueType="num">
                                      <p:cBhvr>
                                        <p:cTn id="15"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6"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7" presetID="12" presetClass="entr" presetSubtype="1" fill="hold" grpId="0" nodeType="withEffect">
                                  <p:stCondLst>
                                    <p:cond delay="0"/>
                                  </p:stCondLst>
                                  <p:childTnLst>
                                    <p:set>
                                      <p:cBhvr>
                                        <p:cTn id="18"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9" dur="1000"/>
                                        <p:tgtEl>
                                          <p:spTgt spid="11">
                                            <p:graphicEl>
                                              <a:dgm id="{2572025E-E8B8-4F94-94D0-DC22D7F762FB}"/>
                                            </p:graphicEl>
                                          </p:spTgt>
                                        </p:tgtEl>
                                      </p:cBhvr>
                                    </p:animEffect>
                                  </p:childTnLst>
                                </p:cTn>
                              </p:par>
                              <p:par>
                                <p:cTn id="20" presetID="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graphicEl>
                                              <a:dgm id="{BF646D7A-C7D0-4489-A68F-61F32B7DB0C6}"/>
                                            </p:graphicEl>
                                          </p:spTgt>
                                        </p:tgtEl>
                                        <p:attrNameLst>
                                          <p:attrName>style.visibility</p:attrName>
                                        </p:attrNameLst>
                                      </p:cBhvr>
                                      <p:to>
                                        <p:strVal val="visible"/>
                                      </p:to>
                                    </p:set>
                                    <p:animEffect transition="in" filter="fade">
                                      <p:cBhvr>
                                        <p:cTn id="26" dur="1000"/>
                                        <p:tgtEl>
                                          <p:spTgt spid="11">
                                            <p:graphicEl>
                                              <a:dgm id="{BF646D7A-C7D0-4489-A68F-61F32B7DB0C6}"/>
                                            </p:graphicEl>
                                          </p:spTgt>
                                        </p:tgtEl>
                                      </p:cBhvr>
                                    </p:animEffect>
                                    <p:anim calcmode="lin" valueType="num">
                                      <p:cBhvr>
                                        <p:cTn id="27" dur="1000" fill="hold"/>
                                        <p:tgtEl>
                                          <p:spTgt spid="11">
                                            <p:graphicEl>
                                              <a:dgm id="{BF646D7A-C7D0-4489-A68F-61F32B7DB0C6}"/>
                                            </p:graphicEl>
                                          </p:spTgt>
                                        </p:tgtEl>
                                        <p:attrNameLst>
                                          <p:attrName>ppt_x</p:attrName>
                                        </p:attrNameLst>
                                      </p:cBhvr>
                                      <p:tavLst>
                                        <p:tav tm="0">
                                          <p:val>
                                            <p:strVal val="#ppt_x"/>
                                          </p:val>
                                        </p:tav>
                                        <p:tav tm="100000">
                                          <p:val>
                                            <p:strVal val="#ppt_x"/>
                                          </p:val>
                                        </p:tav>
                                      </p:tavLst>
                                    </p:anim>
                                    <p:anim calcmode="lin" valueType="num">
                                      <p:cBhvr>
                                        <p:cTn id="28" dur="1000" fill="hold"/>
                                        <p:tgtEl>
                                          <p:spTgt spid="11">
                                            <p:graphicEl>
                                              <a:dgm id="{BF646D7A-C7D0-4489-A68F-61F32B7DB0C6}"/>
                                            </p:graphicEl>
                                          </p:spTgt>
                                        </p:tgtEl>
                                        <p:attrNameLst>
                                          <p:attrName>ppt_y</p:attrName>
                                        </p:attrNameLst>
                                      </p:cBhvr>
                                      <p:tavLst>
                                        <p:tav tm="0">
                                          <p:val>
                                            <p:strVal val="#ppt_y+.1"/>
                                          </p:val>
                                        </p:tav>
                                        <p:tav tm="100000">
                                          <p:val>
                                            <p:strVal val="#ppt_y"/>
                                          </p:val>
                                        </p:tav>
                                      </p:tavLst>
                                    </p:anim>
                                  </p:childTnLst>
                                </p:cTn>
                              </p:par>
                              <p:par>
                                <p:cTn id="29" presetID="12" presetClass="entr" presetSubtype="1" fill="hold" grpId="0" nodeType="withEffect">
                                  <p:stCondLst>
                                    <p:cond delay="0"/>
                                  </p:stCondLst>
                                  <p:childTnLst>
                                    <p:set>
                                      <p:cBhvr>
                                        <p:cTn id="30" dur="1" fill="hold">
                                          <p:stCondLst>
                                            <p:cond delay="0"/>
                                          </p:stCondLst>
                                        </p:cTn>
                                        <p:tgtEl>
                                          <p:spTgt spid="11">
                                            <p:graphicEl>
                                              <a:dgm id="{E4B0666F-2CF1-4C21-A251-46E6EBFF7C1D}"/>
                                            </p:graphicEl>
                                          </p:spTgt>
                                        </p:tgtEl>
                                        <p:attrNameLst>
                                          <p:attrName>style.visibility</p:attrName>
                                        </p:attrNameLst>
                                      </p:cBhvr>
                                      <p:to>
                                        <p:strVal val="visible"/>
                                      </p:to>
                                    </p:set>
                                    <p:animEffect transition="in" filter="slide(fromTop)">
                                      <p:cBhvr>
                                        <p:cTn id="31" dur="1000"/>
                                        <p:tgtEl>
                                          <p:spTgt spid="11">
                                            <p:graphicEl>
                                              <a:dgm id="{E4B0666F-2CF1-4C21-A251-46E6EBFF7C1D}"/>
                                            </p:graphicEl>
                                          </p:spTgt>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graphicEl>
                                              <a:dgm id="{41BC1ABA-1F87-4B1E-94EC-41724CD12655}"/>
                                            </p:graphicEl>
                                          </p:spTgt>
                                        </p:tgtEl>
                                        <p:attrNameLst>
                                          <p:attrName>style.visibility</p:attrName>
                                        </p:attrNameLst>
                                      </p:cBhvr>
                                      <p:to>
                                        <p:strVal val="visible"/>
                                      </p:to>
                                    </p:set>
                                    <p:animEffect transition="in" filter="fade">
                                      <p:cBhvr>
                                        <p:cTn id="38" dur="1000"/>
                                        <p:tgtEl>
                                          <p:spTgt spid="11">
                                            <p:graphicEl>
                                              <a:dgm id="{41BC1ABA-1F87-4B1E-94EC-41724CD12655}"/>
                                            </p:graphicEl>
                                          </p:spTgt>
                                        </p:tgtEl>
                                      </p:cBhvr>
                                    </p:animEffect>
                                    <p:anim calcmode="lin" valueType="num">
                                      <p:cBhvr>
                                        <p:cTn id="39" dur="1000" fill="hold"/>
                                        <p:tgtEl>
                                          <p:spTgt spid="11">
                                            <p:graphicEl>
                                              <a:dgm id="{41BC1ABA-1F87-4B1E-94EC-41724CD12655}"/>
                                            </p:graphicEl>
                                          </p:spTgt>
                                        </p:tgtEl>
                                        <p:attrNameLst>
                                          <p:attrName>ppt_x</p:attrName>
                                        </p:attrNameLst>
                                      </p:cBhvr>
                                      <p:tavLst>
                                        <p:tav tm="0">
                                          <p:val>
                                            <p:strVal val="#ppt_x"/>
                                          </p:val>
                                        </p:tav>
                                        <p:tav tm="100000">
                                          <p:val>
                                            <p:strVal val="#ppt_x"/>
                                          </p:val>
                                        </p:tav>
                                      </p:tavLst>
                                    </p:anim>
                                    <p:anim calcmode="lin" valueType="num">
                                      <p:cBhvr>
                                        <p:cTn id="40" dur="1000" fill="hold"/>
                                        <p:tgtEl>
                                          <p:spTgt spid="11">
                                            <p:graphicEl>
                                              <a:dgm id="{41BC1ABA-1F87-4B1E-94EC-41724CD12655}"/>
                                            </p:graphicEl>
                                          </p:spTgt>
                                        </p:tgtEl>
                                        <p:attrNameLst>
                                          <p:attrName>ppt_y</p:attrName>
                                        </p:attrNameLst>
                                      </p:cBhvr>
                                      <p:tavLst>
                                        <p:tav tm="0">
                                          <p:val>
                                            <p:strVal val="#ppt_y+.1"/>
                                          </p:val>
                                        </p:tav>
                                        <p:tav tm="100000">
                                          <p:val>
                                            <p:strVal val="#ppt_y"/>
                                          </p:val>
                                        </p:tav>
                                      </p:tavLst>
                                    </p:anim>
                                  </p:childTnLst>
                                </p:cTn>
                              </p:par>
                              <p:par>
                                <p:cTn id="41" presetID="12" presetClass="entr" presetSubtype="1" fill="hold" grpId="0" nodeType="withEffect">
                                  <p:stCondLst>
                                    <p:cond delay="0"/>
                                  </p:stCondLst>
                                  <p:childTnLst>
                                    <p:set>
                                      <p:cBhvr>
                                        <p:cTn id="42" dur="1" fill="hold">
                                          <p:stCondLst>
                                            <p:cond delay="0"/>
                                          </p:stCondLst>
                                        </p:cTn>
                                        <p:tgtEl>
                                          <p:spTgt spid="11">
                                            <p:graphicEl>
                                              <a:dgm id="{5284ED54-4761-44DA-8086-D5FD397A1C95}"/>
                                            </p:graphicEl>
                                          </p:spTgt>
                                        </p:tgtEl>
                                        <p:attrNameLst>
                                          <p:attrName>style.visibility</p:attrName>
                                        </p:attrNameLst>
                                      </p:cBhvr>
                                      <p:to>
                                        <p:strVal val="visible"/>
                                      </p:to>
                                    </p:set>
                                    <p:animEffect transition="in" filter="slide(fromTop)">
                                      <p:cBhvr>
                                        <p:cTn id="43" dur="1000"/>
                                        <p:tgtEl>
                                          <p:spTgt spid="11">
                                            <p:graphicEl>
                                              <a:dgm id="{5284ED54-4761-44DA-8086-D5FD397A1C95}"/>
                                            </p:graphicEl>
                                          </p:spTgt>
                                        </p:tgtEl>
                                      </p:cBhvr>
                                    </p:animEffect>
                                  </p:childTnLst>
                                </p:cTn>
                              </p:par>
                              <p:par>
                                <p:cTn id="44" presetID="1" presetClass="entr" presetSubtype="0"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1">
                                            <p:graphicEl>
                                              <a:dgm id="{D88C7409-AB93-4FE3-A61D-F51EE8A4B008}"/>
                                            </p:graphicEl>
                                          </p:spTgt>
                                        </p:tgtEl>
                                        <p:attrNameLst>
                                          <p:attrName>style.visibility</p:attrName>
                                        </p:attrNameLst>
                                      </p:cBhvr>
                                      <p:to>
                                        <p:strVal val="visible"/>
                                      </p:to>
                                    </p:set>
                                    <p:animEffect transition="in" filter="fade">
                                      <p:cBhvr>
                                        <p:cTn id="50" dur="1000"/>
                                        <p:tgtEl>
                                          <p:spTgt spid="11">
                                            <p:graphicEl>
                                              <a:dgm id="{D88C7409-AB93-4FE3-A61D-F51EE8A4B008}"/>
                                            </p:graphicEl>
                                          </p:spTgt>
                                        </p:tgtEl>
                                      </p:cBhvr>
                                    </p:animEffect>
                                    <p:anim calcmode="lin" valueType="num">
                                      <p:cBhvr>
                                        <p:cTn id="51" dur="1000" fill="hold"/>
                                        <p:tgtEl>
                                          <p:spTgt spid="11">
                                            <p:graphicEl>
                                              <a:dgm id="{D88C7409-AB93-4FE3-A61D-F51EE8A4B008}"/>
                                            </p:graphicEl>
                                          </p:spTgt>
                                        </p:tgtEl>
                                        <p:attrNameLst>
                                          <p:attrName>ppt_x</p:attrName>
                                        </p:attrNameLst>
                                      </p:cBhvr>
                                      <p:tavLst>
                                        <p:tav tm="0">
                                          <p:val>
                                            <p:strVal val="#ppt_x"/>
                                          </p:val>
                                        </p:tav>
                                        <p:tav tm="100000">
                                          <p:val>
                                            <p:strVal val="#ppt_x"/>
                                          </p:val>
                                        </p:tav>
                                      </p:tavLst>
                                    </p:anim>
                                    <p:anim calcmode="lin" valueType="num">
                                      <p:cBhvr>
                                        <p:cTn id="52" dur="1000" fill="hold"/>
                                        <p:tgtEl>
                                          <p:spTgt spid="11">
                                            <p:graphicEl>
                                              <a:dgm id="{D88C7409-AB93-4FE3-A61D-F51EE8A4B008}"/>
                                            </p:graphicEl>
                                          </p:spTgt>
                                        </p:tgtEl>
                                        <p:attrNameLst>
                                          <p:attrName>ppt_y</p:attrName>
                                        </p:attrNameLst>
                                      </p:cBhvr>
                                      <p:tavLst>
                                        <p:tav tm="0">
                                          <p:val>
                                            <p:strVal val="#ppt_y+.1"/>
                                          </p:val>
                                        </p:tav>
                                        <p:tav tm="100000">
                                          <p:val>
                                            <p:strVal val="#ppt_y"/>
                                          </p:val>
                                        </p:tav>
                                      </p:tavLst>
                                    </p:anim>
                                  </p:childTnLst>
                                </p:cTn>
                              </p:par>
                              <p:par>
                                <p:cTn id="53" presetID="12" presetClass="entr" presetSubtype="1" fill="hold" grpId="0" nodeType="withEffect">
                                  <p:stCondLst>
                                    <p:cond delay="0"/>
                                  </p:stCondLst>
                                  <p:childTnLst>
                                    <p:set>
                                      <p:cBhvr>
                                        <p:cTn id="54" dur="1" fill="hold">
                                          <p:stCondLst>
                                            <p:cond delay="0"/>
                                          </p:stCondLst>
                                        </p:cTn>
                                        <p:tgtEl>
                                          <p:spTgt spid="11">
                                            <p:graphicEl>
                                              <a:dgm id="{87B5BDBA-3C7A-41F1-8C33-F13937A84B36}"/>
                                            </p:graphicEl>
                                          </p:spTgt>
                                        </p:tgtEl>
                                        <p:attrNameLst>
                                          <p:attrName>style.visibility</p:attrName>
                                        </p:attrNameLst>
                                      </p:cBhvr>
                                      <p:to>
                                        <p:strVal val="visible"/>
                                      </p:to>
                                    </p:set>
                                    <p:animEffect transition="in" filter="slide(fromTop)">
                                      <p:cBhvr>
                                        <p:cTn id="55" dur="1000"/>
                                        <p:tgtEl>
                                          <p:spTgt spid="11">
                                            <p:graphicEl>
                                              <a:dgm id="{87B5BDBA-3C7A-41F1-8C33-F13937A84B36}"/>
                                            </p:graphicEl>
                                          </p:spTgt>
                                        </p:tgtEl>
                                      </p:cBhvr>
                                    </p:animEffect>
                                  </p:childTnLst>
                                </p:cTn>
                              </p:par>
                              <p:par>
                                <p:cTn id="56" presetID="1" presetClass="entr" presetSubtype="0" fill="hold" grpId="0" nodeType="withEffect">
                                  <p:stCondLst>
                                    <p:cond delay="0"/>
                                  </p:stCondLst>
                                  <p:childTnLst>
                                    <p:set>
                                      <p:cBhvr>
                                        <p:cTn id="5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Dgm bld="one"/>
        </p:bldSub>
      </p:bldGraphic>
      <p:bldP spid="5" grpId="0" animBg="1"/>
      <p:bldP spid="9" grpId="0" animBg="1"/>
      <p:bldP spid="12"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846264822"/>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0" y="476672"/>
            <a:ext cx="1043608" cy="1877437"/>
          </a:xfrm>
          <a:prstGeom prst="rect">
            <a:avLst/>
          </a:prstGeom>
          <a:solidFill>
            <a:schemeClr val="tx1"/>
          </a:solidFill>
        </p:spPr>
        <p:txBody>
          <a:bodyPr wrap="square" rtlCol="0">
            <a:spAutoFit/>
          </a:bodyPr>
          <a:lstStyle/>
          <a:p>
            <a:pPr algn="ctr"/>
            <a:r>
              <a:rPr lang="fr-BE" sz="2400" dirty="0">
                <a:solidFill>
                  <a:srgbClr val="C00000"/>
                </a:solidFill>
              </a:rPr>
              <a:t>first </a:t>
            </a:r>
          </a:p>
          <a:p>
            <a:pPr algn="ctr"/>
            <a:endParaRPr lang="fr-BE" sz="2400" dirty="0">
              <a:solidFill>
                <a:srgbClr val="C00000"/>
              </a:solidFill>
            </a:endParaRPr>
          </a:p>
          <a:p>
            <a:pPr algn="ctr"/>
            <a:r>
              <a:rPr lang="fr-BE" sz="2400" dirty="0">
                <a:solidFill>
                  <a:srgbClr val="C00000"/>
                </a:solidFill>
              </a:rPr>
              <a:t>to</a:t>
            </a:r>
          </a:p>
          <a:p>
            <a:pPr algn="ctr"/>
            <a:endParaRPr lang="fr-BE" sz="2400" dirty="0">
              <a:solidFill>
                <a:srgbClr val="C00000"/>
              </a:solidFill>
            </a:endParaRPr>
          </a:p>
          <a:p>
            <a:pPr algn="ctr"/>
            <a:r>
              <a:rPr lang="fr-BE" sz="2000" dirty="0" err="1">
                <a:solidFill>
                  <a:srgbClr val="C00000"/>
                </a:solidFill>
              </a:rPr>
              <a:t>billionth</a:t>
            </a:r>
            <a:endParaRPr lang="fr-BE" sz="2000" dirty="0">
              <a:solidFill>
                <a:srgbClr val="C0000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1685138460"/>
              </p:ext>
            </p:extLst>
          </p:nvPr>
        </p:nvGraphicFramePr>
        <p:xfrm>
          <a:off x="1187625" y="0"/>
          <a:ext cx="7925792" cy="6997236"/>
        </p:xfrm>
        <a:graphic>
          <a:graphicData uri="http://schemas.openxmlformats.org/drawingml/2006/table">
            <a:tbl>
              <a:tblPr>
                <a:tableStyleId>{5DA37D80-6434-44D0-A028-1B22A696006F}</a:tableStyleId>
              </a:tblPr>
              <a:tblGrid>
                <a:gridCol w="57606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04056">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1346188">
                  <a:extLst>
                    <a:ext uri="{9D8B030D-6E8A-4147-A177-3AD203B41FA5}">
                      <a16:colId xmlns:a16="http://schemas.microsoft.com/office/drawing/2014/main" val="20005"/>
                    </a:ext>
                  </a:extLst>
                </a:gridCol>
                <a:gridCol w="598028">
                  <a:extLst>
                    <a:ext uri="{9D8B030D-6E8A-4147-A177-3AD203B41FA5}">
                      <a16:colId xmlns:a16="http://schemas.microsoft.com/office/drawing/2014/main" val="20006"/>
                    </a:ext>
                  </a:extLst>
                </a:gridCol>
                <a:gridCol w="1373064">
                  <a:extLst>
                    <a:ext uri="{9D8B030D-6E8A-4147-A177-3AD203B41FA5}">
                      <a16:colId xmlns:a16="http://schemas.microsoft.com/office/drawing/2014/main" val="20007"/>
                    </a:ext>
                  </a:extLst>
                </a:gridCol>
              </a:tblGrid>
              <a:tr h="552214">
                <a:tc>
                  <a:txBody>
                    <a:bodyPr/>
                    <a:lstStyle/>
                    <a:p>
                      <a:pPr algn="ctr" fontAlgn="t"/>
                      <a:r>
                        <a:rPr lang="fr-BE" sz="2000" dirty="0">
                          <a:solidFill>
                            <a:schemeClr val="tx1"/>
                          </a:solidFill>
                          <a:effectLst/>
                        </a:rPr>
                        <a:t>1st</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a:solidFill>
                            <a:srgbClr val="7030A0"/>
                          </a:solidFill>
                          <a:effectLst/>
                          <a:latin typeface="+mn-lt"/>
                        </a:rPr>
                        <a:t>first</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11th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eleventh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latin typeface="+mn-lt"/>
                        </a:rPr>
                        <a:t>21st</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a:t>
                      </a:r>
                      <a:r>
                        <a:rPr lang="fr-BE" sz="2000" dirty="0">
                          <a:solidFill>
                            <a:srgbClr val="7030A0"/>
                          </a:solidFill>
                          <a:effectLst/>
                        </a:rPr>
                        <a:t>-first</a:t>
                      </a:r>
                      <a:endParaRPr lang="fr-BE" sz="2000" dirty="0">
                        <a:solidFill>
                          <a:srgbClr val="7030A0"/>
                        </a:solidFill>
                        <a:effectLst/>
                        <a:latin typeface="Arial"/>
                      </a:endParaRPr>
                    </a:p>
                  </a:txBody>
                  <a:tcPr marL="12232" marR="12232" marT="6116" marB="6116"/>
                </a:tc>
                <a:tc>
                  <a:txBody>
                    <a:bodyPr/>
                    <a:lstStyle/>
                    <a:p>
                      <a:pPr algn="ctr" fontAlgn="t"/>
                      <a:r>
                        <a:rPr lang="fr-BE" sz="2000" dirty="0">
                          <a:solidFill>
                            <a:schemeClr val="tx1"/>
                          </a:solidFill>
                          <a:effectLst/>
                        </a:rPr>
                        <a:t>40th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fortieth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0"/>
                  </a:ext>
                </a:extLst>
              </a:tr>
              <a:tr h="552214">
                <a:tc>
                  <a:txBody>
                    <a:bodyPr/>
                    <a:lstStyle/>
                    <a:p>
                      <a:pPr algn="ctr" fontAlgn="t"/>
                      <a:r>
                        <a:rPr lang="fr-BE" sz="2000" dirty="0">
                          <a:solidFill>
                            <a:schemeClr val="tx1"/>
                          </a:solidFill>
                          <a:effectLst/>
                        </a:rPr>
                        <a:t>2nd</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a:solidFill>
                            <a:srgbClr val="7030A0"/>
                          </a:solidFill>
                          <a:effectLst/>
                          <a:latin typeface="+mn-lt"/>
                        </a:rPr>
                        <a:t>second</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12th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twelfth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22nd</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a:t>
                      </a:r>
                      <a:r>
                        <a:rPr lang="fr-BE" sz="2000" dirty="0">
                          <a:solidFill>
                            <a:srgbClr val="7030A0"/>
                          </a:solidFill>
                          <a:effectLst/>
                        </a:rPr>
                        <a:t>-second</a:t>
                      </a:r>
                      <a:endParaRPr lang="fr-BE" sz="2000" dirty="0">
                        <a:solidFill>
                          <a:srgbClr val="7030A0"/>
                        </a:solidFill>
                        <a:effectLst/>
                        <a:latin typeface="Arial"/>
                      </a:endParaRPr>
                    </a:p>
                  </a:txBody>
                  <a:tcPr marL="12232" marR="12232" marT="6116" marB="6116"/>
                </a:tc>
                <a:tc>
                  <a:txBody>
                    <a:bodyPr/>
                    <a:lstStyle/>
                    <a:p>
                      <a:pPr algn="ctr" fontAlgn="t"/>
                      <a:r>
                        <a:rPr lang="fr-BE" sz="2000" dirty="0">
                          <a:solidFill>
                            <a:schemeClr val="tx1"/>
                          </a:solidFill>
                          <a:effectLst/>
                        </a:rPr>
                        <a:t>50th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fiftieth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1"/>
                  </a:ext>
                </a:extLst>
              </a:tr>
              <a:tr h="819386">
                <a:tc>
                  <a:txBody>
                    <a:bodyPr/>
                    <a:lstStyle/>
                    <a:p>
                      <a:pPr algn="ctr" fontAlgn="t"/>
                      <a:r>
                        <a:rPr lang="fr-BE" sz="2000" dirty="0">
                          <a:solidFill>
                            <a:schemeClr val="tx1"/>
                          </a:solidFill>
                          <a:effectLst/>
                        </a:rPr>
                        <a:t>3rd</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third</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13th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thirteenth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latin typeface="+mn-lt"/>
                        </a:rPr>
                        <a:t>23rd</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twenty-third</a:t>
                      </a:r>
                      <a:endParaRPr lang="fr-BE" sz="2000" dirty="0">
                        <a:solidFill>
                          <a:srgbClr val="7030A0"/>
                        </a:solidFill>
                        <a:effectLst/>
                        <a:latin typeface="Arial"/>
                      </a:endParaRPr>
                    </a:p>
                  </a:txBody>
                  <a:tcPr marL="12232" marR="12232" marT="6116" marB="6116"/>
                </a:tc>
                <a:tc>
                  <a:txBody>
                    <a:bodyPr/>
                    <a:lstStyle/>
                    <a:p>
                      <a:pPr algn="ctr" fontAlgn="t"/>
                      <a:r>
                        <a:rPr lang="fr-BE" sz="2000" dirty="0">
                          <a:solidFill>
                            <a:schemeClr val="tx1"/>
                          </a:solidFill>
                          <a:effectLst/>
                        </a:rPr>
                        <a:t>60th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sixtieth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2"/>
                  </a:ext>
                </a:extLst>
              </a:tr>
              <a:tr h="552214">
                <a:tc>
                  <a:txBody>
                    <a:bodyPr/>
                    <a:lstStyle/>
                    <a:p>
                      <a:pPr algn="ctr" fontAlgn="t"/>
                      <a:r>
                        <a:rPr lang="fr-BE" sz="2000" dirty="0">
                          <a:solidFill>
                            <a:schemeClr val="tx1"/>
                          </a:solidFill>
                          <a:effectLst/>
                        </a:rPr>
                        <a:t>4th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fourth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14th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fourteenth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24th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twenty-fourth</a:t>
                      </a:r>
                      <a:endParaRPr lang="fr-BE" sz="2000" dirty="0">
                        <a:solidFill>
                          <a:srgbClr val="7030A0"/>
                        </a:solidFill>
                        <a:effectLst/>
                        <a:latin typeface="Arial"/>
                      </a:endParaRPr>
                    </a:p>
                  </a:txBody>
                  <a:tcPr marL="12232" marR="12232" marT="6116" marB="6116"/>
                </a:tc>
                <a:tc>
                  <a:txBody>
                    <a:bodyPr/>
                    <a:lstStyle/>
                    <a:p>
                      <a:pPr algn="ctr" fontAlgn="t"/>
                      <a:r>
                        <a:rPr lang="fr-BE" sz="2000" dirty="0">
                          <a:solidFill>
                            <a:schemeClr val="tx1"/>
                          </a:solidFill>
                          <a:effectLst/>
                        </a:rPr>
                        <a:t>70th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seventieth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3"/>
                  </a:ext>
                </a:extLst>
              </a:tr>
              <a:tr h="552214">
                <a:tc>
                  <a:txBody>
                    <a:bodyPr/>
                    <a:lstStyle/>
                    <a:p>
                      <a:pPr algn="ctr" fontAlgn="t"/>
                      <a:r>
                        <a:rPr lang="fr-BE" sz="2000" dirty="0">
                          <a:solidFill>
                            <a:schemeClr val="tx1"/>
                          </a:solidFill>
                          <a:effectLst/>
                        </a:rPr>
                        <a:t>5th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fifth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15th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fifteenth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25th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twenty-fifth</a:t>
                      </a:r>
                      <a:endParaRPr lang="fr-BE" sz="2000" dirty="0">
                        <a:solidFill>
                          <a:srgbClr val="7030A0"/>
                        </a:solidFill>
                        <a:effectLst/>
                        <a:latin typeface="Arial"/>
                      </a:endParaRPr>
                    </a:p>
                  </a:txBody>
                  <a:tcPr marL="12232" marR="12232" marT="6116" marB="6116"/>
                </a:tc>
                <a:tc>
                  <a:txBody>
                    <a:bodyPr/>
                    <a:lstStyle/>
                    <a:p>
                      <a:pPr algn="ctr" fontAlgn="t"/>
                      <a:r>
                        <a:rPr lang="fr-BE" sz="2000" dirty="0">
                          <a:solidFill>
                            <a:schemeClr val="tx1"/>
                          </a:solidFill>
                          <a:effectLst/>
                        </a:rPr>
                        <a:t>80th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eightieth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4"/>
                  </a:ext>
                </a:extLst>
              </a:tr>
              <a:tr h="552214">
                <a:tc>
                  <a:txBody>
                    <a:bodyPr/>
                    <a:lstStyle/>
                    <a:p>
                      <a:pPr algn="ctr" fontAlgn="t"/>
                      <a:r>
                        <a:rPr lang="fr-BE" sz="2000" dirty="0">
                          <a:solidFill>
                            <a:schemeClr val="tx1"/>
                          </a:solidFill>
                          <a:effectLst/>
                        </a:rPr>
                        <a:t>6th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sixth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16th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sixteenth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26th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twenty-sixth</a:t>
                      </a:r>
                      <a:endParaRPr lang="fr-BE" sz="2000" dirty="0">
                        <a:solidFill>
                          <a:srgbClr val="7030A0"/>
                        </a:solidFill>
                        <a:effectLst/>
                        <a:latin typeface="Arial"/>
                      </a:endParaRPr>
                    </a:p>
                  </a:txBody>
                  <a:tcPr marL="12232" marR="12232" marT="6116" marB="6116"/>
                </a:tc>
                <a:tc>
                  <a:txBody>
                    <a:bodyPr/>
                    <a:lstStyle/>
                    <a:p>
                      <a:pPr algn="ctr" fontAlgn="t"/>
                      <a:r>
                        <a:rPr lang="fr-BE" sz="2000" dirty="0">
                          <a:solidFill>
                            <a:schemeClr val="tx1"/>
                          </a:solidFill>
                          <a:effectLst/>
                        </a:rPr>
                        <a:t>90th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ninetieth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5"/>
                  </a:ext>
                </a:extLst>
              </a:tr>
              <a:tr h="819386">
                <a:tc>
                  <a:txBody>
                    <a:bodyPr/>
                    <a:lstStyle/>
                    <a:p>
                      <a:pPr algn="ctr" fontAlgn="t"/>
                      <a:r>
                        <a:rPr lang="fr-BE" sz="2000" dirty="0">
                          <a:solidFill>
                            <a:schemeClr val="tx1"/>
                          </a:solidFill>
                          <a:effectLst/>
                        </a:rPr>
                        <a:t>7th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seventh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17th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seventeenth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27th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twenty-seventh</a:t>
                      </a:r>
                      <a:endParaRPr lang="fr-BE" sz="2000" dirty="0">
                        <a:solidFill>
                          <a:srgbClr val="7030A0"/>
                        </a:solidFill>
                        <a:effectLst/>
                        <a:latin typeface="Arial"/>
                      </a:endParaRPr>
                    </a:p>
                  </a:txBody>
                  <a:tcPr marL="12232" marR="12232" marT="6116" marB="6116"/>
                </a:tc>
                <a:tc>
                  <a:txBody>
                    <a:bodyPr/>
                    <a:lstStyle/>
                    <a:p>
                      <a:pPr algn="ctr" fontAlgn="t"/>
                      <a:r>
                        <a:rPr lang="fr-BE" sz="1600" dirty="0">
                          <a:solidFill>
                            <a:schemeClr val="tx1"/>
                          </a:solidFill>
                          <a:effectLst/>
                        </a:rPr>
                        <a:t>100th</a:t>
                      </a:r>
                      <a:endParaRPr lang="fr-BE" sz="16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hundredth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6"/>
                  </a:ext>
                </a:extLst>
              </a:tr>
              <a:tr h="819386">
                <a:tc>
                  <a:txBody>
                    <a:bodyPr/>
                    <a:lstStyle/>
                    <a:p>
                      <a:pPr algn="ctr" fontAlgn="t"/>
                      <a:r>
                        <a:rPr lang="fr-BE" sz="2000" dirty="0">
                          <a:solidFill>
                            <a:schemeClr val="tx1"/>
                          </a:solidFill>
                          <a:effectLst/>
                        </a:rPr>
                        <a:t>8th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eighth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18th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eighteenth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28th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twenty-eighth</a:t>
                      </a:r>
                      <a:endParaRPr lang="fr-BE" sz="2000" dirty="0">
                        <a:solidFill>
                          <a:srgbClr val="7030A0"/>
                        </a:solidFill>
                        <a:effectLst/>
                        <a:latin typeface="Arial"/>
                      </a:endParaRPr>
                    </a:p>
                  </a:txBody>
                  <a:tcPr marL="12232" marR="12232" marT="6116" marB="6116"/>
                </a:tc>
                <a:tc>
                  <a:txBody>
                    <a:bodyPr/>
                    <a:lstStyle/>
                    <a:p>
                      <a:pPr algn="ctr" fontAlgn="t"/>
                      <a:r>
                        <a:rPr lang="fr-BE" sz="1200" dirty="0">
                          <a:solidFill>
                            <a:schemeClr val="tx1"/>
                          </a:solidFill>
                          <a:effectLst/>
                        </a:rPr>
                        <a:t>1,000th</a:t>
                      </a:r>
                      <a:endParaRPr lang="fr-BE" sz="12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thousandth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7"/>
                  </a:ext>
                </a:extLst>
              </a:tr>
              <a:tr h="819386">
                <a:tc>
                  <a:txBody>
                    <a:bodyPr/>
                    <a:lstStyle/>
                    <a:p>
                      <a:pPr algn="ctr" fontAlgn="t"/>
                      <a:r>
                        <a:rPr lang="fr-BE" sz="2000" dirty="0">
                          <a:solidFill>
                            <a:schemeClr val="tx1"/>
                          </a:solidFill>
                          <a:effectLst/>
                        </a:rPr>
                        <a:t>9th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ninth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19th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nineteenth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29th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twenty-ninth</a:t>
                      </a:r>
                      <a:endParaRPr lang="fr-BE" sz="2000" dirty="0">
                        <a:solidFill>
                          <a:srgbClr val="7030A0"/>
                        </a:solidFill>
                        <a:effectLst/>
                        <a:latin typeface="Arial"/>
                      </a:endParaRPr>
                    </a:p>
                  </a:txBody>
                  <a:tcPr marL="12232" marR="12232" marT="6116" marB="6116"/>
                </a:tc>
                <a:tc>
                  <a:txBody>
                    <a:bodyPr/>
                    <a:lstStyle/>
                    <a:p>
                      <a:pPr algn="ctr" fontAlgn="t"/>
                      <a:endParaRPr lang="fr-BE" sz="2000" dirty="0">
                        <a:solidFill>
                          <a:schemeClr val="tx1"/>
                        </a:solidFill>
                        <a:effectLst/>
                        <a:latin typeface="Arial"/>
                      </a:endParaRPr>
                    </a:p>
                  </a:txBody>
                  <a:tcPr marL="12232" marR="58715" marT="6116" marB="6116">
                    <a:solidFill>
                      <a:srgbClr val="9966FF"/>
                    </a:solidFill>
                  </a:tcPr>
                </a:tc>
                <a:tc>
                  <a:txBody>
                    <a:bodyPr/>
                    <a:lstStyle/>
                    <a:p>
                      <a:pPr marL="0" algn="ctr" defTabSz="914400" rtl="0" eaLnBrk="1" fontAlgn="t" latinLnBrk="0" hangingPunct="1"/>
                      <a:r>
                        <a:rPr lang="fr-BE" sz="2000" kern="1200" dirty="0" err="1">
                          <a:solidFill>
                            <a:srgbClr val="7030A0"/>
                          </a:solidFill>
                          <a:effectLst/>
                          <a:latin typeface="+mn-lt"/>
                          <a:ea typeface="+mn-ea"/>
                          <a:cs typeface="+mn-cs"/>
                        </a:rPr>
                        <a:t>millionth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8"/>
                  </a:ext>
                </a:extLst>
              </a:tr>
              <a:tr h="819386">
                <a:tc>
                  <a:txBody>
                    <a:bodyPr/>
                    <a:lstStyle/>
                    <a:p>
                      <a:pPr algn="ctr" fontAlgn="t"/>
                      <a:r>
                        <a:rPr lang="fr-BE" sz="2000" dirty="0">
                          <a:solidFill>
                            <a:schemeClr val="tx1"/>
                          </a:solidFill>
                          <a:effectLst/>
                        </a:rPr>
                        <a:t>10th</a:t>
                      </a:r>
                      <a:endParaRPr lang="fr-BE" sz="20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tenth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20th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400" dirty="0" err="1">
                          <a:solidFill>
                            <a:srgbClr val="7030A0"/>
                          </a:solidFill>
                          <a:effectLst/>
                        </a:rPr>
                        <a:t>twentieth</a:t>
                      </a:r>
                      <a:endParaRPr lang="fr-BE" sz="2400" dirty="0">
                        <a:solidFill>
                          <a:srgbClr val="7030A0"/>
                        </a:solidFill>
                        <a:effectLst/>
                        <a:latin typeface="Arial"/>
                      </a:endParaRPr>
                    </a:p>
                  </a:txBody>
                  <a:tcPr marL="12232" marR="12232" marT="6116" marB="6116"/>
                </a:tc>
                <a:tc>
                  <a:txBody>
                    <a:bodyPr/>
                    <a:lstStyle/>
                    <a:p>
                      <a:pPr algn="r" fontAlgn="t"/>
                      <a:r>
                        <a:rPr lang="fr-BE" sz="1800" dirty="0">
                          <a:solidFill>
                            <a:schemeClr val="tx1"/>
                          </a:solidFill>
                          <a:effectLst/>
                        </a:rPr>
                        <a:t>30th</a:t>
                      </a:r>
                      <a:endParaRPr lang="fr-BE" sz="1800" dirty="0">
                        <a:solidFill>
                          <a:schemeClr val="tx1"/>
                        </a:solidFill>
                        <a:effectLst/>
                        <a:latin typeface="Arial"/>
                      </a:endParaRPr>
                    </a:p>
                  </a:txBody>
                  <a:tcPr marL="12232" marR="58715" marT="6116" marB="6116">
                    <a:solidFill>
                      <a:srgbClr val="9966FF"/>
                    </a:solidFill>
                  </a:tcPr>
                </a:tc>
                <a:tc>
                  <a:txBody>
                    <a:bodyPr/>
                    <a:lstStyle/>
                    <a:p>
                      <a:pPr algn="ctr" fontAlgn="t"/>
                      <a:r>
                        <a:rPr lang="fr-BE" sz="2000" dirty="0" err="1">
                          <a:solidFill>
                            <a:srgbClr val="7030A0"/>
                          </a:solidFill>
                          <a:effectLst/>
                        </a:rPr>
                        <a:t>thirtieth</a:t>
                      </a:r>
                      <a:endParaRPr lang="fr-BE" sz="2000" dirty="0">
                        <a:solidFill>
                          <a:srgbClr val="7030A0"/>
                        </a:solidFill>
                        <a:effectLst/>
                        <a:latin typeface="Arial"/>
                      </a:endParaRPr>
                    </a:p>
                  </a:txBody>
                  <a:tcPr marL="12232" marR="12232" marT="6116" marB="6116"/>
                </a:tc>
                <a:tc>
                  <a:txBody>
                    <a:bodyPr/>
                    <a:lstStyle/>
                    <a:p>
                      <a:pPr algn="ctr" fontAlgn="t"/>
                      <a:endParaRPr lang="fr-BE" sz="2000" dirty="0">
                        <a:solidFill>
                          <a:schemeClr val="tx1"/>
                        </a:solidFill>
                        <a:effectLst/>
                        <a:latin typeface="Arial"/>
                      </a:endParaRPr>
                    </a:p>
                  </a:txBody>
                  <a:tcPr marL="12232" marR="58715" marT="6116" marB="6116">
                    <a:solidFill>
                      <a:srgbClr val="9966FF"/>
                    </a:solidFill>
                  </a:tcPr>
                </a:tc>
                <a:tc>
                  <a:txBody>
                    <a:bodyPr/>
                    <a:lstStyle/>
                    <a:p>
                      <a:pPr marL="0" algn="ctr" defTabSz="914400" rtl="0" eaLnBrk="1" fontAlgn="t" latinLnBrk="0" hangingPunct="1"/>
                      <a:r>
                        <a:rPr lang="fr-BE" sz="2000" kern="1200" dirty="0" err="1">
                          <a:solidFill>
                            <a:srgbClr val="7030A0"/>
                          </a:solidFill>
                          <a:effectLst/>
                          <a:latin typeface="+mn-lt"/>
                          <a:ea typeface="+mn-ea"/>
                          <a:cs typeface="+mn-cs"/>
                        </a:rPr>
                        <a:t>billionth</a:t>
                      </a:r>
                      <a:endParaRPr lang="fr-BE" sz="2000" dirty="0">
                        <a:solidFill>
                          <a:srgbClr val="7030A0"/>
                        </a:solidFill>
                        <a:effectLst/>
                        <a:latin typeface="Arial"/>
                      </a:endParaRPr>
                    </a:p>
                  </a:txBody>
                  <a:tcPr marL="12232" marR="12232" marT="6116" marB="6116"/>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1167759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622126303"/>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584775"/>
          </a:xfrm>
          <a:prstGeom prst="rect">
            <a:avLst/>
          </a:prstGeom>
          <a:solidFill>
            <a:schemeClr val="tx1"/>
          </a:solidFill>
        </p:spPr>
        <p:txBody>
          <a:bodyPr wrap="square" rtlCol="0">
            <a:spAutoFit/>
          </a:bodyPr>
          <a:lstStyle/>
          <a:p>
            <a:pPr algn="ctr"/>
            <a:r>
              <a:rPr lang="fr-BE" sz="3200" dirty="0" err="1">
                <a:solidFill>
                  <a:srgbClr val="7030A0"/>
                </a:solidFill>
              </a:rPr>
              <a:t>Form</a:t>
            </a:r>
            <a:r>
              <a:rPr lang="fr-BE" sz="3200" dirty="0">
                <a:solidFill>
                  <a:srgbClr val="C00000"/>
                </a:solidFill>
              </a:rPr>
              <a:t> </a:t>
            </a:r>
          </a:p>
        </p:txBody>
      </p:sp>
      <p:sp>
        <p:nvSpPr>
          <p:cNvPr id="2" name="ZoneTexte 1"/>
          <p:cNvSpPr txBox="1"/>
          <p:nvPr/>
        </p:nvSpPr>
        <p:spPr>
          <a:xfrm>
            <a:off x="1475656" y="620688"/>
            <a:ext cx="7416824" cy="830997"/>
          </a:xfrm>
          <a:prstGeom prst="rect">
            <a:avLst/>
          </a:prstGeom>
          <a:noFill/>
        </p:spPr>
        <p:txBody>
          <a:bodyPr wrap="square" rtlCol="0">
            <a:spAutoFit/>
          </a:bodyPr>
          <a:lstStyle/>
          <a:p>
            <a:r>
              <a:rPr lang="en-US" sz="4000" dirty="0">
                <a:solidFill>
                  <a:srgbClr val="7030A0"/>
                </a:solidFill>
              </a:rPr>
              <a:t>Just add </a:t>
            </a:r>
            <a:r>
              <a:rPr lang="en-US" sz="4800" b="1" i="1" dirty="0" err="1">
                <a:solidFill>
                  <a:srgbClr val="7030A0"/>
                </a:solidFill>
              </a:rPr>
              <a:t>th</a:t>
            </a:r>
            <a:r>
              <a:rPr lang="en-US" sz="4000" dirty="0">
                <a:solidFill>
                  <a:srgbClr val="7030A0"/>
                </a:solidFill>
              </a:rPr>
              <a:t> to the cardinal number</a:t>
            </a:r>
            <a:endParaRPr lang="fr-BE" sz="4000" b="1" dirty="0">
              <a:solidFill>
                <a:srgbClr val="7030A0"/>
              </a:solidFill>
            </a:endParaRPr>
          </a:p>
        </p:txBody>
      </p:sp>
      <p:sp>
        <p:nvSpPr>
          <p:cNvPr id="6" name="ZoneTexte 5"/>
          <p:cNvSpPr txBox="1"/>
          <p:nvPr/>
        </p:nvSpPr>
        <p:spPr>
          <a:xfrm>
            <a:off x="6300192" y="1694967"/>
            <a:ext cx="2422895" cy="830997"/>
          </a:xfrm>
          <a:prstGeom prst="rect">
            <a:avLst/>
          </a:prstGeom>
          <a:solidFill>
            <a:srgbClr val="7030A0"/>
          </a:solidFill>
        </p:spPr>
        <p:txBody>
          <a:bodyPr wrap="square" rtlCol="0">
            <a:spAutoFit/>
          </a:bodyPr>
          <a:lstStyle/>
          <a:p>
            <a:pPr algn="ctr">
              <a:tabLst>
                <a:tab pos="1436688" algn="l"/>
              </a:tabLst>
            </a:pPr>
            <a:r>
              <a:rPr lang="fr-BE" sz="4000" dirty="0" err="1"/>
              <a:t>four</a:t>
            </a:r>
            <a:r>
              <a:rPr lang="fr-BE" sz="4800" b="1" dirty="0" err="1"/>
              <a:t>th</a:t>
            </a:r>
            <a:endParaRPr lang="fr-BE" sz="4800" b="1" dirty="0"/>
          </a:p>
        </p:txBody>
      </p:sp>
      <p:sp>
        <p:nvSpPr>
          <p:cNvPr id="13" name="ZoneTexte 12"/>
          <p:cNvSpPr txBox="1"/>
          <p:nvPr/>
        </p:nvSpPr>
        <p:spPr>
          <a:xfrm>
            <a:off x="1467374" y="1694967"/>
            <a:ext cx="1592458"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four</a:t>
            </a:r>
            <a:r>
              <a:rPr lang="en-US" sz="2800" b="1" dirty="0">
                <a:solidFill>
                  <a:srgbClr val="7030A0"/>
                </a:solidFill>
              </a:rPr>
              <a:t> </a:t>
            </a:r>
            <a:endParaRPr lang="fr-BE" sz="2400" b="1" dirty="0">
              <a:solidFill>
                <a:srgbClr val="7030A0"/>
              </a:solidFill>
            </a:endParaRPr>
          </a:p>
        </p:txBody>
      </p:sp>
      <p:sp>
        <p:nvSpPr>
          <p:cNvPr id="12" name="ZoneTexte 11"/>
          <p:cNvSpPr txBox="1"/>
          <p:nvPr/>
        </p:nvSpPr>
        <p:spPr>
          <a:xfrm>
            <a:off x="1438153" y="2624269"/>
            <a:ext cx="7272808" cy="707886"/>
          </a:xfrm>
          <a:prstGeom prst="rect">
            <a:avLst/>
          </a:prstGeom>
          <a:noFill/>
        </p:spPr>
        <p:txBody>
          <a:bodyPr wrap="square" rtlCol="0">
            <a:spAutoFit/>
          </a:bodyPr>
          <a:lstStyle/>
          <a:p>
            <a:r>
              <a:rPr lang="fr-BE" sz="4000" b="1" dirty="0">
                <a:solidFill>
                  <a:srgbClr val="7030A0"/>
                </a:solidFill>
              </a:rPr>
              <a:t>Exceptions</a:t>
            </a:r>
          </a:p>
        </p:txBody>
      </p:sp>
      <p:sp>
        <p:nvSpPr>
          <p:cNvPr id="10" name="ZoneTexte 9"/>
          <p:cNvSpPr txBox="1"/>
          <p:nvPr/>
        </p:nvSpPr>
        <p:spPr>
          <a:xfrm>
            <a:off x="6300192" y="3332894"/>
            <a:ext cx="2314883" cy="707886"/>
          </a:xfrm>
          <a:prstGeom prst="rect">
            <a:avLst/>
          </a:prstGeom>
          <a:solidFill>
            <a:srgbClr val="7030A0"/>
          </a:solidFill>
        </p:spPr>
        <p:txBody>
          <a:bodyPr wrap="square" rtlCol="0">
            <a:spAutoFit/>
          </a:bodyPr>
          <a:lstStyle/>
          <a:p>
            <a:pPr algn="ctr">
              <a:tabLst>
                <a:tab pos="1436688" algn="l"/>
              </a:tabLst>
            </a:pPr>
            <a:r>
              <a:rPr lang="fr-BE" sz="4000" dirty="0"/>
              <a:t>first</a:t>
            </a:r>
            <a:endParaRPr lang="fr-BE" sz="4800" b="1" dirty="0"/>
          </a:p>
        </p:txBody>
      </p:sp>
      <p:sp>
        <p:nvSpPr>
          <p:cNvPr id="15" name="ZoneTexte 14"/>
          <p:cNvSpPr txBox="1"/>
          <p:nvPr/>
        </p:nvSpPr>
        <p:spPr>
          <a:xfrm>
            <a:off x="1475656" y="3332894"/>
            <a:ext cx="1584176"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one</a:t>
            </a:r>
            <a:r>
              <a:rPr lang="en-US" sz="2800" b="1" dirty="0">
                <a:solidFill>
                  <a:srgbClr val="7030A0"/>
                </a:solidFill>
              </a:rPr>
              <a:t> </a:t>
            </a:r>
            <a:endParaRPr lang="fr-BE" sz="2400" b="1" dirty="0">
              <a:solidFill>
                <a:srgbClr val="7030A0"/>
              </a:solidFill>
            </a:endParaRPr>
          </a:p>
        </p:txBody>
      </p:sp>
      <p:sp>
        <p:nvSpPr>
          <p:cNvPr id="16" name="ZoneTexte 15"/>
          <p:cNvSpPr txBox="1"/>
          <p:nvPr/>
        </p:nvSpPr>
        <p:spPr>
          <a:xfrm>
            <a:off x="6300192" y="4209560"/>
            <a:ext cx="2423593" cy="707886"/>
          </a:xfrm>
          <a:prstGeom prst="rect">
            <a:avLst/>
          </a:prstGeom>
          <a:solidFill>
            <a:srgbClr val="7030A0"/>
          </a:solidFill>
        </p:spPr>
        <p:txBody>
          <a:bodyPr wrap="square" rtlCol="0">
            <a:spAutoFit/>
          </a:bodyPr>
          <a:lstStyle/>
          <a:p>
            <a:pPr algn="ctr">
              <a:tabLst>
                <a:tab pos="1436688" algn="l"/>
              </a:tabLst>
            </a:pPr>
            <a:r>
              <a:rPr lang="fr-BE" sz="4000" dirty="0"/>
              <a:t>second</a:t>
            </a:r>
            <a:endParaRPr lang="fr-BE" sz="4800" b="1" dirty="0"/>
          </a:p>
        </p:txBody>
      </p:sp>
      <p:sp>
        <p:nvSpPr>
          <p:cNvPr id="17" name="ZoneTexte 16"/>
          <p:cNvSpPr txBox="1"/>
          <p:nvPr/>
        </p:nvSpPr>
        <p:spPr>
          <a:xfrm>
            <a:off x="1468072" y="4209560"/>
            <a:ext cx="1591760"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two</a:t>
            </a:r>
            <a:r>
              <a:rPr lang="en-US" sz="2800" b="1" dirty="0">
                <a:solidFill>
                  <a:srgbClr val="7030A0"/>
                </a:solidFill>
              </a:rPr>
              <a:t> </a:t>
            </a:r>
            <a:endParaRPr lang="fr-BE" sz="2400" b="1" dirty="0">
              <a:solidFill>
                <a:srgbClr val="7030A0"/>
              </a:solidFill>
            </a:endParaRPr>
          </a:p>
        </p:txBody>
      </p:sp>
      <p:sp>
        <p:nvSpPr>
          <p:cNvPr id="18" name="ZoneTexte 17"/>
          <p:cNvSpPr txBox="1"/>
          <p:nvPr/>
        </p:nvSpPr>
        <p:spPr>
          <a:xfrm>
            <a:off x="1462403" y="5077520"/>
            <a:ext cx="1597429"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three</a:t>
            </a:r>
            <a:r>
              <a:rPr lang="en-US" sz="2800" b="1" dirty="0">
                <a:solidFill>
                  <a:srgbClr val="7030A0"/>
                </a:solidFill>
              </a:rPr>
              <a:t> </a:t>
            </a:r>
            <a:endParaRPr lang="fr-BE" sz="2400" b="1" dirty="0">
              <a:solidFill>
                <a:srgbClr val="7030A0"/>
              </a:solidFill>
            </a:endParaRPr>
          </a:p>
        </p:txBody>
      </p:sp>
      <p:sp>
        <p:nvSpPr>
          <p:cNvPr id="19" name="ZoneTexte 18"/>
          <p:cNvSpPr txBox="1"/>
          <p:nvPr/>
        </p:nvSpPr>
        <p:spPr>
          <a:xfrm>
            <a:off x="6300192" y="5077520"/>
            <a:ext cx="2410769" cy="707886"/>
          </a:xfrm>
          <a:prstGeom prst="rect">
            <a:avLst/>
          </a:prstGeom>
          <a:solidFill>
            <a:srgbClr val="7030A0"/>
          </a:solidFill>
        </p:spPr>
        <p:txBody>
          <a:bodyPr wrap="square" rtlCol="0">
            <a:spAutoFit/>
          </a:bodyPr>
          <a:lstStyle/>
          <a:p>
            <a:pPr algn="ctr">
              <a:tabLst>
                <a:tab pos="1436688" algn="l"/>
              </a:tabLst>
            </a:pPr>
            <a:r>
              <a:rPr lang="fr-BE" sz="4000" dirty="0" err="1"/>
              <a:t>third</a:t>
            </a:r>
            <a:endParaRPr lang="fr-BE" sz="4800" b="1" dirty="0"/>
          </a:p>
        </p:txBody>
      </p:sp>
      <p:sp>
        <p:nvSpPr>
          <p:cNvPr id="22" name="ZoneTexte 21"/>
          <p:cNvSpPr txBox="1"/>
          <p:nvPr/>
        </p:nvSpPr>
        <p:spPr>
          <a:xfrm>
            <a:off x="3989242" y="3332894"/>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1st</a:t>
            </a:r>
            <a:r>
              <a:rPr lang="en-US" sz="2800" b="1" dirty="0">
                <a:solidFill>
                  <a:srgbClr val="7030A0"/>
                </a:solidFill>
              </a:rPr>
              <a:t> </a:t>
            </a:r>
            <a:endParaRPr lang="fr-BE" sz="2400" b="1" dirty="0">
              <a:solidFill>
                <a:srgbClr val="7030A0"/>
              </a:solidFill>
            </a:endParaRPr>
          </a:p>
        </p:txBody>
      </p:sp>
      <p:sp>
        <p:nvSpPr>
          <p:cNvPr id="23" name="ZoneTexte 22"/>
          <p:cNvSpPr txBox="1"/>
          <p:nvPr/>
        </p:nvSpPr>
        <p:spPr>
          <a:xfrm>
            <a:off x="4004320" y="4194724"/>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2nd</a:t>
            </a:r>
            <a:r>
              <a:rPr lang="en-US" sz="2800" b="1" dirty="0">
                <a:solidFill>
                  <a:srgbClr val="7030A0"/>
                </a:solidFill>
              </a:rPr>
              <a:t> </a:t>
            </a:r>
            <a:endParaRPr lang="fr-BE" sz="2400" b="1" dirty="0">
              <a:solidFill>
                <a:srgbClr val="7030A0"/>
              </a:solidFill>
            </a:endParaRPr>
          </a:p>
        </p:txBody>
      </p:sp>
      <p:sp>
        <p:nvSpPr>
          <p:cNvPr id="24" name="ZoneTexte 23"/>
          <p:cNvSpPr txBox="1"/>
          <p:nvPr/>
        </p:nvSpPr>
        <p:spPr>
          <a:xfrm>
            <a:off x="4004320" y="5069941"/>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3rd</a:t>
            </a:r>
            <a:r>
              <a:rPr lang="en-US" sz="2800" b="1" dirty="0">
                <a:solidFill>
                  <a:srgbClr val="7030A0"/>
                </a:solidFill>
              </a:rPr>
              <a:t> </a:t>
            </a:r>
            <a:endParaRPr lang="fr-BE" sz="2400" b="1" dirty="0">
              <a:solidFill>
                <a:srgbClr val="7030A0"/>
              </a:solidFill>
            </a:endParaRPr>
          </a:p>
        </p:txBody>
      </p:sp>
      <p:sp>
        <p:nvSpPr>
          <p:cNvPr id="26" name="ZoneTexte 25"/>
          <p:cNvSpPr txBox="1"/>
          <p:nvPr/>
        </p:nvSpPr>
        <p:spPr>
          <a:xfrm>
            <a:off x="3989242" y="1694967"/>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4th</a:t>
            </a:r>
            <a:r>
              <a:rPr lang="en-US" sz="2800" b="1" dirty="0">
                <a:solidFill>
                  <a:srgbClr val="7030A0"/>
                </a:solidFill>
              </a:rPr>
              <a:t> </a:t>
            </a:r>
            <a:endParaRPr lang="fr-BE" sz="2400" b="1" dirty="0">
              <a:solidFill>
                <a:srgbClr val="7030A0"/>
              </a:solidFill>
            </a:endParaRPr>
          </a:p>
        </p:txBody>
      </p:sp>
    </p:spTree>
    <p:extLst>
      <p:ext uri="{BB962C8B-B14F-4D97-AF65-F5344CB8AC3E}">
        <p14:creationId xmlns:p14="http://schemas.microsoft.com/office/powerpoint/2010/main" val="30515472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2"/>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3"/>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6"/>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2" grpId="0"/>
      <p:bldP spid="6" grpId="0" animBg="1"/>
      <p:bldP spid="13" grpId="0" animBg="1"/>
      <p:bldP spid="12" grpId="0"/>
      <p:bldP spid="10" grpId="0" animBg="1"/>
      <p:bldP spid="15" grpId="0" animBg="1"/>
      <p:bldP spid="16" grpId="0" animBg="1"/>
      <p:bldP spid="17" grpId="0" animBg="1"/>
      <p:bldP spid="18" grpId="0" animBg="1"/>
      <p:bldP spid="19" grpId="0" animBg="1"/>
      <p:bldP spid="22" grpId="0" animBg="1"/>
      <p:bldP spid="23" grpId="0" animBg="1"/>
      <p:bldP spid="24"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249892218"/>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584775"/>
          </a:xfrm>
          <a:prstGeom prst="rect">
            <a:avLst/>
          </a:prstGeom>
          <a:solidFill>
            <a:schemeClr val="tx1"/>
          </a:solidFill>
        </p:spPr>
        <p:txBody>
          <a:bodyPr wrap="square" rtlCol="0">
            <a:spAutoFit/>
          </a:bodyPr>
          <a:lstStyle/>
          <a:p>
            <a:pPr algn="ctr"/>
            <a:r>
              <a:rPr lang="fr-BE" sz="3200" dirty="0" err="1">
                <a:solidFill>
                  <a:srgbClr val="7030A0"/>
                </a:solidFill>
              </a:rPr>
              <a:t>Form</a:t>
            </a:r>
            <a:r>
              <a:rPr lang="fr-BE" sz="3200" dirty="0">
                <a:solidFill>
                  <a:srgbClr val="C00000"/>
                </a:solidFill>
              </a:rPr>
              <a:t> </a:t>
            </a:r>
          </a:p>
        </p:txBody>
      </p:sp>
      <p:sp>
        <p:nvSpPr>
          <p:cNvPr id="2" name="ZoneTexte 1"/>
          <p:cNvSpPr txBox="1"/>
          <p:nvPr/>
        </p:nvSpPr>
        <p:spPr>
          <a:xfrm>
            <a:off x="1475656" y="620688"/>
            <a:ext cx="7416824" cy="830997"/>
          </a:xfrm>
          <a:prstGeom prst="rect">
            <a:avLst/>
          </a:prstGeom>
          <a:noFill/>
        </p:spPr>
        <p:txBody>
          <a:bodyPr wrap="square" rtlCol="0">
            <a:spAutoFit/>
          </a:bodyPr>
          <a:lstStyle/>
          <a:p>
            <a:r>
              <a:rPr lang="en-US" sz="4000" dirty="0">
                <a:solidFill>
                  <a:srgbClr val="7030A0"/>
                </a:solidFill>
              </a:rPr>
              <a:t>Just add </a:t>
            </a:r>
            <a:r>
              <a:rPr lang="en-US" sz="4800" b="1" i="1" dirty="0" err="1">
                <a:solidFill>
                  <a:srgbClr val="7030A0"/>
                </a:solidFill>
              </a:rPr>
              <a:t>th</a:t>
            </a:r>
            <a:r>
              <a:rPr lang="en-US" sz="4000" dirty="0">
                <a:solidFill>
                  <a:srgbClr val="7030A0"/>
                </a:solidFill>
              </a:rPr>
              <a:t> to the cardinal number</a:t>
            </a:r>
            <a:endParaRPr lang="fr-BE" sz="4000" b="1" dirty="0">
              <a:solidFill>
                <a:srgbClr val="7030A0"/>
              </a:solidFill>
            </a:endParaRPr>
          </a:p>
        </p:txBody>
      </p:sp>
      <p:sp>
        <p:nvSpPr>
          <p:cNvPr id="6" name="ZoneTexte 5"/>
          <p:cNvSpPr txBox="1"/>
          <p:nvPr/>
        </p:nvSpPr>
        <p:spPr>
          <a:xfrm>
            <a:off x="6300192" y="1694967"/>
            <a:ext cx="2422895" cy="830997"/>
          </a:xfrm>
          <a:prstGeom prst="rect">
            <a:avLst/>
          </a:prstGeom>
          <a:solidFill>
            <a:srgbClr val="7030A0"/>
          </a:solidFill>
        </p:spPr>
        <p:txBody>
          <a:bodyPr wrap="square" rtlCol="0">
            <a:spAutoFit/>
          </a:bodyPr>
          <a:lstStyle/>
          <a:p>
            <a:pPr algn="ctr">
              <a:tabLst>
                <a:tab pos="1436688" algn="l"/>
              </a:tabLst>
            </a:pPr>
            <a:r>
              <a:rPr lang="fr-BE" sz="4000" dirty="0" err="1"/>
              <a:t>four</a:t>
            </a:r>
            <a:r>
              <a:rPr lang="fr-BE" sz="4800" b="1" dirty="0" err="1"/>
              <a:t>th</a:t>
            </a:r>
            <a:endParaRPr lang="fr-BE" sz="4800" b="1" dirty="0"/>
          </a:p>
        </p:txBody>
      </p:sp>
      <p:sp>
        <p:nvSpPr>
          <p:cNvPr id="13" name="ZoneTexte 12"/>
          <p:cNvSpPr txBox="1"/>
          <p:nvPr/>
        </p:nvSpPr>
        <p:spPr>
          <a:xfrm>
            <a:off x="1467374" y="1694967"/>
            <a:ext cx="1736474"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four</a:t>
            </a:r>
            <a:r>
              <a:rPr lang="en-US" sz="2800" b="1" dirty="0">
                <a:solidFill>
                  <a:srgbClr val="7030A0"/>
                </a:solidFill>
              </a:rPr>
              <a:t> </a:t>
            </a:r>
            <a:endParaRPr lang="fr-BE" sz="2400" b="1" dirty="0">
              <a:solidFill>
                <a:srgbClr val="7030A0"/>
              </a:solidFill>
            </a:endParaRPr>
          </a:p>
        </p:txBody>
      </p:sp>
      <p:sp>
        <p:nvSpPr>
          <p:cNvPr id="12" name="ZoneTexte 11"/>
          <p:cNvSpPr txBox="1"/>
          <p:nvPr/>
        </p:nvSpPr>
        <p:spPr>
          <a:xfrm>
            <a:off x="1438153" y="2624269"/>
            <a:ext cx="7272808" cy="707886"/>
          </a:xfrm>
          <a:prstGeom prst="rect">
            <a:avLst/>
          </a:prstGeom>
          <a:noFill/>
        </p:spPr>
        <p:txBody>
          <a:bodyPr wrap="square" rtlCol="0">
            <a:spAutoFit/>
          </a:bodyPr>
          <a:lstStyle/>
          <a:p>
            <a:r>
              <a:rPr lang="fr-BE" sz="4000" b="1" dirty="0">
                <a:solidFill>
                  <a:srgbClr val="7030A0"/>
                </a:solidFill>
              </a:rPr>
              <a:t>Change in </a:t>
            </a:r>
            <a:r>
              <a:rPr lang="fr-BE" sz="4000" b="1" dirty="0" err="1">
                <a:solidFill>
                  <a:srgbClr val="7030A0"/>
                </a:solidFill>
              </a:rPr>
              <a:t>spelling</a:t>
            </a:r>
            <a:endParaRPr lang="fr-BE" sz="4000" b="1" dirty="0">
              <a:solidFill>
                <a:srgbClr val="7030A0"/>
              </a:solidFill>
            </a:endParaRPr>
          </a:p>
        </p:txBody>
      </p:sp>
      <p:sp>
        <p:nvSpPr>
          <p:cNvPr id="10" name="ZoneTexte 9"/>
          <p:cNvSpPr txBox="1"/>
          <p:nvPr/>
        </p:nvSpPr>
        <p:spPr>
          <a:xfrm>
            <a:off x="6228184" y="4149080"/>
            <a:ext cx="2314883" cy="707886"/>
          </a:xfrm>
          <a:prstGeom prst="rect">
            <a:avLst/>
          </a:prstGeom>
          <a:solidFill>
            <a:srgbClr val="7030A0"/>
          </a:solidFill>
        </p:spPr>
        <p:txBody>
          <a:bodyPr wrap="square" rtlCol="0">
            <a:spAutoFit/>
          </a:bodyPr>
          <a:lstStyle/>
          <a:p>
            <a:pPr algn="ctr">
              <a:tabLst>
                <a:tab pos="1436688" algn="l"/>
              </a:tabLst>
            </a:pPr>
            <a:r>
              <a:rPr lang="fr-BE" sz="4000" dirty="0" err="1"/>
              <a:t>eighth</a:t>
            </a:r>
            <a:endParaRPr lang="fr-BE" sz="4800" b="1" dirty="0"/>
          </a:p>
        </p:txBody>
      </p:sp>
      <p:sp>
        <p:nvSpPr>
          <p:cNvPr id="15" name="ZoneTexte 14"/>
          <p:cNvSpPr txBox="1"/>
          <p:nvPr/>
        </p:nvSpPr>
        <p:spPr>
          <a:xfrm>
            <a:off x="1403648" y="4221088"/>
            <a:ext cx="1728192"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eight</a:t>
            </a:r>
            <a:r>
              <a:rPr lang="en-US" sz="2800" b="1" dirty="0">
                <a:solidFill>
                  <a:srgbClr val="7030A0"/>
                </a:solidFill>
              </a:rPr>
              <a:t> </a:t>
            </a:r>
            <a:endParaRPr lang="fr-BE" sz="2400" b="1" dirty="0">
              <a:solidFill>
                <a:srgbClr val="7030A0"/>
              </a:solidFill>
            </a:endParaRPr>
          </a:p>
        </p:txBody>
      </p:sp>
      <p:sp>
        <p:nvSpPr>
          <p:cNvPr id="16" name="ZoneTexte 15"/>
          <p:cNvSpPr txBox="1"/>
          <p:nvPr/>
        </p:nvSpPr>
        <p:spPr>
          <a:xfrm>
            <a:off x="6228184" y="5013176"/>
            <a:ext cx="2423593" cy="707886"/>
          </a:xfrm>
          <a:prstGeom prst="rect">
            <a:avLst/>
          </a:prstGeom>
          <a:solidFill>
            <a:srgbClr val="7030A0"/>
          </a:solidFill>
        </p:spPr>
        <p:txBody>
          <a:bodyPr wrap="square" rtlCol="0">
            <a:spAutoFit/>
          </a:bodyPr>
          <a:lstStyle/>
          <a:p>
            <a:pPr algn="ctr">
              <a:tabLst>
                <a:tab pos="1436688" algn="l"/>
              </a:tabLst>
            </a:pPr>
            <a:r>
              <a:rPr lang="fr-BE" sz="4000" dirty="0" err="1"/>
              <a:t>ninth</a:t>
            </a:r>
            <a:endParaRPr lang="fr-BE" sz="4800" b="1" dirty="0"/>
          </a:p>
        </p:txBody>
      </p:sp>
      <p:sp>
        <p:nvSpPr>
          <p:cNvPr id="17" name="ZoneTexte 16"/>
          <p:cNvSpPr txBox="1"/>
          <p:nvPr/>
        </p:nvSpPr>
        <p:spPr>
          <a:xfrm>
            <a:off x="1403648" y="5085184"/>
            <a:ext cx="1735776"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nine</a:t>
            </a:r>
            <a:r>
              <a:rPr lang="en-US" sz="2800" b="1" dirty="0">
                <a:solidFill>
                  <a:srgbClr val="7030A0"/>
                </a:solidFill>
              </a:rPr>
              <a:t> </a:t>
            </a:r>
            <a:endParaRPr lang="fr-BE" sz="2400" b="1" dirty="0">
              <a:solidFill>
                <a:srgbClr val="7030A0"/>
              </a:solidFill>
            </a:endParaRPr>
          </a:p>
        </p:txBody>
      </p:sp>
      <p:sp>
        <p:nvSpPr>
          <p:cNvPr id="18" name="ZoneTexte 17"/>
          <p:cNvSpPr txBox="1"/>
          <p:nvPr/>
        </p:nvSpPr>
        <p:spPr>
          <a:xfrm>
            <a:off x="1403648" y="5877272"/>
            <a:ext cx="1741445"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twelve</a:t>
            </a:r>
            <a:r>
              <a:rPr lang="en-US" sz="2800" b="1" dirty="0">
                <a:solidFill>
                  <a:srgbClr val="7030A0"/>
                </a:solidFill>
              </a:rPr>
              <a:t> </a:t>
            </a:r>
            <a:endParaRPr lang="fr-BE" sz="2400" b="1" dirty="0">
              <a:solidFill>
                <a:srgbClr val="7030A0"/>
              </a:solidFill>
            </a:endParaRPr>
          </a:p>
        </p:txBody>
      </p:sp>
      <p:sp>
        <p:nvSpPr>
          <p:cNvPr id="19" name="ZoneTexte 18"/>
          <p:cNvSpPr txBox="1"/>
          <p:nvPr/>
        </p:nvSpPr>
        <p:spPr>
          <a:xfrm>
            <a:off x="6228184" y="5949280"/>
            <a:ext cx="2410769" cy="707886"/>
          </a:xfrm>
          <a:prstGeom prst="rect">
            <a:avLst/>
          </a:prstGeom>
          <a:solidFill>
            <a:srgbClr val="7030A0"/>
          </a:solidFill>
        </p:spPr>
        <p:txBody>
          <a:bodyPr wrap="square" rtlCol="0">
            <a:spAutoFit/>
          </a:bodyPr>
          <a:lstStyle/>
          <a:p>
            <a:pPr algn="ctr">
              <a:tabLst>
                <a:tab pos="1436688" algn="l"/>
              </a:tabLst>
            </a:pPr>
            <a:r>
              <a:rPr lang="fr-BE" sz="4000" dirty="0" err="1"/>
              <a:t>twelfth</a:t>
            </a:r>
            <a:endParaRPr lang="fr-BE" sz="4800" b="1" dirty="0"/>
          </a:p>
        </p:txBody>
      </p:sp>
      <p:sp>
        <p:nvSpPr>
          <p:cNvPr id="22" name="ZoneTexte 21"/>
          <p:cNvSpPr txBox="1"/>
          <p:nvPr/>
        </p:nvSpPr>
        <p:spPr>
          <a:xfrm>
            <a:off x="3995936" y="4221088"/>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8th</a:t>
            </a:r>
            <a:r>
              <a:rPr lang="en-US" sz="2800" b="1" dirty="0">
                <a:solidFill>
                  <a:srgbClr val="7030A0"/>
                </a:solidFill>
              </a:rPr>
              <a:t> </a:t>
            </a:r>
            <a:endParaRPr lang="fr-BE" sz="2400" b="1" dirty="0">
              <a:solidFill>
                <a:srgbClr val="7030A0"/>
              </a:solidFill>
            </a:endParaRPr>
          </a:p>
        </p:txBody>
      </p:sp>
      <p:sp>
        <p:nvSpPr>
          <p:cNvPr id="23" name="ZoneTexte 22"/>
          <p:cNvSpPr txBox="1"/>
          <p:nvPr/>
        </p:nvSpPr>
        <p:spPr>
          <a:xfrm>
            <a:off x="3995936" y="5085184"/>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9th</a:t>
            </a:r>
            <a:r>
              <a:rPr lang="en-US" sz="2800" b="1" dirty="0">
                <a:solidFill>
                  <a:srgbClr val="7030A0"/>
                </a:solidFill>
              </a:rPr>
              <a:t> </a:t>
            </a:r>
            <a:endParaRPr lang="fr-BE" sz="2400" b="1" dirty="0">
              <a:solidFill>
                <a:srgbClr val="7030A0"/>
              </a:solidFill>
            </a:endParaRPr>
          </a:p>
        </p:txBody>
      </p:sp>
      <p:sp>
        <p:nvSpPr>
          <p:cNvPr id="24" name="ZoneTexte 23"/>
          <p:cNvSpPr txBox="1"/>
          <p:nvPr/>
        </p:nvSpPr>
        <p:spPr>
          <a:xfrm>
            <a:off x="3995936" y="5949280"/>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12th</a:t>
            </a:r>
            <a:r>
              <a:rPr lang="en-US" sz="2800" b="1" dirty="0">
                <a:solidFill>
                  <a:srgbClr val="7030A0"/>
                </a:solidFill>
              </a:rPr>
              <a:t> </a:t>
            </a:r>
            <a:endParaRPr lang="fr-BE" sz="2400" b="1" dirty="0">
              <a:solidFill>
                <a:srgbClr val="7030A0"/>
              </a:solidFill>
            </a:endParaRPr>
          </a:p>
        </p:txBody>
      </p:sp>
      <p:sp>
        <p:nvSpPr>
          <p:cNvPr id="26" name="ZoneTexte 25"/>
          <p:cNvSpPr txBox="1"/>
          <p:nvPr/>
        </p:nvSpPr>
        <p:spPr>
          <a:xfrm>
            <a:off x="3989242" y="1694967"/>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4th</a:t>
            </a:r>
            <a:r>
              <a:rPr lang="en-US" sz="2800" b="1" dirty="0">
                <a:solidFill>
                  <a:srgbClr val="7030A0"/>
                </a:solidFill>
              </a:rPr>
              <a:t> </a:t>
            </a:r>
            <a:endParaRPr lang="fr-BE" sz="2400" b="1" dirty="0">
              <a:solidFill>
                <a:srgbClr val="7030A0"/>
              </a:solidFill>
            </a:endParaRPr>
          </a:p>
        </p:txBody>
      </p:sp>
      <p:sp>
        <p:nvSpPr>
          <p:cNvPr id="25" name="ZoneTexte 24"/>
          <p:cNvSpPr txBox="1"/>
          <p:nvPr/>
        </p:nvSpPr>
        <p:spPr>
          <a:xfrm>
            <a:off x="1475656" y="3429000"/>
            <a:ext cx="1604213"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five</a:t>
            </a:r>
            <a:r>
              <a:rPr lang="en-US" sz="2800" b="1" dirty="0">
                <a:solidFill>
                  <a:srgbClr val="7030A0"/>
                </a:solidFill>
              </a:rPr>
              <a:t> </a:t>
            </a:r>
            <a:endParaRPr lang="fr-BE" sz="2400" b="1" dirty="0">
              <a:solidFill>
                <a:srgbClr val="7030A0"/>
              </a:solidFill>
            </a:endParaRPr>
          </a:p>
        </p:txBody>
      </p:sp>
      <p:sp>
        <p:nvSpPr>
          <p:cNvPr id="27" name="ZoneTexte 26"/>
          <p:cNvSpPr txBox="1"/>
          <p:nvPr/>
        </p:nvSpPr>
        <p:spPr>
          <a:xfrm>
            <a:off x="3995936" y="3429000"/>
            <a:ext cx="1584176" cy="707886"/>
          </a:xfrm>
          <a:prstGeom prst="rect">
            <a:avLst/>
          </a:prstGeom>
          <a:solidFill>
            <a:srgbClr val="9966FF"/>
          </a:solidFill>
        </p:spPr>
        <p:txBody>
          <a:bodyPr wrap="square" rtlCol="0">
            <a:spAutoFit/>
          </a:bodyPr>
          <a:lstStyle/>
          <a:p>
            <a:pPr algn="ctr">
              <a:tabLst>
                <a:tab pos="1436688" algn="l"/>
              </a:tabLst>
            </a:pPr>
            <a:r>
              <a:rPr lang="en-US" sz="4000" b="1" dirty="0">
                <a:solidFill>
                  <a:srgbClr val="7030A0"/>
                </a:solidFill>
              </a:rPr>
              <a:t>5th</a:t>
            </a:r>
            <a:r>
              <a:rPr lang="en-US" sz="2800" b="1" dirty="0">
                <a:solidFill>
                  <a:srgbClr val="7030A0"/>
                </a:solidFill>
              </a:rPr>
              <a:t> </a:t>
            </a:r>
            <a:endParaRPr lang="fr-BE" sz="2400" b="1" dirty="0">
              <a:solidFill>
                <a:srgbClr val="7030A0"/>
              </a:solidFill>
            </a:endParaRPr>
          </a:p>
        </p:txBody>
      </p:sp>
      <p:sp>
        <p:nvSpPr>
          <p:cNvPr id="28" name="ZoneTexte 27"/>
          <p:cNvSpPr txBox="1"/>
          <p:nvPr/>
        </p:nvSpPr>
        <p:spPr>
          <a:xfrm>
            <a:off x="6228184" y="3356992"/>
            <a:ext cx="2403985" cy="707886"/>
          </a:xfrm>
          <a:prstGeom prst="rect">
            <a:avLst/>
          </a:prstGeom>
          <a:solidFill>
            <a:srgbClr val="7030A0"/>
          </a:solidFill>
        </p:spPr>
        <p:txBody>
          <a:bodyPr wrap="square" rtlCol="0">
            <a:spAutoFit/>
          </a:bodyPr>
          <a:lstStyle/>
          <a:p>
            <a:pPr algn="ctr">
              <a:tabLst>
                <a:tab pos="1436688" algn="l"/>
              </a:tabLst>
            </a:pPr>
            <a:r>
              <a:rPr lang="fr-BE" sz="4000" dirty="0" err="1"/>
              <a:t>fifth</a:t>
            </a:r>
            <a:endParaRPr lang="fr-BE" sz="4800" b="1" dirty="0"/>
          </a:p>
        </p:txBody>
      </p:sp>
    </p:spTree>
    <p:extLst>
      <p:ext uri="{BB962C8B-B14F-4D97-AF65-F5344CB8AC3E}">
        <p14:creationId xmlns:p14="http://schemas.microsoft.com/office/powerpoint/2010/main" val="39436464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8"/>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10" grpId="0" animBg="1"/>
      <p:bldP spid="15" grpId="0" animBg="1"/>
      <p:bldP spid="16" grpId="0" animBg="1"/>
      <p:bldP spid="17" grpId="0" animBg="1"/>
      <p:bldP spid="18" grpId="0" animBg="1"/>
      <p:bldP spid="19" grpId="0" animBg="1"/>
      <p:bldP spid="22" grpId="0" animBg="1"/>
      <p:bldP spid="23" grpId="0" animBg="1"/>
      <p:bldP spid="24" grpId="0" animBg="1"/>
      <p:bldP spid="25" grpId="0" animBg="1"/>
      <p:bldP spid="27" grpId="0" animBg="1"/>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099494555"/>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584775"/>
          </a:xfrm>
          <a:prstGeom prst="rect">
            <a:avLst/>
          </a:prstGeom>
          <a:solidFill>
            <a:schemeClr val="tx1"/>
          </a:solidFill>
        </p:spPr>
        <p:txBody>
          <a:bodyPr wrap="square" rtlCol="0">
            <a:spAutoFit/>
          </a:bodyPr>
          <a:lstStyle/>
          <a:p>
            <a:pPr algn="ctr"/>
            <a:r>
              <a:rPr lang="fr-BE" sz="3200" dirty="0" err="1">
                <a:solidFill>
                  <a:srgbClr val="7030A0"/>
                </a:solidFill>
              </a:rPr>
              <a:t>Titles</a:t>
            </a:r>
            <a:endParaRPr lang="fr-BE" sz="3200" dirty="0">
              <a:solidFill>
                <a:srgbClr val="7030A0"/>
              </a:solidFill>
            </a:endParaRPr>
          </a:p>
        </p:txBody>
      </p:sp>
      <p:sp>
        <p:nvSpPr>
          <p:cNvPr id="2" name="ZoneTexte 1"/>
          <p:cNvSpPr txBox="1"/>
          <p:nvPr/>
        </p:nvSpPr>
        <p:spPr>
          <a:xfrm>
            <a:off x="1408559" y="428668"/>
            <a:ext cx="3163440" cy="4524315"/>
          </a:xfrm>
          <a:prstGeom prst="rect">
            <a:avLst/>
          </a:prstGeom>
          <a:noFill/>
        </p:spPr>
        <p:txBody>
          <a:bodyPr wrap="square" rtlCol="0">
            <a:spAutoFit/>
          </a:bodyPr>
          <a:lstStyle/>
          <a:p>
            <a:r>
              <a:rPr lang="en-US" sz="3600" dirty="0">
                <a:solidFill>
                  <a:srgbClr val="7030A0"/>
                </a:solidFill>
              </a:rPr>
              <a:t>In names of </a:t>
            </a:r>
            <a:r>
              <a:rPr lang="en-US" sz="3600" b="1" dirty="0">
                <a:solidFill>
                  <a:srgbClr val="7030A0"/>
                </a:solidFill>
              </a:rPr>
              <a:t>kings</a:t>
            </a:r>
            <a:r>
              <a:rPr lang="en-US" sz="3600" dirty="0">
                <a:solidFill>
                  <a:srgbClr val="7030A0"/>
                </a:solidFill>
              </a:rPr>
              <a:t> and </a:t>
            </a:r>
            <a:r>
              <a:rPr lang="en-US" sz="3600" b="1" dirty="0">
                <a:solidFill>
                  <a:srgbClr val="7030A0"/>
                </a:solidFill>
              </a:rPr>
              <a:t>queens</a:t>
            </a:r>
            <a:r>
              <a:rPr lang="en-US" sz="3600" dirty="0">
                <a:solidFill>
                  <a:srgbClr val="7030A0"/>
                </a:solidFill>
              </a:rPr>
              <a:t>, ordinal numbers are </a:t>
            </a:r>
            <a:r>
              <a:rPr lang="en-US" sz="3600" b="1" dirty="0">
                <a:solidFill>
                  <a:srgbClr val="CC66FF"/>
                </a:solidFill>
              </a:rPr>
              <a:t>written</a:t>
            </a:r>
            <a:r>
              <a:rPr lang="en-US" sz="3600" dirty="0">
                <a:solidFill>
                  <a:srgbClr val="FF0000"/>
                </a:solidFill>
              </a:rPr>
              <a:t> </a:t>
            </a:r>
            <a:r>
              <a:rPr lang="en-US" sz="3600" dirty="0">
                <a:solidFill>
                  <a:srgbClr val="7030A0"/>
                </a:solidFill>
              </a:rPr>
              <a:t>in </a:t>
            </a:r>
            <a:r>
              <a:rPr lang="en-US" sz="3600" b="1" dirty="0">
                <a:solidFill>
                  <a:srgbClr val="7030A0"/>
                </a:solidFill>
              </a:rPr>
              <a:t>Roman numerals</a:t>
            </a:r>
            <a:r>
              <a:rPr lang="en-US" sz="3600" dirty="0">
                <a:solidFill>
                  <a:srgbClr val="7030A0"/>
                </a:solidFill>
              </a:rPr>
              <a:t>.</a:t>
            </a:r>
          </a:p>
          <a:p>
            <a:endParaRPr lang="fr-BE" sz="3600" b="1" dirty="0">
              <a:solidFill>
                <a:srgbClr val="7030A0"/>
              </a:solidFill>
            </a:endParaRPr>
          </a:p>
        </p:txBody>
      </p:sp>
      <p:sp>
        <p:nvSpPr>
          <p:cNvPr id="16" name="ZoneTexte 15"/>
          <p:cNvSpPr txBox="1"/>
          <p:nvPr/>
        </p:nvSpPr>
        <p:spPr>
          <a:xfrm>
            <a:off x="4716016" y="4717447"/>
            <a:ext cx="3994517" cy="707886"/>
          </a:xfrm>
          <a:prstGeom prst="rect">
            <a:avLst/>
          </a:prstGeom>
          <a:solidFill>
            <a:srgbClr val="7030A0"/>
          </a:solidFill>
        </p:spPr>
        <p:txBody>
          <a:bodyPr wrap="square" rtlCol="0">
            <a:spAutoFit/>
          </a:bodyPr>
          <a:lstStyle/>
          <a:p>
            <a:pPr algn="ctr">
              <a:tabLst>
                <a:tab pos="1436688" algn="l"/>
              </a:tabLst>
            </a:pPr>
            <a:r>
              <a:rPr lang="fr-BE" sz="4000" dirty="0"/>
              <a:t>Edward the First</a:t>
            </a:r>
            <a:endParaRPr lang="fr-BE" sz="4800" b="1" dirty="0"/>
          </a:p>
        </p:txBody>
      </p:sp>
      <p:sp>
        <p:nvSpPr>
          <p:cNvPr id="17" name="ZoneTexte 16"/>
          <p:cNvSpPr txBox="1"/>
          <p:nvPr/>
        </p:nvSpPr>
        <p:spPr>
          <a:xfrm>
            <a:off x="1454818" y="4717447"/>
            <a:ext cx="3117181"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Edward I</a:t>
            </a:r>
            <a:r>
              <a:rPr lang="en-US" sz="2800" b="1" dirty="0">
                <a:solidFill>
                  <a:srgbClr val="7030A0"/>
                </a:solidFill>
              </a:rPr>
              <a:t> </a:t>
            </a:r>
            <a:endParaRPr lang="fr-BE" sz="2400" b="1" dirty="0">
              <a:solidFill>
                <a:srgbClr val="7030A0"/>
              </a:solidFill>
            </a:endParaRPr>
          </a:p>
        </p:txBody>
      </p:sp>
      <p:sp>
        <p:nvSpPr>
          <p:cNvPr id="18" name="ZoneTexte 17"/>
          <p:cNvSpPr txBox="1"/>
          <p:nvPr/>
        </p:nvSpPr>
        <p:spPr>
          <a:xfrm>
            <a:off x="1449150" y="5585407"/>
            <a:ext cx="3122849" cy="707886"/>
          </a:xfrm>
          <a:prstGeom prst="rect">
            <a:avLst/>
          </a:prstGeom>
          <a:solidFill>
            <a:srgbClr val="CC66FF"/>
          </a:solidFill>
        </p:spPr>
        <p:txBody>
          <a:bodyPr wrap="square" rtlCol="0">
            <a:spAutoFit/>
          </a:bodyPr>
          <a:lstStyle/>
          <a:p>
            <a:pPr algn="ctr">
              <a:tabLst>
                <a:tab pos="1436688" algn="l"/>
              </a:tabLst>
            </a:pPr>
            <a:r>
              <a:rPr lang="en-US" sz="4000" b="1" dirty="0">
                <a:solidFill>
                  <a:srgbClr val="7030A0"/>
                </a:solidFill>
              </a:rPr>
              <a:t>Henry VIII</a:t>
            </a:r>
            <a:r>
              <a:rPr lang="en-US" sz="2800" b="1" dirty="0">
                <a:solidFill>
                  <a:srgbClr val="7030A0"/>
                </a:solidFill>
              </a:rPr>
              <a:t> </a:t>
            </a:r>
            <a:endParaRPr lang="fr-BE" sz="2400" b="1" dirty="0">
              <a:solidFill>
                <a:srgbClr val="7030A0"/>
              </a:solidFill>
            </a:endParaRPr>
          </a:p>
        </p:txBody>
      </p:sp>
      <p:sp>
        <p:nvSpPr>
          <p:cNvPr id="19" name="ZoneTexte 18"/>
          <p:cNvSpPr txBox="1"/>
          <p:nvPr/>
        </p:nvSpPr>
        <p:spPr>
          <a:xfrm>
            <a:off x="4716017" y="5585407"/>
            <a:ext cx="3981692" cy="707886"/>
          </a:xfrm>
          <a:prstGeom prst="rect">
            <a:avLst/>
          </a:prstGeom>
          <a:solidFill>
            <a:srgbClr val="7030A0"/>
          </a:solidFill>
        </p:spPr>
        <p:txBody>
          <a:bodyPr wrap="square" rtlCol="0">
            <a:spAutoFit/>
          </a:bodyPr>
          <a:lstStyle/>
          <a:p>
            <a:pPr algn="ctr">
              <a:tabLst>
                <a:tab pos="1436688" algn="l"/>
              </a:tabLst>
            </a:pPr>
            <a:r>
              <a:rPr lang="fr-BE" sz="4000" dirty="0"/>
              <a:t>Henry the </a:t>
            </a:r>
            <a:r>
              <a:rPr lang="fr-BE" sz="4000" dirty="0" err="1"/>
              <a:t>Eighth</a:t>
            </a:r>
            <a:endParaRPr lang="fr-BE" sz="4800" b="1" dirty="0"/>
          </a:p>
        </p:txBody>
      </p:sp>
      <p:sp>
        <p:nvSpPr>
          <p:cNvPr id="9" name="ZoneTexte 8"/>
          <p:cNvSpPr txBox="1"/>
          <p:nvPr/>
        </p:nvSpPr>
        <p:spPr>
          <a:xfrm>
            <a:off x="5125143" y="387379"/>
            <a:ext cx="3163440" cy="3970318"/>
          </a:xfrm>
          <a:prstGeom prst="rect">
            <a:avLst/>
          </a:prstGeom>
          <a:noFill/>
        </p:spPr>
        <p:txBody>
          <a:bodyPr wrap="square" rtlCol="0">
            <a:spAutoFit/>
          </a:bodyPr>
          <a:lstStyle/>
          <a:p>
            <a:r>
              <a:rPr lang="en-US" sz="3600" dirty="0">
                <a:solidFill>
                  <a:srgbClr val="7030A0"/>
                </a:solidFill>
              </a:rPr>
              <a:t>In </a:t>
            </a:r>
            <a:r>
              <a:rPr lang="en-US" sz="3600" b="1" dirty="0">
                <a:solidFill>
                  <a:srgbClr val="00B0F0"/>
                </a:solidFill>
              </a:rPr>
              <a:t>spoken</a:t>
            </a:r>
            <a:r>
              <a:rPr lang="en-US" sz="3600" b="1" dirty="0">
                <a:solidFill>
                  <a:srgbClr val="7030A0"/>
                </a:solidFill>
              </a:rPr>
              <a:t> </a:t>
            </a:r>
            <a:r>
              <a:rPr lang="en-US" sz="3600" dirty="0">
                <a:solidFill>
                  <a:srgbClr val="7030A0"/>
                </a:solidFill>
              </a:rPr>
              <a:t>English, the </a:t>
            </a:r>
            <a:r>
              <a:rPr lang="en-US" sz="3600" b="1" dirty="0">
                <a:solidFill>
                  <a:srgbClr val="7030A0"/>
                </a:solidFill>
              </a:rPr>
              <a:t>definite article ‘the’</a:t>
            </a:r>
            <a:r>
              <a:rPr lang="en-US" sz="3600" dirty="0">
                <a:solidFill>
                  <a:srgbClr val="7030A0"/>
                </a:solidFill>
              </a:rPr>
              <a:t> is used before the </a:t>
            </a:r>
            <a:r>
              <a:rPr lang="en-US" sz="3600" b="1" dirty="0">
                <a:solidFill>
                  <a:srgbClr val="00B0F0"/>
                </a:solidFill>
              </a:rPr>
              <a:t>ordinal</a:t>
            </a:r>
            <a:r>
              <a:rPr lang="en-US" sz="3600" dirty="0">
                <a:solidFill>
                  <a:srgbClr val="00B0F0"/>
                </a:solidFill>
              </a:rPr>
              <a:t> </a:t>
            </a:r>
            <a:r>
              <a:rPr lang="en-US" sz="3600" dirty="0">
                <a:solidFill>
                  <a:srgbClr val="7030A0"/>
                </a:solidFill>
              </a:rPr>
              <a:t>number.</a:t>
            </a:r>
            <a:endParaRPr lang="fr-BE" sz="3600" b="1" dirty="0">
              <a:solidFill>
                <a:srgbClr val="7030A0"/>
              </a:solidFill>
            </a:endParaRPr>
          </a:p>
        </p:txBody>
      </p:sp>
    </p:spTree>
    <p:extLst>
      <p:ext uri="{BB962C8B-B14F-4D97-AF65-F5344CB8AC3E}">
        <p14:creationId xmlns:p14="http://schemas.microsoft.com/office/powerpoint/2010/main" val="7716504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2" grpId="0"/>
      <p:bldP spid="16" grpId="0" animBg="1"/>
      <p:bldP spid="17" grpId="0" animBg="1"/>
      <p:bldP spid="18" grpId="0" animBg="1"/>
      <p:bldP spid="19" grpId="0"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730870977"/>
              </p:ext>
            </p:extLst>
          </p:nvPr>
        </p:nvGraphicFramePr>
        <p:xfrm>
          <a:off x="467544" y="2348880"/>
          <a:ext cx="8458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p:cNvSpPr txBox="1"/>
          <p:nvPr/>
        </p:nvSpPr>
        <p:spPr>
          <a:xfrm>
            <a:off x="755576" y="1052736"/>
            <a:ext cx="7848872" cy="1323439"/>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fr-BE" sz="8000" dirty="0" err="1">
                <a:solidFill>
                  <a:srgbClr val="00B050"/>
                </a:solidFill>
              </a:rPr>
              <a:t>Numbers</a:t>
            </a:r>
            <a:endParaRPr lang="fr-BE" sz="8000" dirty="0">
              <a:solidFill>
                <a:srgbClr val="00B050"/>
              </a:solidFill>
            </a:endParaRPr>
          </a:p>
        </p:txBody>
      </p:sp>
      <p:sp>
        <p:nvSpPr>
          <p:cNvPr id="6" name="ZoneTexte 5"/>
          <p:cNvSpPr txBox="1"/>
          <p:nvPr/>
        </p:nvSpPr>
        <p:spPr>
          <a:xfrm>
            <a:off x="904623" y="2204864"/>
            <a:ext cx="7488832" cy="2492990"/>
          </a:xfrm>
          <a:prstGeom prst="rect">
            <a:avLst/>
          </a:prstGeom>
          <a:noFill/>
        </p:spPr>
        <p:txBody>
          <a:bodyPr wrap="square" rtlCol="0">
            <a:spAutoFit/>
          </a:bodyPr>
          <a:lstStyle/>
          <a:p>
            <a:pPr algn="ctr"/>
            <a:endParaRPr lang="fr-BE" sz="2400" dirty="0">
              <a:solidFill>
                <a:srgbClr val="00B050"/>
              </a:solidFill>
            </a:endParaRPr>
          </a:p>
          <a:p>
            <a:pPr algn="ctr"/>
            <a:r>
              <a:rPr lang="fr-BE" sz="4400" dirty="0">
                <a:solidFill>
                  <a:srgbClr val="00B050"/>
                </a:solidFill>
              </a:rPr>
              <a:t>oh, </a:t>
            </a:r>
            <a:r>
              <a:rPr lang="fr-BE" sz="4400" dirty="0" err="1">
                <a:solidFill>
                  <a:srgbClr val="00B050"/>
                </a:solidFill>
              </a:rPr>
              <a:t>nought</a:t>
            </a:r>
            <a:r>
              <a:rPr lang="fr-BE" sz="4400" dirty="0">
                <a:solidFill>
                  <a:srgbClr val="00B050"/>
                </a:solidFill>
              </a:rPr>
              <a:t>, </a:t>
            </a:r>
            <a:r>
              <a:rPr lang="fr-BE" sz="4400" dirty="0" err="1">
                <a:solidFill>
                  <a:srgbClr val="00B050"/>
                </a:solidFill>
              </a:rPr>
              <a:t>zero</a:t>
            </a:r>
            <a:r>
              <a:rPr lang="fr-BE" sz="4400" dirty="0">
                <a:solidFill>
                  <a:srgbClr val="00B050"/>
                </a:solidFill>
              </a:rPr>
              <a:t>, </a:t>
            </a:r>
          </a:p>
          <a:p>
            <a:pPr algn="ctr"/>
            <a:r>
              <a:rPr lang="fr-BE" sz="4400" dirty="0" err="1">
                <a:solidFill>
                  <a:srgbClr val="00B050"/>
                </a:solidFill>
              </a:rPr>
              <a:t>nil</a:t>
            </a:r>
            <a:r>
              <a:rPr lang="fr-BE" sz="4400" dirty="0">
                <a:solidFill>
                  <a:srgbClr val="00B050"/>
                </a:solidFill>
              </a:rPr>
              <a:t>, </a:t>
            </a:r>
            <a:r>
              <a:rPr lang="fr-BE" sz="4400" dirty="0" err="1">
                <a:solidFill>
                  <a:srgbClr val="00B050"/>
                </a:solidFill>
              </a:rPr>
              <a:t>nothing</a:t>
            </a:r>
            <a:r>
              <a:rPr lang="fr-BE" sz="4400" dirty="0">
                <a:solidFill>
                  <a:srgbClr val="00B050"/>
                </a:solidFill>
              </a:rPr>
              <a:t>, love</a:t>
            </a:r>
          </a:p>
          <a:p>
            <a:pPr algn="ctr"/>
            <a:endParaRPr lang="fr-BE" sz="4400" dirty="0">
              <a:solidFill>
                <a:srgbClr val="7030A0"/>
              </a:solidFill>
            </a:endParaRPr>
          </a:p>
        </p:txBody>
      </p:sp>
    </p:spTree>
    <p:extLst>
      <p:ext uri="{BB962C8B-B14F-4D97-AF65-F5344CB8AC3E}">
        <p14:creationId xmlns:p14="http://schemas.microsoft.com/office/powerpoint/2010/main" val="16430087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276127754"/>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646331"/>
          </a:xfrm>
          <a:prstGeom prst="rect">
            <a:avLst/>
          </a:prstGeom>
          <a:solidFill>
            <a:schemeClr val="tx1"/>
          </a:solidFill>
        </p:spPr>
        <p:txBody>
          <a:bodyPr wrap="square" rtlCol="0">
            <a:spAutoFit/>
          </a:bodyPr>
          <a:lstStyle/>
          <a:p>
            <a:pPr algn="ctr"/>
            <a:r>
              <a:rPr lang="fr-BE" sz="3600" dirty="0">
                <a:solidFill>
                  <a:srgbClr val="00B050"/>
                </a:solidFill>
              </a:rPr>
              <a:t>oh</a:t>
            </a:r>
          </a:p>
        </p:txBody>
      </p:sp>
      <p:sp>
        <p:nvSpPr>
          <p:cNvPr id="2" name="ZoneTexte 1"/>
          <p:cNvSpPr txBox="1"/>
          <p:nvPr/>
        </p:nvSpPr>
        <p:spPr>
          <a:xfrm>
            <a:off x="1619673" y="229975"/>
            <a:ext cx="7205710" cy="4647426"/>
          </a:xfrm>
          <a:prstGeom prst="rect">
            <a:avLst/>
          </a:prstGeom>
          <a:noFill/>
        </p:spPr>
        <p:txBody>
          <a:bodyPr wrap="square" rtlCol="0">
            <a:spAutoFit/>
          </a:bodyPr>
          <a:lstStyle/>
          <a:p>
            <a:endParaRPr lang="en-US" sz="3600" dirty="0">
              <a:solidFill>
                <a:srgbClr val="00B050"/>
              </a:solidFill>
            </a:endParaRPr>
          </a:p>
          <a:p>
            <a:pPr>
              <a:buFont typeface="Arial" pitchFamily="34" charset="0"/>
              <a:buChar char="•"/>
            </a:pPr>
            <a:r>
              <a:rPr lang="en-US" sz="3600" dirty="0">
                <a:solidFill>
                  <a:srgbClr val="00B050"/>
                </a:solidFill>
              </a:rPr>
              <a:t> </a:t>
            </a:r>
            <a:r>
              <a:rPr lang="en-US" sz="2800" dirty="0">
                <a:solidFill>
                  <a:srgbClr val="00B050"/>
                </a:solidFill>
              </a:rPr>
              <a:t>phone numbers    </a:t>
            </a:r>
          </a:p>
          <a:p>
            <a:pPr>
              <a:buFont typeface="Arial" pitchFamily="34" charset="0"/>
              <a:buChar char="•"/>
            </a:pPr>
            <a:r>
              <a:rPr lang="en-US" sz="2800" dirty="0">
                <a:solidFill>
                  <a:srgbClr val="00B050"/>
                </a:solidFill>
              </a:rPr>
              <a:t> account numbers </a:t>
            </a:r>
          </a:p>
          <a:p>
            <a:pPr>
              <a:buFont typeface="Arial" pitchFamily="34" charset="0"/>
              <a:buChar char="•"/>
            </a:pPr>
            <a:r>
              <a:rPr lang="en-US" sz="2800" dirty="0">
                <a:solidFill>
                  <a:srgbClr val="00B050"/>
                </a:solidFill>
              </a:rPr>
              <a:t> room numbers</a:t>
            </a:r>
          </a:p>
          <a:p>
            <a:pPr>
              <a:buFont typeface="Arial" pitchFamily="34" charset="0"/>
              <a:buChar char="•"/>
            </a:pPr>
            <a:r>
              <a:rPr lang="en-US" sz="2800" dirty="0">
                <a:solidFill>
                  <a:srgbClr val="00B050"/>
                </a:solidFill>
              </a:rPr>
              <a:t> bus numbers</a:t>
            </a:r>
          </a:p>
          <a:p>
            <a:endParaRPr lang="en-US" sz="1600" dirty="0">
              <a:solidFill>
                <a:srgbClr val="00B050"/>
              </a:solidFill>
            </a:endParaRPr>
          </a:p>
          <a:p>
            <a:r>
              <a:rPr lang="en-US" sz="1600" dirty="0">
                <a:solidFill>
                  <a:srgbClr val="00B050"/>
                </a:solidFill>
              </a:rPr>
              <a:t>Each figure is said separately.</a:t>
            </a:r>
          </a:p>
          <a:p>
            <a:pPr>
              <a:buFont typeface="Arial" pitchFamily="34" charset="0"/>
              <a:buChar char="•"/>
            </a:pPr>
            <a:endParaRPr lang="en-US" sz="2800" dirty="0">
              <a:solidFill>
                <a:srgbClr val="00B050"/>
              </a:solidFill>
            </a:endParaRPr>
          </a:p>
          <a:p>
            <a:endParaRPr lang="en-US" sz="4000" dirty="0">
              <a:solidFill>
                <a:srgbClr val="00B050"/>
              </a:solidFill>
            </a:endParaRPr>
          </a:p>
          <a:p>
            <a:endParaRPr lang="en-US" sz="4000" dirty="0">
              <a:solidFill>
                <a:srgbClr val="00B050"/>
              </a:solidFill>
            </a:endParaRPr>
          </a:p>
        </p:txBody>
      </p:sp>
      <p:pic>
        <p:nvPicPr>
          <p:cNvPr id="3" name="Imag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76056" y="332656"/>
            <a:ext cx="3719091" cy="3719091"/>
          </a:xfrm>
          <a:prstGeom prst="rect">
            <a:avLst/>
          </a:prstGeom>
        </p:spPr>
      </p:pic>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23728" y="3429000"/>
            <a:ext cx="2608066" cy="2608066"/>
          </a:xfrm>
          <a:prstGeom prst="rect">
            <a:avLst/>
          </a:prstGeom>
        </p:spPr>
      </p:pic>
      <p:pic>
        <p:nvPicPr>
          <p:cNvPr id="7" name="Imag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292080" y="5013176"/>
            <a:ext cx="1252135" cy="770545"/>
          </a:xfrm>
          <a:prstGeom prst="rect">
            <a:avLst/>
          </a:prstGeom>
        </p:spPr>
      </p:pic>
      <p:pic>
        <p:nvPicPr>
          <p:cNvPr id="8" name="Image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76256" y="5013176"/>
            <a:ext cx="1224136" cy="858723"/>
          </a:xfrm>
          <a:prstGeom prst="rect">
            <a:avLst/>
          </a:prstGeom>
        </p:spPr>
      </p:pic>
    </p:spTree>
    <p:extLst>
      <p:ext uri="{BB962C8B-B14F-4D97-AF65-F5344CB8AC3E}">
        <p14:creationId xmlns:p14="http://schemas.microsoft.com/office/powerpoint/2010/main" val="20480247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4012046759"/>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584775"/>
          </a:xfrm>
          <a:prstGeom prst="rect">
            <a:avLst/>
          </a:prstGeom>
          <a:solidFill>
            <a:schemeClr val="tx1"/>
          </a:solidFill>
        </p:spPr>
        <p:txBody>
          <a:bodyPr wrap="square" rtlCol="0">
            <a:spAutoFit/>
          </a:bodyPr>
          <a:lstStyle/>
          <a:p>
            <a:pPr algn="ctr"/>
            <a:r>
              <a:rPr lang="fr-BE" sz="3200" dirty="0" err="1">
                <a:solidFill>
                  <a:srgbClr val="00B050"/>
                </a:solidFill>
              </a:rPr>
              <a:t>Zero</a:t>
            </a:r>
            <a:endParaRPr lang="fr-BE" sz="3200" dirty="0">
              <a:solidFill>
                <a:srgbClr val="00B050"/>
              </a:solidFill>
            </a:endParaRPr>
          </a:p>
        </p:txBody>
      </p:sp>
      <p:sp>
        <p:nvSpPr>
          <p:cNvPr id="2" name="ZoneTexte 1"/>
          <p:cNvSpPr txBox="1"/>
          <p:nvPr/>
        </p:nvSpPr>
        <p:spPr>
          <a:xfrm>
            <a:off x="1475656" y="2564904"/>
            <a:ext cx="7135926" cy="1938992"/>
          </a:xfrm>
          <a:prstGeom prst="rect">
            <a:avLst/>
          </a:prstGeom>
          <a:noFill/>
        </p:spPr>
        <p:txBody>
          <a:bodyPr wrap="square" rtlCol="0">
            <a:spAutoFit/>
          </a:bodyPr>
          <a:lstStyle/>
          <a:p>
            <a:pPr>
              <a:buFont typeface="Arial" pitchFamily="34" charset="0"/>
              <a:buChar char="•"/>
            </a:pPr>
            <a:r>
              <a:rPr lang="en-US" sz="4000" dirty="0">
                <a:solidFill>
                  <a:srgbClr val="00B050"/>
                </a:solidFill>
              </a:rPr>
              <a:t> when measuring </a:t>
            </a:r>
            <a:r>
              <a:rPr lang="en-US" sz="4000" b="1" dirty="0">
                <a:solidFill>
                  <a:srgbClr val="00B050"/>
                </a:solidFill>
              </a:rPr>
              <a:t>temperatures</a:t>
            </a:r>
          </a:p>
          <a:p>
            <a:pPr>
              <a:buFont typeface="Arial" pitchFamily="34" charset="0"/>
              <a:buChar char="•"/>
            </a:pPr>
            <a:r>
              <a:rPr lang="en-US" sz="4000" dirty="0">
                <a:solidFill>
                  <a:srgbClr val="00B050"/>
                </a:solidFill>
              </a:rPr>
              <a:t> in</a:t>
            </a:r>
            <a:r>
              <a:rPr lang="en-US" sz="4000" b="1" dirty="0">
                <a:solidFill>
                  <a:srgbClr val="00B050"/>
                </a:solidFill>
              </a:rPr>
              <a:t> countdowns</a:t>
            </a:r>
            <a:r>
              <a:rPr lang="en-US" sz="4000" dirty="0">
                <a:solidFill>
                  <a:srgbClr val="00B050"/>
                </a:solidFill>
              </a:rPr>
              <a:t> </a:t>
            </a:r>
          </a:p>
          <a:p>
            <a:endParaRPr lang="en-US" sz="4000" dirty="0">
              <a:solidFill>
                <a:srgbClr val="00B050"/>
              </a:solidFill>
            </a:endParaRPr>
          </a:p>
        </p:txBody>
      </p:sp>
      <p:sp>
        <p:nvSpPr>
          <p:cNvPr id="19" name="ZoneTexte 18"/>
          <p:cNvSpPr txBox="1"/>
          <p:nvPr/>
        </p:nvSpPr>
        <p:spPr>
          <a:xfrm>
            <a:off x="5292080" y="876307"/>
            <a:ext cx="2789522" cy="1323439"/>
          </a:xfrm>
          <a:prstGeom prst="rect">
            <a:avLst/>
          </a:prstGeom>
          <a:solidFill>
            <a:srgbClr val="00B050"/>
          </a:solidFill>
        </p:spPr>
        <p:txBody>
          <a:bodyPr wrap="square" rtlCol="0">
            <a:spAutoFit/>
          </a:bodyPr>
          <a:lstStyle/>
          <a:p>
            <a:pPr algn="ctr">
              <a:tabLst>
                <a:tab pos="1436688" algn="l"/>
              </a:tabLst>
            </a:pPr>
            <a:r>
              <a:rPr lang="fr-BE" sz="4000" dirty="0" err="1"/>
              <a:t>zero</a:t>
            </a:r>
            <a:r>
              <a:rPr lang="fr-BE" sz="4000" dirty="0"/>
              <a:t> </a:t>
            </a:r>
            <a:r>
              <a:rPr lang="fr-BE" sz="4000" dirty="0" err="1">
                <a:solidFill>
                  <a:srgbClr val="00B0F0"/>
                </a:solidFill>
              </a:rPr>
              <a:t>degrees</a:t>
            </a:r>
            <a:endParaRPr lang="fr-BE" sz="4800" b="1" dirty="0">
              <a:solidFill>
                <a:srgbClr val="00B0F0"/>
              </a:solidFill>
            </a:endParaRPr>
          </a:p>
        </p:txBody>
      </p:sp>
      <p:pic>
        <p:nvPicPr>
          <p:cNvPr id="6" name="Imag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06348" y="806913"/>
            <a:ext cx="1922289" cy="1512000"/>
          </a:xfrm>
          <a:prstGeom prst="rect">
            <a:avLst/>
          </a:prstGeom>
        </p:spPr>
      </p:pic>
      <p:pic>
        <p:nvPicPr>
          <p:cNvPr id="8" name="Imag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923928" y="5805264"/>
            <a:ext cx="1252135" cy="770545"/>
          </a:xfrm>
          <a:prstGeom prst="rect">
            <a:avLst/>
          </a:prstGeom>
        </p:spPr>
      </p:pic>
      <p:pic>
        <p:nvPicPr>
          <p:cNvPr id="12" name="Image 1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364088" y="5805264"/>
            <a:ext cx="1224136" cy="858723"/>
          </a:xfrm>
          <a:prstGeom prst="rect">
            <a:avLst/>
          </a:prstGeom>
        </p:spPr>
      </p:pic>
      <p:pic>
        <p:nvPicPr>
          <p:cNvPr id="9" name="Imag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331640" y="3933056"/>
            <a:ext cx="2139427" cy="1872000"/>
          </a:xfrm>
          <a:prstGeom prst="rect">
            <a:avLst/>
          </a:prstGeom>
        </p:spPr>
      </p:pic>
      <p:sp>
        <p:nvSpPr>
          <p:cNvPr id="10" name="ZoneTexte 9"/>
          <p:cNvSpPr txBox="1"/>
          <p:nvPr/>
        </p:nvSpPr>
        <p:spPr>
          <a:xfrm>
            <a:off x="5148064" y="3645024"/>
            <a:ext cx="3293578" cy="1569660"/>
          </a:xfrm>
          <a:prstGeom prst="rect">
            <a:avLst/>
          </a:prstGeom>
          <a:solidFill>
            <a:srgbClr val="00B050"/>
          </a:solidFill>
        </p:spPr>
        <p:txBody>
          <a:bodyPr wrap="square" rtlCol="0">
            <a:spAutoFit/>
          </a:bodyPr>
          <a:lstStyle/>
          <a:p>
            <a:pPr algn="ctr">
              <a:tabLst>
                <a:tab pos="1436688" algn="l"/>
              </a:tabLst>
            </a:pPr>
            <a:r>
              <a:rPr lang="fr-BE" sz="3600" dirty="0"/>
              <a:t>9,8,7,6,5,4,3,2,1 … </a:t>
            </a:r>
            <a:r>
              <a:rPr lang="fr-BE" sz="6000" dirty="0" err="1">
                <a:solidFill>
                  <a:srgbClr val="FF0000"/>
                </a:solidFill>
              </a:rPr>
              <a:t>zero</a:t>
            </a:r>
            <a:endParaRPr lang="fr-BE" sz="6000" b="1" dirty="0">
              <a:solidFill>
                <a:srgbClr val="FF0000"/>
              </a:solidFill>
            </a:endParaRPr>
          </a:p>
        </p:txBody>
      </p:sp>
    </p:spTree>
    <p:extLst>
      <p:ext uri="{BB962C8B-B14F-4D97-AF65-F5344CB8AC3E}">
        <p14:creationId xmlns:p14="http://schemas.microsoft.com/office/powerpoint/2010/main" val="6221056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8"/>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1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968363323"/>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1200329"/>
          </a:xfrm>
          <a:prstGeom prst="rect">
            <a:avLst/>
          </a:prstGeom>
          <a:solidFill>
            <a:schemeClr val="tx1"/>
          </a:solidFill>
        </p:spPr>
        <p:txBody>
          <a:bodyPr wrap="square" rtlCol="0">
            <a:spAutoFit/>
          </a:bodyPr>
          <a:lstStyle/>
          <a:p>
            <a:pPr algn="ctr"/>
            <a:r>
              <a:rPr lang="fr-BE" sz="2400" dirty="0" err="1">
                <a:solidFill>
                  <a:srgbClr val="00B050"/>
                </a:solidFill>
              </a:rPr>
              <a:t>nought</a:t>
            </a:r>
            <a:endParaRPr lang="fr-BE" sz="2400" dirty="0">
              <a:solidFill>
                <a:srgbClr val="00B050"/>
              </a:solidFill>
            </a:endParaRPr>
          </a:p>
          <a:p>
            <a:pPr algn="ctr"/>
            <a:r>
              <a:rPr lang="fr-BE" sz="2400" dirty="0" err="1">
                <a:solidFill>
                  <a:srgbClr val="00B050"/>
                </a:solidFill>
              </a:rPr>
              <a:t>zero</a:t>
            </a:r>
            <a:endParaRPr lang="fr-BE" sz="2400" dirty="0">
              <a:solidFill>
                <a:srgbClr val="00B050"/>
              </a:solidFill>
            </a:endParaRPr>
          </a:p>
          <a:p>
            <a:pPr algn="ctr"/>
            <a:r>
              <a:rPr lang="fr-BE" sz="2400" dirty="0">
                <a:solidFill>
                  <a:srgbClr val="00B050"/>
                </a:solidFill>
              </a:rPr>
              <a:t>oh</a:t>
            </a:r>
          </a:p>
        </p:txBody>
      </p:sp>
      <p:sp>
        <p:nvSpPr>
          <p:cNvPr id="2" name="ZoneTexte 1"/>
          <p:cNvSpPr txBox="1"/>
          <p:nvPr/>
        </p:nvSpPr>
        <p:spPr>
          <a:xfrm>
            <a:off x="1619673" y="229975"/>
            <a:ext cx="7205710" cy="6863417"/>
          </a:xfrm>
          <a:prstGeom prst="rect">
            <a:avLst/>
          </a:prstGeom>
          <a:noFill/>
        </p:spPr>
        <p:txBody>
          <a:bodyPr wrap="square" rtlCol="0">
            <a:spAutoFit/>
          </a:bodyPr>
          <a:lstStyle/>
          <a:p>
            <a:r>
              <a:rPr lang="en-US" sz="4000" b="1" dirty="0">
                <a:solidFill>
                  <a:srgbClr val="00B050"/>
                </a:solidFill>
              </a:rPr>
              <a:t>Decimal point</a:t>
            </a:r>
            <a:endParaRPr lang="en-US" sz="4000" dirty="0">
              <a:solidFill>
                <a:srgbClr val="00B050"/>
              </a:solidFill>
            </a:endParaRPr>
          </a:p>
          <a:p>
            <a:pPr marL="571500" indent="-571500"/>
            <a:endParaRPr lang="en-US" sz="4000" dirty="0">
              <a:solidFill>
                <a:srgbClr val="00B050"/>
              </a:solidFill>
            </a:endParaRPr>
          </a:p>
          <a:p>
            <a:r>
              <a:rPr lang="en-US" sz="4000" dirty="0">
                <a:solidFill>
                  <a:srgbClr val="00B050"/>
                </a:solidFill>
              </a:rPr>
              <a:t>0</a:t>
            </a:r>
            <a:r>
              <a:rPr lang="en-US" sz="4000" dirty="0">
                <a:solidFill>
                  <a:srgbClr val="FF0000"/>
                </a:solidFill>
              </a:rPr>
              <a:t>.</a:t>
            </a:r>
            <a:r>
              <a:rPr lang="en-US" sz="4000" dirty="0">
                <a:solidFill>
                  <a:srgbClr val="00B050"/>
                </a:solidFill>
              </a:rPr>
              <a:t>05 %</a:t>
            </a:r>
          </a:p>
          <a:p>
            <a:r>
              <a:rPr lang="en-US" sz="4000" dirty="0">
                <a:solidFill>
                  <a:srgbClr val="00B050"/>
                </a:solidFill>
              </a:rPr>
              <a:t>      	     </a:t>
            </a:r>
            <a:r>
              <a:rPr lang="en-US" sz="4000" dirty="0" err="1">
                <a:solidFill>
                  <a:srgbClr val="00B0F0"/>
                </a:solidFill>
              </a:rPr>
              <a:t>nought</a:t>
            </a:r>
            <a:r>
              <a:rPr lang="en-US" sz="4000" dirty="0">
                <a:solidFill>
                  <a:srgbClr val="00B0F0"/>
                </a:solidFill>
              </a:rPr>
              <a:t> </a:t>
            </a:r>
            <a:r>
              <a:rPr lang="en-US" sz="4000" dirty="0">
                <a:solidFill>
                  <a:srgbClr val="FF0000"/>
                </a:solidFill>
              </a:rPr>
              <a:t>point</a:t>
            </a:r>
            <a:r>
              <a:rPr lang="en-US" sz="4000" dirty="0">
                <a:solidFill>
                  <a:srgbClr val="00B050"/>
                </a:solidFill>
              </a:rPr>
              <a:t> </a:t>
            </a:r>
            <a:r>
              <a:rPr lang="en-US" sz="4000" dirty="0" err="1">
                <a:solidFill>
                  <a:srgbClr val="00B0F0"/>
                </a:solidFill>
              </a:rPr>
              <a:t>nought</a:t>
            </a:r>
            <a:r>
              <a:rPr lang="en-US" sz="4000" dirty="0">
                <a:solidFill>
                  <a:srgbClr val="00B0F0"/>
                </a:solidFill>
              </a:rPr>
              <a:t>/</a:t>
            </a:r>
            <a:r>
              <a:rPr lang="en-US" sz="4000" dirty="0">
                <a:solidFill>
                  <a:srgbClr val="FFC000"/>
                </a:solidFill>
              </a:rPr>
              <a:t>oh</a:t>
            </a:r>
            <a:r>
              <a:rPr lang="en-US" sz="4000" dirty="0">
                <a:solidFill>
                  <a:srgbClr val="00B050"/>
                </a:solidFill>
              </a:rPr>
              <a:t> </a:t>
            </a:r>
          </a:p>
          <a:p>
            <a:r>
              <a:rPr lang="en-US" sz="4000" dirty="0">
                <a:solidFill>
                  <a:srgbClr val="00B050"/>
                </a:solidFill>
              </a:rPr>
              <a:t>             five</a:t>
            </a:r>
          </a:p>
          <a:p>
            <a:r>
              <a:rPr lang="en-US" sz="4000" dirty="0">
                <a:solidFill>
                  <a:srgbClr val="00B050"/>
                </a:solidFill>
              </a:rPr>
              <a:t>             </a:t>
            </a:r>
            <a:r>
              <a:rPr lang="en-US" sz="4000" dirty="0">
                <a:solidFill>
                  <a:srgbClr val="7030A0"/>
                </a:solidFill>
              </a:rPr>
              <a:t>zero</a:t>
            </a:r>
            <a:r>
              <a:rPr lang="en-US" sz="4000" dirty="0">
                <a:solidFill>
                  <a:srgbClr val="00B050"/>
                </a:solidFill>
              </a:rPr>
              <a:t> </a:t>
            </a:r>
            <a:r>
              <a:rPr lang="en-US" sz="4000" dirty="0">
                <a:solidFill>
                  <a:srgbClr val="FF0000"/>
                </a:solidFill>
              </a:rPr>
              <a:t>point</a:t>
            </a:r>
            <a:r>
              <a:rPr lang="en-US" sz="4000" dirty="0">
                <a:solidFill>
                  <a:srgbClr val="00B050"/>
                </a:solidFill>
              </a:rPr>
              <a:t> </a:t>
            </a:r>
            <a:r>
              <a:rPr lang="en-US" sz="4000" dirty="0">
                <a:solidFill>
                  <a:srgbClr val="7030A0"/>
                </a:solidFill>
              </a:rPr>
              <a:t>zero/</a:t>
            </a:r>
            <a:r>
              <a:rPr lang="en-US" sz="4000" dirty="0">
                <a:solidFill>
                  <a:srgbClr val="FFC000"/>
                </a:solidFill>
              </a:rPr>
              <a:t>oh</a:t>
            </a:r>
            <a:r>
              <a:rPr lang="en-US" sz="4000" dirty="0">
                <a:solidFill>
                  <a:srgbClr val="00B050"/>
                </a:solidFill>
              </a:rPr>
              <a:t> five</a:t>
            </a:r>
          </a:p>
          <a:p>
            <a:endParaRPr lang="en-US" sz="4000" dirty="0">
              <a:solidFill>
                <a:srgbClr val="00B050"/>
              </a:solidFill>
            </a:endParaRPr>
          </a:p>
          <a:p>
            <a:r>
              <a:rPr lang="en-US" sz="4000" dirty="0">
                <a:solidFill>
                  <a:srgbClr val="00B050"/>
                </a:solidFill>
              </a:rPr>
              <a:t>	     </a:t>
            </a:r>
            <a:r>
              <a:rPr lang="en-US" sz="4000" dirty="0" err="1">
                <a:solidFill>
                  <a:srgbClr val="00B0F0"/>
                </a:solidFill>
              </a:rPr>
              <a:t>nought</a:t>
            </a:r>
            <a:endParaRPr lang="en-US" sz="4000" dirty="0">
              <a:solidFill>
                <a:srgbClr val="00B0F0"/>
              </a:solidFill>
            </a:endParaRPr>
          </a:p>
          <a:p>
            <a:r>
              <a:rPr lang="en-US" sz="4000" dirty="0">
                <a:solidFill>
                  <a:srgbClr val="00B050"/>
                </a:solidFill>
              </a:rPr>
              <a:t>	     </a:t>
            </a:r>
            <a:r>
              <a:rPr lang="en-US" sz="4000" dirty="0">
                <a:solidFill>
                  <a:srgbClr val="FFC000"/>
                </a:solidFill>
              </a:rPr>
              <a:t>oh</a:t>
            </a:r>
            <a:r>
              <a:rPr lang="en-US" sz="4000" dirty="0">
                <a:solidFill>
                  <a:srgbClr val="00B050"/>
                </a:solidFill>
              </a:rPr>
              <a:t> </a:t>
            </a:r>
            <a:r>
              <a:rPr lang="en-US" sz="4000" dirty="0">
                <a:solidFill>
                  <a:schemeClr val="bg1"/>
                </a:solidFill>
              </a:rPr>
              <a:t>only </a:t>
            </a:r>
            <a:r>
              <a:rPr lang="en-US" sz="4000" dirty="0">
                <a:solidFill>
                  <a:srgbClr val="FF0000"/>
                </a:solidFill>
              </a:rPr>
              <a:t>AFTER</a:t>
            </a:r>
            <a:r>
              <a:rPr lang="en-US" sz="4000" dirty="0">
                <a:solidFill>
                  <a:schemeClr val="bg1"/>
                </a:solidFill>
              </a:rPr>
              <a:t> the decimal </a:t>
            </a:r>
          </a:p>
          <a:p>
            <a:r>
              <a:rPr lang="en-US" sz="4000" dirty="0">
                <a:solidFill>
                  <a:schemeClr val="bg1"/>
                </a:solidFill>
              </a:rPr>
              <a:t>             point</a:t>
            </a:r>
          </a:p>
          <a:p>
            <a:endParaRPr lang="en-US" sz="4000" dirty="0">
              <a:solidFill>
                <a:srgbClr val="00B050"/>
              </a:solidFill>
            </a:endParaRPr>
          </a:p>
        </p:txBody>
      </p:sp>
      <p:pic>
        <p:nvPicPr>
          <p:cNvPr id="6" name="Imag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20272" y="205134"/>
            <a:ext cx="1509051" cy="1627819"/>
          </a:xfrm>
          <a:prstGeom prst="rect">
            <a:avLst/>
          </a:prstGeom>
        </p:spPr>
      </p:pic>
      <p:pic>
        <p:nvPicPr>
          <p:cNvPr id="7" name="Imag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99876" y="2357120"/>
            <a:ext cx="1287948" cy="792584"/>
          </a:xfrm>
          <a:prstGeom prst="rect">
            <a:avLst/>
          </a:prstGeom>
        </p:spPr>
      </p:pic>
      <p:pic>
        <p:nvPicPr>
          <p:cNvPr id="9" name="Image 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329006" y="3297870"/>
            <a:ext cx="802834" cy="563178"/>
          </a:xfrm>
          <a:prstGeom prst="rect">
            <a:avLst/>
          </a:prstGeom>
        </p:spPr>
      </p:pic>
      <p:pic>
        <p:nvPicPr>
          <p:cNvPr id="10" name="Image 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91105" y="3338016"/>
            <a:ext cx="849927" cy="523032"/>
          </a:xfrm>
          <a:prstGeom prst="rect">
            <a:avLst/>
          </a:prstGeom>
        </p:spPr>
      </p:pic>
      <p:pic>
        <p:nvPicPr>
          <p:cNvPr id="15" name="Image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99876" y="4152485"/>
            <a:ext cx="1287948" cy="792583"/>
          </a:xfrm>
          <a:prstGeom prst="rect">
            <a:avLst/>
          </a:prstGeom>
        </p:spPr>
      </p:pic>
      <p:pic>
        <p:nvPicPr>
          <p:cNvPr id="16" name="Image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69541" y="5125346"/>
            <a:ext cx="802834" cy="563178"/>
          </a:xfrm>
          <a:prstGeom prst="rect">
            <a:avLst/>
          </a:prstGeom>
        </p:spPr>
      </p:pic>
      <p:pic>
        <p:nvPicPr>
          <p:cNvPr id="17" name="Image 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31640" y="5165492"/>
            <a:ext cx="849927" cy="523032"/>
          </a:xfrm>
          <a:prstGeom prst="rect">
            <a:avLst/>
          </a:prstGeom>
        </p:spPr>
      </p:pic>
    </p:spTree>
    <p:extLst>
      <p:ext uri="{BB962C8B-B14F-4D97-AF65-F5344CB8AC3E}">
        <p14:creationId xmlns:p14="http://schemas.microsoft.com/office/powerpoint/2010/main" val="25823761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9"/>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7"/>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16"/>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
                                            <p:txEl>
                                              <p:pRg st="8" end="8"/>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098663181"/>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1077218"/>
          </a:xfrm>
          <a:prstGeom prst="rect">
            <a:avLst/>
          </a:prstGeom>
          <a:solidFill>
            <a:schemeClr val="tx1"/>
          </a:solidFill>
        </p:spPr>
        <p:txBody>
          <a:bodyPr wrap="square" rtlCol="0">
            <a:spAutoFit/>
          </a:bodyPr>
          <a:lstStyle/>
          <a:p>
            <a:pPr algn="ctr"/>
            <a:r>
              <a:rPr lang="fr-BE" sz="3200" dirty="0" err="1">
                <a:solidFill>
                  <a:srgbClr val="00B050"/>
                </a:solidFill>
              </a:rPr>
              <a:t>zero</a:t>
            </a:r>
            <a:endParaRPr lang="fr-BE" sz="3200" dirty="0">
              <a:solidFill>
                <a:srgbClr val="00B050"/>
              </a:solidFill>
            </a:endParaRPr>
          </a:p>
          <a:p>
            <a:pPr algn="ctr"/>
            <a:r>
              <a:rPr lang="fr-BE" sz="3200" dirty="0" err="1">
                <a:solidFill>
                  <a:srgbClr val="00B050"/>
                </a:solidFill>
              </a:rPr>
              <a:t>nil</a:t>
            </a:r>
            <a:endParaRPr lang="fr-BE" sz="3200" dirty="0">
              <a:solidFill>
                <a:srgbClr val="00B050"/>
              </a:solidFill>
            </a:endParaRPr>
          </a:p>
        </p:txBody>
      </p:sp>
      <p:sp>
        <p:nvSpPr>
          <p:cNvPr id="2" name="ZoneTexte 1"/>
          <p:cNvSpPr txBox="1"/>
          <p:nvPr/>
        </p:nvSpPr>
        <p:spPr>
          <a:xfrm>
            <a:off x="1403648" y="3068960"/>
            <a:ext cx="7216280" cy="3170099"/>
          </a:xfrm>
          <a:prstGeom prst="rect">
            <a:avLst/>
          </a:prstGeom>
          <a:noFill/>
        </p:spPr>
        <p:txBody>
          <a:bodyPr wrap="square" rtlCol="0">
            <a:spAutoFit/>
          </a:bodyPr>
          <a:lstStyle/>
          <a:p>
            <a:r>
              <a:rPr lang="en-US" sz="4000" dirty="0">
                <a:solidFill>
                  <a:srgbClr val="00B050"/>
                </a:solidFill>
              </a:rPr>
              <a:t>for </a:t>
            </a:r>
            <a:r>
              <a:rPr lang="en-US" sz="4000" b="1" dirty="0">
                <a:solidFill>
                  <a:srgbClr val="00B050"/>
                </a:solidFill>
              </a:rPr>
              <a:t>scores</a:t>
            </a:r>
            <a:r>
              <a:rPr lang="en-US" sz="4000" dirty="0">
                <a:solidFill>
                  <a:srgbClr val="00B050"/>
                </a:solidFill>
              </a:rPr>
              <a:t> in </a:t>
            </a:r>
            <a:r>
              <a:rPr lang="en-US" sz="4000" b="1" dirty="0">
                <a:solidFill>
                  <a:srgbClr val="00B050"/>
                </a:solidFill>
              </a:rPr>
              <a:t>team sports</a:t>
            </a:r>
            <a:r>
              <a:rPr lang="en-US" sz="4000" dirty="0">
                <a:solidFill>
                  <a:srgbClr val="00B050"/>
                </a:solidFill>
              </a:rPr>
              <a:t>,</a:t>
            </a:r>
          </a:p>
          <a:p>
            <a:r>
              <a:rPr lang="en-US" sz="4000" dirty="0">
                <a:solidFill>
                  <a:srgbClr val="00B050"/>
                </a:solidFill>
              </a:rPr>
              <a:t>e.g. football </a:t>
            </a:r>
          </a:p>
          <a:p>
            <a:endParaRPr lang="en-US" sz="4000" dirty="0">
              <a:solidFill>
                <a:srgbClr val="00B050"/>
              </a:solidFill>
            </a:endParaRPr>
          </a:p>
          <a:p>
            <a:endParaRPr lang="en-US" sz="4000" dirty="0">
              <a:solidFill>
                <a:srgbClr val="00B050"/>
              </a:solidFill>
            </a:endParaRPr>
          </a:p>
          <a:p>
            <a:endParaRPr lang="en-US" sz="4000" dirty="0">
              <a:solidFill>
                <a:srgbClr val="00B050"/>
              </a:solidFill>
            </a:endParaRPr>
          </a:p>
        </p:txBody>
      </p:sp>
      <p:pic>
        <p:nvPicPr>
          <p:cNvPr id="7" name="Imag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99792" y="396488"/>
            <a:ext cx="3825424" cy="2448272"/>
          </a:xfrm>
          <a:prstGeom prst="rect">
            <a:avLst/>
          </a:prstGeom>
        </p:spPr>
      </p:pic>
      <p:sp>
        <p:nvSpPr>
          <p:cNvPr id="8" name="ZoneTexte 7"/>
          <p:cNvSpPr txBox="1"/>
          <p:nvPr/>
        </p:nvSpPr>
        <p:spPr>
          <a:xfrm>
            <a:off x="3059832" y="4365104"/>
            <a:ext cx="2636506" cy="707886"/>
          </a:xfrm>
          <a:prstGeom prst="rect">
            <a:avLst/>
          </a:prstGeom>
          <a:solidFill>
            <a:srgbClr val="00B050"/>
          </a:solidFill>
        </p:spPr>
        <p:txBody>
          <a:bodyPr wrap="square" rtlCol="0">
            <a:spAutoFit/>
          </a:bodyPr>
          <a:lstStyle/>
          <a:p>
            <a:pPr algn="ctr">
              <a:tabLst>
                <a:tab pos="1436688" algn="l"/>
              </a:tabLst>
            </a:pPr>
            <a:r>
              <a:rPr lang="fr-BE" sz="4000" dirty="0"/>
              <a:t>1 -  </a:t>
            </a:r>
            <a:r>
              <a:rPr lang="fr-BE" sz="4000" dirty="0" err="1">
                <a:solidFill>
                  <a:srgbClr val="FF0000"/>
                </a:solidFill>
              </a:rPr>
              <a:t>zero</a:t>
            </a:r>
            <a:endParaRPr lang="fr-BE" sz="4000" b="1" dirty="0">
              <a:solidFill>
                <a:srgbClr val="FF0000"/>
              </a:solidFill>
            </a:endParaRPr>
          </a:p>
        </p:txBody>
      </p:sp>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012160" y="4149080"/>
            <a:ext cx="1385619" cy="972000"/>
          </a:xfrm>
          <a:prstGeom prst="rect">
            <a:avLst/>
          </a:prstGeom>
        </p:spPr>
      </p:pic>
      <p:sp>
        <p:nvSpPr>
          <p:cNvPr id="9" name="ZoneTexte 8"/>
          <p:cNvSpPr txBox="1"/>
          <p:nvPr/>
        </p:nvSpPr>
        <p:spPr>
          <a:xfrm>
            <a:off x="2987824" y="5733256"/>
            <a:ext cx="2789522" cy="707886"/>
          </a:xfrm>
          <a:prstGeom prst="rect">
            <a:avLst/>
          </a:prstGeom>
          <a:solidFill>
            <a:srgbClr val="00B050"/>
          </a:solidFill>
        </p:spPr>
        <p:txBody>
          <a:bodyPr wrap="square" rtlCol="0">
            <a:spAutoFit/>
          </a:bodyPr>
          <a:lstStyle/>
          <a:p>
            <a:pPr algn="ctr">
              <a:tabLst>
                <a:tab pos="1436688" algn="l"/>
              </a:tabLst>
            </a:pPr>
            <a:r>
              <a:rPr lang="fr-BE" sz="4000"/>
              <a:t>1 - </a:t>
            </a:r>
            <a:r>
              <a:rPr lang="fr-BE" sz="4000" dirty="0" err="1">
                <a:solidFill>
                  <a:srgbClr val="FF0000"/>
                </a:solidFill>
              </a:rPr>
              <a:t>nil</a:t>
            </a:r>
            <a:endParaRPr lang="fr-BE" sz="4800" b="1" dirty="0">
              <a:solidFill>
                <a:srgbClr val="FF0000"/>
              </a:solidFill>
            </a:endParaRPr>
          </a:p>
        </p:txBody>
      </p:sp>
      <p:pic>
        <p:nvPicPr>
          <p:cNvPr id="10" name="Image 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012160" y="5589240"/>
            <a:ext cx="1579500" cy="972000"/>
          </a:xfrm>
          <a:prstGeom prst="rect">
            <a:avLst/>
          </a:prstGeom>
        </p:spPr>
      </p:pic>
    </p:spTree>
    <p:extLst>
      <p:ext uri="{BB962C8B-B14F-4D97-AF65-F5344CB8AC3E}">
        <p14:creationId xmlns:p14="http://schemas.microsoft.com/office/powerpoint/2010/main" val="28043339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299093898"/>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646331"/>
          </a:xfrm>
          <a:prstGeom prst="rect">
            <a:avLst/>
          </a:prstGeom>
          <a:solidFill>
            <a:schemeClr val="tx1"/>
          </a:solidFill>
        </p:spPr>
        <p:txBody>
          <a:bodyPr wrap="square" rtlCol="0">
            <a:spAutoFit/>
          </a:bodyPr>
          <a:lstStyle/>
          <a:p>
            <a:pPr algn="ctr"/>
            <a:r>
              <a:rPr lang="fr-BE" sz="3600" dirty="0">
                <a:solidFill>
                  <a:srgbClr val="00B050"/>
                </a:solidFill>
              </a:rPr>
              <a:t>love</a:t>
            </a:r>
          </a:p>
        </p:txBody>
      </p:sp>
      <p:sp>
        <p:nvSpPr>
          <p:cNvPr id="2" name="ZoneTexte 1"/>
          <p:cNvSpPr txBox="1"/>
          <p:nvPr/>
        </p:nvSpPr>
        <p:spPr>
          <a:xfrm>
            <a:off x="1619673" y="229975"/>
            <a:ext cx="7205710" cy="1323439"/>
          </a:xfrm>
          <a:prstGeom prst="rect">
            <a:avLst/>
          </a:prstGeom>
          <a:noFill/>
        </p:spPr>
        <p:txBody>
          <a:bodyPr wrap="square" rtlCol="0">
            <a:spAutoFit/>
          </a:bodyPr>
          <a:lstStyle/>
          <a:p>
            <a:r>
              <a:rPr lang="en-US" sz="4000" dirty="0">
                <a:solidFill>
                  <a:srgbClr val="00B050"/>
                </a:solidFill>
              </a:rPr>
              <a:t>For </a:t>
            </a:r>
            <a:r>
              <a:rPr lang="en-US" sz="4000" b="1" dirty="0">
                <a:solidFill>
                  <a:srgbClr val="00B050"/>
                </a:solidFill>
              </a:rPr>
              <a:t>scores</a:t>
            </a:r>
            <a:r>
              <a:rPr lang="en-US" sz="4000" dirty="0">
                <a:solidFill>
                  <a:srgbClr val="00B050"/>
                </a:solidFill>
              </a:rPr>
              <a:t> in </a:t>
            </a:r>
            <a:r>
              <a:rPr lang="en-US" sz="4000" b="1" dirty="0">
                <a:solidFill>
                  <a:srgbClr val="00B050"/>
                </a:solidFill>
              </a:rPr>
              <a:t>tennis</a:t>
            </a:r>
            <a:endParaRPr lang="en-US" sz="4000" dirty="0">
              <a:solidFill>
                <a:srgbClr val="00B050"/>
              </a:solidFill>
            </a:endParaRPr>
          </a:p>
          <a:p>
            <a:endParaRPr lang="en-US" sz="4000" dirty="0">
              <a:solidFill>
                <a:srgbClr val="00B050"/>
              </a:solidFill>
            </a:endParaRPr>
          </a:p>
        </p:txBody>
      </p:sp>
      <p:sp>
        <p:nvSpPr>
          <p:cNvPr id="12" name="ZoneTexte 11"/>
          <p:cNvSpPr txBox="1"/>
          <p:nvPr/>
        </p:nvSpPr>
        <p:spPr>
          <a:xfrm>
            <a:off x="5470061" y="5389139"/>
            <a:ext cx="2789522" cy="707886"/>
          </a:xfrm>
          <a:prstGeom prst="rect">
            <a:avLst/>
          </a:prstGeom>
          <a:solidFill>
            <a:srgbClr val="00B050"/>
          </a:solidFill>
        </p:spPr>
        <p:txBody>
          <a:bodyPr wrap="square" rtlCol="0">
            <a:spAutoFit/>
          </a:bodyPr>
          <a:lstStyle/>
          <a:p>
            <a:pPr algn="ctr">
              <a:tabLst>
                <a:tab pos="1436688" algn="l"/>
              </a:tabLst>
            </a:pPr>
            <a:r>
              <a:rPr lang="fr-BE" sz="4000" dirty="0"/>
              <a:t>love</a:t>
            </a:r>
            <a:endParaRPr lang="fr-BE" sz="4800" b="1" dirty="0"/>
          </a:p>
        </p:txBody>
      </p:sp>
      <p:pic>
        <p:nvPicPr>
          <p:cNvPr id="3" name="Imag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33195" y="3000681"/>
            <a:ext cx="3096344" cy="3096344"/>
          </a:xfrm>
          <a:prstGeom prst="rect">
            <a:avLst/>
          </a:prstGeom>
        </p:spPr>
      </p:pic>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83166" y="3004002"/>
            <a:ext cx="2763311" cy="2069816"/>
          </a:xfrm>
          <a:prstGeom prst="rect">
            <a:avLst/>
          </a:prstGeom>
        </p:spPr>
      </p:pic>
      <p:pic>
        <p:nvPicPr>
          <p:cNvPr id="6" name="Image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72201" y="1412776"/>
            <a:ext cx="1536368" cy="1077751"/>
          </a:xfrm>
          <a:prstGeom prst="rect">
            <a:avLst/>
          </a:prstGeom>
        </p:spPr>
      </p:pic>
      <p:pic>
        <p:nvPicPr>
          <p:cNvPr id="7" name="Imag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372200" y="284793"/>
            <a:ext cx="1536368" cy="945457"/>
          </a:xfrm>
          <a:prstGeom prst="rect">
            <a:avLst/>
          </a:prstGeom>
        </p:spPr>
      </p:pic>
    </p:spTree>
    <p:extLst>
      <p:ext uri="{BB962C8B-B14F-4D97-AF65-F5344CB8AC3E}">
        <p14:creationId xmlns:p14="http://schemas.microsoft.com/office/powerpoint/2010/main" val="22207999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856330095"/>
              </p:ext>
            </p:extLst>
          </p:nvPr>
        </p:nvGraphicFramePr>
        <p:xfrm>
          <a:off x="467544" y="2348880"/>
          <a:ext cx="8458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p:cNvSpPr txBox="1"/>
          <p:nvPr/>
        </p:nvSpPr>
        <p:spPr>
          <a:xfrm>
            <a:off x="755576" y="1052736"/>
            <a:ext cx="7848872" cy="1323439"/>
          </a:xfrm>
          <a:prstGeom prst="rect">
            <a:avLst/>
          </a:prstGeom>
          <a:noFill/>
          <a:ln>
            <a:solidFill>
              <a:srgbClr val="C00000"/>
            </a:solidFill>
          </a:ln>
        </p:spPr>
        <p:txBody>
          <a:bodyPr wrap="square" rtlCol="0">
            <a:spAutoFit/>
          </a:bodyPr>
          <a:lstStyle/>
          <a:p>
            <a:pPr algn="ctr"/>
            <a:r>
              <a:rPr lang="fr-BE" sz="8000" dirty="0" err="1">
                <a:solidFill>
                  <a:srgbClr val="C00000"/>
                </a:solidFill>
              </a:rPr>
              <a:t>Numbers</a:t>
            </a:r>
            <a:endParaRPr lang="fr-BE" sz="8000" dirty="0">
              <a:solidFill>
                <a:srgbClr val="C00000"/>
              </a:solidFill>
            </a:endParaRPr>
          </a:p>
        </p:txBody>
      </p:sp>
      <p:sp>
        <p:nvSpPr>
          <p:cNvPr id="6" name="ZoneTexte 5"/>
          <p:cNvSpPr txBox="1"/>
          <p:nvPr/>
        </p:nvSpPr>
        <p:spPr>
          <a:xfrm>
            <a:off x="899592" y="2780928"/>
            <a:ext cx="7488832" cy="1138773"/>
          </a:xfrm>
          <a:prstGeom prst="rect">
            <a:avLst/>
          </a:prstGeom>
          <a:noFill/>
        </p:spPr>
        <p:txBody>
          <a:bodyPr wrap="square" rtlCol="0">
            <a:spAutoFit/>
          </a:bodyPr>
          <a:lstStyle/>
          <a:p>
            <a:r>
              <a:rPr lang="fr-BE" sz="4800" dirty="0">
                <a:solidFill>
                  <a:srgbClr val="C00000"/>
                </a:solidFill>
              </a:rPr>
              <a:t>1, 2, 3, 4, 5, 6, 7, 8, 9, 10, …</a:t>
            </a:r>
          </a:p>
          <a:p>
            <a:endParaRPr lang="fr-BE" sz="2000" dirty="0">
              <a:solidFill>
                <a:srgbClr val="C00000"/>
              </a:solidFill>
            </a:endParaRPr>
          </a:p>
        </p:txBody>
      </p:sp>
    </p:spTree>
    <p:extLst>
      <p:ext uri="{BB962C8B-B14F-4D97-AF65-F5344CB8AC3E}">
        <p14:creationId xmlns:p14="http://schemas.microsoft.com/office/powerpoint/2010/main" val="6414698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Dgm bld="one"/>
        </p:bldSub>
      </p:bldGraphic>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299093898"/>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646331"/>
          </a:xfrm>
          <a:prstGeom prst="rect">
            <a:avLst/>
          </a:prstGeom>
          <a:solidFill>
            <a:schemeClr val="tx1"/>
          </a:solidFill>
        </p:spPr>
        <p:txBody>
          <a:bodyPr wrap="square" rtlCol="0">
            <a:spAutoFit/>
          </a:bodyPr>
          <a:lstStyle/>
          <a:p>
            <a:pPr algn="ctr"/>
            <a:r>
              <a:rPr lang="fr-BE" sz="3600" dirty="0">
                <a:solidFill>
                  <a:srgbClr val="00B050"/>
                </a:solidFill>
              </a:rPr>
              <a:t>love</a:t>
            </a:r>
          </a:p>
        </p:txBody>
      </p:sp>
      <p:sp>
        <p:nvSpPr>
          <p:cNvPr id="2" name="ZoneTexte 1"/>
          <p:cNvSpPr txBox="1"/>
          <p:nvPr/>
        </p:nvSpPr>
        <p:spPr>
          <a:xfrm>
            <a:off x="1619673" y="229975"/>
            <a:ext cx="7205710" cy="6678751"/>
          </a:xfrm>
          <a:prstGeom prst="rect">
            <a:avLst/>
          </a:prstGeom>
          <a:noFill/>
        </p:spPr>
        <p:txBody>
          <a:bodyPr wrap="square" rtlCol="0">
            <a:spAutoFit/>
          </a:bodyPr>
          <a:lstStyle/>
          <a:p>
            <a:pPr algn="just"/>
            <a:r>
              <a:rPr lang="en-US" sz="4000" dirty="0">
                <a:solidFill>
                  <a:srgbClr val="00B050"/>
                </a:solidFill>
              </a:rPr>
              <a:t>What is the origin of </a:t>
            </a:r>
          </a:p>
          <a:p>
            <a:pPr algn="just"/>
            <a:r>
              <a:rPr lang="en-US" sz="4000" dirty="0">
                <a:solidFill>
                  <a:srgbClr val="00B050"/>
                </a:solidFill>
              </a:rPr>
              <a:t>'love‘ in tennis scoring?</a:t>
            </a:r>
          </a:p>
          <a:p>
            <a:pPr algn="just"/>
            <a:endParaRPr lang="en-US" sz="3600" dirty="0">
              <a:solidFill>
                <a:srgbClr val="00B050"/>
              </a:solidFill>
            </a:endParaRPr>
          </a:p>
          <a:p>
            <a:pPr algn="just"/>
            <a:r>
              <a:rPr lang="en-US" sz="3600" dirty="0">
                <a:solidFill>
                  <a:srgbClr val="00B050"/>
                </a:solidFill>
              </a:rPr>
              <a:t>debatable </a:t>
            </a:r>
          </a:p>
          <a:p>
            <a:pPr algn="just"/>
            <a:endParaRPr lang="en-US" sz="2800" dirty="0">
              <a:solidFill>
                <a:srgbClr val="00B050"/>
              </a:solidFill>
            </a:endParaRPr>
          </a:p>
          <a:p>
            <a:pPr marL="457200" indent="-457200" algn="just">
              <a:buFont typeface="Arial" panose="020B0604020202020204" pitchFamily="34" charset="0"/>
              <a:buChar char="•"/>
            </a:pPr>
            <a:r>
              <a:rPr lang="en-US" sz="2800" dirty="0">
                <a:solidFill>
                  <a:srgbClr val="00B050"/>
                </a:solidFill>
              </a:rPr>
              <a:t>Some say it’s French, "</a:t>
            </a:r>
            <a:r>
              <a:rPr lang="en-US" sz="2800" dirty="0" err="1">
                <a:solidFill>
                  <a:srgbClr val="00B050"/>
                </a:solidFill>
              </a:rPr>
              <a:t>l’oeuf</a:t>
            </a:r>
            <a:r>
              <a:rPr lang="en-US" sz="2800" dirty="0">
                <a:solidFill>
                  <a:srgbClr val="00B050"/>
                </a:solidFill>
              </a:rPr>
              <a:t>", meaning "egg", which looks like a zero. </a:t>
            </a:r>
          </a:p>
          <a:p>
            <a:pPr marL="457200" indent="-457200" algn="just">
              <a:buFont typeface="Arial" panose="020B0604020202020204" pitchFamily="34" charset="0"/>
              <a:buChar char="•"/>
            </a:pPr>
            <a:r>
              <a:rPr lang="en-US" sz="2800" dirty="0">
                <a:solidFill>
                  <a:srgbClr val="00B050"/>
                </a:solidFill>
              </a:rPr>
              <a:t>Others say it’s an English term, along the lines of "playing for love" (as in, if you’re scoring zero, you must be playing because you love it, because you’re not good at it.) </a:t>
            </a:r>
          </a:p>
          <a:p>
            <a:pPr algn="just"/>
            <a:endParaRPr lang="en-US" sz="4000" dirty="0">
              <a:solidFill>
                <a:srgbClr val="00B050"/>
              </a:solidFill>
            </a:endParaRPr>
          </a:p>
          <a:p>
            <a:pPr algn="just"/>
            <a:endParaRPr lang="en-US" sz="4000" dirty="0">
              <a:solidFill>
                <a:srgbClr val="00B050"/>
              </a:solidFill>
            </a:endParaRPr>
          </a:p>
        </p:txBody>
      </p:sp>
    </p:spTree>
    <p:extLst>
      <p:ext uri="{BB962C8B-B14F-4D97-AF65-F5344CB8AC3E}">
        <p14:creationId xmlns:p14="http://schemas.microsoft.com/office/powerpoint/2010/main" val="22207999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241614685"/>
              </p:ext>
            </p:extLst>
          </p:nvPr>
        </p:nvGraphicFramePr>
        <p:xfrm>
          <a:off x="467544" y="2348880"/>
          <a:ext cx="8458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p:cNvSpPr txBox="1"/>
          <p:nvPr/>
        </p:nvSpPr>
        <p:spPr>
          <a:xfrm>
            <a:off x="755576" y="1052736"/>
            <a:ext cx="7848872" cy="1323439"/>
          </a:xfrm>
          <a:prstGeom prst="rect">
            <a:avLst/>
          </a:prstGeom>
          <a:ln>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fr-BE" sz="8000" dirty="0" err="1">
                <a:solidFill>
                  <a:srgbClr val="0070C0"/>
                </a:solidFill>
              </a:rPr>
              <a:t>Numbers</a:t>
            </a:r>
            <a:endParaRPr lang="fr-BE" sz="8000" dirty="0">
              <a:solidFill>
                <a:srgbClr val="0070C0"/>
              </a:solidFill>
            </a:endParaRPr>
          </a:p>
        </p:txBody>
      </p:sp>
      <p:sp>
        <p:nvSpPr>
          <p:cNvPr id="6" name="ZoneTexte 5"/>
          <p:cNvSpPr txBox="1"/>
          <p:nvPr/>
        </p:nvSpPr>
        <p:spPr>
          <a:xfrm>
            <a:off x="881657" y="2503849"/>
            <a:ext cx="7488832" cy="1938992"/>
          </a:xfrm>
          <a:prstGeom prst="rect">
            <a:avLst/>
          </a:prstGeom>
          <a:noFill/>
        </p:spPr>
        <p:txBody>
          <a:bodyPr wrap="square" rtlCol="0">
            <a:spAutoFit/>
          </a:bodyPr>
          <a:lstStyle/>
          <a:p>
            <a:pPr algn="ctr"/>
            <a:r>
              <a:rPr lang="fr-BE" sz="4000" dirty="0">
                <a:solidFill>
                  <a:srgbClr val="0070C0"/>
                </a:solidFill>
              </a:rPr>
              <a:t>6th </a:t>
            </a:r>
            <a:r>
              <a:rPr lang="fr-BE" sz="4000" dirty="0" err="1">
                <a:solidFill>
                  <a:srgbClr val="0070C0"/>
                </a:solidFill>
              </a:rPr>
              <a:t>November</a:t>
            </a:r>
            <a:r>
              <a:rPr lang="fr-BE" sz="4000" dirty="0">
                <a:solidFill>
                  <a:srgbClr val="0070C0"/>
                </a:solidFill>
              </a:rPr>
              <a:t> 2012</a:t>
            </a:r>
          </a:p>
          <a:p>
            <a:pPr algn="ctr"/>
            <a:r>
              <a:rPr lang="fr-BE" sz="4000" dirty="0" err="1">
                <a:solidFill>
                  <a:srgbClr val="0070C0"/>
                </a:solidFill>
              </a:rPr>
              <a:t>November</a:t>
            </a:r>
            <a:r>
              <a:rPr lang="fr-BE" sz="4000" dirty="0">
                <a:solidFill>
                  <a:srgbClr val="0070C0"/>
                </a:solidFill>
              </a:rPr>
              <a:t> 6, 2012</a:t>
            </a:r>
          </a:p>
          <a:p>
            <a:pPr algn="ctr"/>
            <a:endParaRPr lang="fr-BE" sz="4000" dirty="0">
              <a:solidFill>
                <a:srgbClr val="00B050"/>
              </a:solidFill>
            </a:endParaRPr>
          </a:p>
        </p:txBody>
      </p:sp>
    </p:spTree>
    <p:extLst>
      <p:ext uri="{BB962C8B-B14F-4D97-AF65-F5344CB8AC3E}">
        <p14:creationId xmlns:p14="http://schemas.microsoft.com/office/powerpoint/2010/main" val="21630089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485569494"/>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24815" y="836712"/>
            <a:ext cx="1115616" cy="584775"/>
          </a:xfrm>
          <a:prstGeom prst="rect">
            <a:avLst/>
          </a:prstGeom>
          <a:solidFill>
            <a:schemeClr val="tx1"/>
          </a:solidFill>
        </p:spPr>
        <p:txBody>
          <a:bodyPr wrap="square" rtlCol="0">
            <a:spAutoFit/>
          </a:bodyPr>
          <a:lstStyle/>
          <a:p>
            <a:pPr algn="ctr"/>
            <a:r>
              <a:rPr lang="fr-BE" sz="3200" dirty="0" err="1">
                <a:solidFill>
                  <a:srgbClr val="0070C0"/>
                </a:solidFill>
              </a:rPr>
              <a:t>Years</a:t>
            </a:r>
            <a:endParaRPr lang="fr-BE" sz="3200" dirty="0">
              <a:solidFill>
                <a:srgbClr val="0070C0"/>
              </a:solidFill>
            </a:endParaRPr>
          </a:p>
        </p:txBody>
      </p:sp>
      <p:sp>
        <p:nvSpPr>
          <p:cNvPr id="2" name="ZoneTexte 1"/>
          <p:cNvSpPr txBox="1"/>
          <p:nvPr/>
        </p:nvSpPr>
        <p:spPr>
          <a:xfrm>
            <a:off x="1408559" y="229975"/>
            <a:ext cx="4963641" cy="6001643"/>
          </a:xfrm>
          <a:prstGeom prst="rect">
            <a:avLst/>
          </a:prstGeom>
          <a:noFill/>
        </p:spPr>
        <p:txBody>
          <a:bodyPr wrap="square" rtlCol="0">
            <a:spAutoFit/>
          </a:bodyPr>
          <a:lstStyle/>
          <a:p>
            <a:r>
              <a:rPr lang="en-US" sz="2400" b="1" dirty="0">
                <a:solidFill>
                  <a:srgbClr val="0070C0"/>
                </a:solidFill>
              </a:rPr>
              <a:t>If the last two figures = 00 </a:t>
            </a:r>
            <a:r>
              <a:rPr lang="en-US" sz="2400" b="1" dirty="0">
                <a:solidFill>
                  <a:srgbClr val="0070C0"/>
                </a:solidFill>
                <a:sym typeface="Symbol"/>
              </a:rPr>
              <a:t></a:t>
            </a:r>
            <a:r>
              <a:rPr lang="en-US" sz="2400" b="1" dirty="0">
                <a:solidFill>
                  <a:srgbClr val="0070C0"/>
                </a:solidFill>
              </a:rPr>
              <a:t> 09</a:t>
            </a:r>
          </a:p>
          <a:p>
            <a:endParaRPr lang="en-US" sz="2400" dirty="0">
              <a:solidFill>
                <a:srgbClr val="0070C0"/>
              </a:solidFill>
            </a:endParaRPr>
          </a:p>
          <a:p>
            <a:pPr marL="617538" indent="-273050">
              <a:buNone/>
            </a:pPr>
            <a:r>
              <a:rPr lang="en-US" sz="2400" dirty="0">
                <a:solidFill>
                  <a:srgbClr val="0070C0"/>
                </a:solidFill>
              </a:rPr>
              <a:t>Say :</a:t>
            </a:r>
          </a:p>
          <a:p>
            <a:pPr marL="617538" indent="-273050">
              <a:buNone/>
            </a:pPr>
            <a:endParaRPr lang="en-US" sz="2400" dirty="0">
              <a:solidFill>
                <a:srgbClr val="0070C0"/>
              </a:solidFill>
            </a:endParaRPr>
          </a:p>
          <a:p>
            <a:pPr marL="617538" indent="-273050"/>
            <a:r>
              <a:rPr lang="en-US" sz="2400" dirty="0">
                <a:solidFill>
                  <a:srgbClr val="0070C0"/>
                </a:solidFill>
              </a:rPr>
              <a:t>the first two figures are a number </a:t>
            </a:r>
          </a:p>
          <a:p>
            <a:pPr marL="617538" indent="-273050"/>
            <a:r>
              <a:rPr lang="en-US" sz="2400" dirty="0">
                <a:solidFill>
                  <a:srgbClr val="FF0000"/>
                </a:solidFill>
              </a:rPr>
              <a:t>oh</a:t>
            </a:r>
          </a:p>
          <a:p>
            <a:pPr marL="617538" indent="-273050"/>
            <a:r>
              <a:rPr lang="en-US" sz="2400" dirty="0">
                <a:solidFill>
                  <a:srgbClr val="0070C0"/>
                </a:solidFill>
              </a:rPr>
              <a:t>the last figure is a number. </a:t>
            </a:r>
            <a:endParaRPr lang="en-US" sz="2400" b="1" dirty="0">
              <a:solidFill>
                <a:srgbClr val="00B0F0"/>
              </a:solidFill>
            </a:endParaRPr>
          </a:p>
          <a:p>
            <a:endParaRPr lang="en-US" sz="2400" dirty="0">
              <a:solidFill>
                <a:srgbClr val="0070C0"/>
              </a:solidFill>
            </a:endParaRPr>
          </a:p>
          <a:p>
            <a:pPr algn="ctr"/>
            <a:r>
              <a:rPr lang="en-US" sz="2400" dirty="0">
                <a:solidFill>
                  <a:srgbClr val="0070C0"/>
                </a:solidFill>
              </a:rPr>
              <a:t>or</a:t>
            </a:r>
          </a:p>
          <a:p>
            <a:pPr marL="344488" indent="0">
              <a:buNone/>
            </a:pPr>
            <a:r>
              <a:rPr lang="en-US" sz="2400" dirty="0">
                <a:solidFill>
                  <a:srgbClr val="0070C0"/>
                </a:solidFill>
              </a:rPr>
              <a:t> </a:t>
            </a:r>
          </a:p>
          <a:p>
            <a:pPr marL="617538" indent="-273050">
              <a:buNone/>
            </a:pPr>
            <a:r>
              <a:rPr lang="en-US" sz="2400" dirty="0">
                <a:solidFill>
                  <a:srgbClr val="0070C0"/>
                </a:solidFill>
              </a:rPr>
              <a:t>Say :</a:t>
            </a:r>
          </a:p>
          <a:p>
            <a:pPr marL="617538" indent="-273050">
              <a:buNone/>
            </a:pPr>
            <a:endParaRPr lang="en-US" sz="2400" dirty="0">
              <a:solidFill>
                <a:srgbClr val="0070C0"/>
              </a:solidFill>
            </a:endParaRPr>
          </a:p>
          <a:p>
            <a:pPr marL="617538" indent="-273050"/>
            <a:r>
              <a:rPr lang="en-US" sz="2400" dirty="0">
                <a:solidFill>
                  <a:srgbClr val="0070C0"/>
                </a:solidFill>
              </a:rPr>
              <a:t>the first two figures are a number </a:t>
            </a:r>
          </a:p>
          <a:p>
            <a:pPr marL="617538" indent="-273050"/>
            <a:r>
              <a:rPr lang="en-US" sz="2400" dirty="0">
                <a:solidFill>
                  <a:srgbClr val="FF0000"/>
                </a:solidFill>
              </a:rPr>
              <a:t>hundred and </a:t>
            </a:r>
          </a:p>
          <a:p>
            <a:pPr marL="617538" indent="-273050"/>
            <a:r>
              <a:rPr lang="en-US" sz="2400" dirty="0">
                <a:solidFill>
                  <a:srgbClr val="0070C0"/>
                </a:solidFill>
              </a:rPr>
              <a:t>the last two figures are a number.</a:t>
            </a:r>
          </a:p>
          <a:p>
            <a:endParaRPr lang="en-US" sz="2400" dirty="0">
              <a:solidFill>
                <a:srgbClr val="0070C0"/>
              </a:solidFill>
            </a:endParaRPr>
          </a:p>
        </p:txBody>
      </p:sp>
      <p:sp>
        <p:nvSpPr>
          <p:cNvPr id="16" name="ZoneTexte 15"/>
          <p:cNvSpPr txBox="1"/>
          <p:nvPr/>
        </p:nvSpPr>
        <p:spPr>
          <a:xfrm>
            <a:off x="6724870" y="1628800"/>
            <a:ext cx="2176238" cy="1384995"/>
          </a:xfrm>
          <a:prstGeom prst="rect">
            <a:avLst/>
          </a:prstGeom>
          <a:solidFill>
            <a:srgbClr val="0070C0"/>
          </a:solidFill>
        </p:spPr>
        <p:txBody>
          <a:bodyPr wrap="square" rtlCol="0">
            <a:spAutoFit/>
          </a:bodyPr>
          <a:lstStyle/>
          <a:p>
            <a:r>
              <a:rPr lang="en-US" sz="2800" dirty="0"/>
              <a:t>eighteen </a:t>
            </a:r>
          </a:p>
          <a:p>
            <a:r>
              <a:rPr lang="en-US" sz="2800" dirty="0">
                <a:solidFill>
                  <a:srgbClr val="FF0000"/>
                </a:solidFill>
              </a:rPr>
              <a:t>oh</a:t>
            </a:r>
          </a:p>
          <a:p>
            <a:r>
              <a:rPr lang="en-US" sz="2800" dirty="0"/>
              <a:t>six</a:t>
            </a:r>
          </a:p>
        </p:txBody>
      </p:sp>
      <p:sp>
        <p:nvSpPr>
          <p:cNvPr id="17" name="ZoneTexte 16"/>
          <p:cNvSpPr txBox="1"/>
          <p:nvPr/>
        </p:nvSpPr>
        <p:spPr>
          <a:xfrm>
            <a:off x="6768976" y="482769"/>
            <a:ext cx="2167493" cy="707886"/>
          </a:xfrm>
          <a:prstGeom prst="rect">
            <a:avLst/>
          </a:prstGeom>
          <a:solidFill>
            <a:srgbClr val="00B0F0"/>
          </a:solidFill>
        </p:spPr>
        <p:txBody>
          <a:bodyPr wrap="square" rtlCol="0">
            <a:spAutoFit/>
          </a:bodyPr>
          <a:lstStyle/>
          <a:p>
            <a:pPr algn="ctr">
              <a:tabLst>
                <a:tab pos="1436688" algn="l"/>
              </a:tabLst>
            </a:pPr>
            <a:r>
              <a:rPr lang="en-US" sz="4000" b="1" dirty="0">
                <a:solidFill>
                  <a:srgbClr val="002060"/>
                </a:solidFill>
              </a:rPr>
              <a:t>1806</a:t>
            </a:r>
            <a:r>
              <a:rPr lang="en-US" sz="2800" b="1" dirty="0">
                <a:solidFill>
                  <a:srgbClr val="002060"/>
                </a:solidFill>
              </a:rPr>
              <a:t> </a:t>
            </a:r>
            <a:endParaRPr lang="fr-BE" sz="2400" b="1" dirty="0">
              <a:solidFill>
                <a:srgbClr val="002060"/>
              </a:solidFill>
            </a:endParaRPr>
          </a:p>
        </p:txBody>
      </p:sp>
      <p:sp>
        <p:nvSpPr>
          <p:cNvPr id="12" name="ZoneTexte 11"/>
          <p:cNvSpPr txBox="1"/>
          <p:nvPr/>
        </p:nvSpPr>
        <p:spPr>
          <a:xfrm>
            <a:off x="6717411" y="4509120"/>
            <a:ext cx="2176238" cy="1384995"/>
          </a:xfrm>
          <a:prstGeom prst="rect">
            <a:avLst/>
          </a:prstGeom>
          <a:solidFill>
            <a:srgbClr val="0070C0"/>
          </a:solidFill>
        </p:spPr>
        <p:txBody>
          <a:bodyPr wrap="square" rtlCol="0">
            <a:spAutoFit/>
          </a:bodyPr>
          <a:lstStyle/>
          <a:p>
            <a:r>
              <a:rPr lang="en-US" sz="2800" dirty="0"/>
              <a:t>eighteen </a:t>
            </a:r>
          </a:p>
          <a:p>
            <a:r>
              <a:rPr lang="en-US" sz="2800" dirty="0">
                <a:solidFill>
                  <a:srgbClr val="FF0000"/>
                </a:solidFill>
              </a:rPr>
              <a:t>hundred and</a:t>
            </a:r>
          </a:p>
          <a:p>
            <a:r>
              <a:rPr lang="en-US" sz="2800" dirty="0"/>
              <a:t>six</a:t>
            </a:r>
          </a:p>
        </p:txBody>
      </p:sp>
    </p:spTree>
    <p:extLst>
      <p:ext uri="{BB962C8B-B14F-4D97-AF65-F5344CB8AC3E}">
        <p14:creationId xmlns:p14="http://schemas.microsoft.com/office/powerpoint/2010/main" val="39327895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2">
                                            <p:txEl>
                                              <p:pRg st="9" end="9"/>
                                            </p:txEl>
                                          </p:spTgt>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2">
                                            <p:txEl>
                                              <p:pRg st="10" end="10"/>
                                            </p:txEl>
                                          </p:spTgt>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2">
                                            <p:txEl>
                                              <p:pRg st="12" end="12"/>
                                            </p:txEl>
                                          </p:spTgt>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
                                            <p:txEl>
                                              <p:pRg st="14" end="14"/>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16" grpId="0" animBg="1"/>
      <p:bldP spid="17"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457112678"/>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24815" y="836712"/>
            <a:ext cx="1115616" cy="584775"/>
          </a:xfrm>
          <a:prstGeom prst="rect">
            <a:avLst/>
          </a:prstGeom>
          <a:solidFill>
            <a:schemeClr val="tx1"/>
          </a:solidFill>
        </p:spPr>
        <p:txBody>
          <a:bodyPr wrap="square" rtlCol="0">
            <a:spAutoFit/>
          </a:bodyPr>
          <a:lstStyle/>
          <a:p>
            <a:pPr algn="ctr"/>
            <a:r>
              <a:rPr lang="fr-BE" sz="3200" dirty="0" err="1">
                <a:solidFill>
                  <a:srgbClr val="0070C0"/>
                </a:solidFill>
              </a:rPr>
              <a:t>Years</a:t>
            </a:r>
            <a:endParaRPr lang="fr-BE" sz="3200" dirty="0">
              <a:solidFill>
                <a:srgbClr val="0070C0"/>
              </a:solidFill>
            </a:endParaRPr>
          </a:p>
        </p:txBody>
      </p:sp>
      <p:sp>
        <p:nvSpPr>
          <p:cNvPr id="2" name="ZoneTexte 1"/>
          <p:cNvSpPr txBox="1"/>
          <p:nvPr/>
        </p:nvSpPr>
        <p:spPr>
          <a:xfrm>
            <a:off x="1408559" y="229975"/>
            <a:ext cx="4963641" cy="6001643"/>
          </a:xfrm>
          <a:prstGeom prst="rect">
            <a:avLst/>
          </a:prstGeom>
          <a:noFill/>
        </p:spPr>
        <p:txBody>
          <a:bodyPr wrap="square" rtlCol="0">
            <a:spAutoFit/>
          </a:bodyPr>
          <a:lstStyle/>
          <a:p>
            <a:r>
              <a:rPr lang="en-US" sz="2400" b="1" dirty="0">
                <a:solidFill>
                  <a:srgbClr val="0070C0"/>
                </a:solidFill>
              </a:rPr>
              <a:t>If the last two figures = 10 </a:t>
            </a:r>
            <a:r>
              <a:rPr lang="en-US" sz="2400" b="1" dirty="0">
                <a:solidFill>
                  <a:srgbClr val="0070C0"/>
                </a:solidFill>
                <a:sym typeface="Symbol"/>
              </a:rPr>
              <a:t></a:t>
            </a:r>
            <a:r>
              <a:rPr lang="en-US" sz="2400" b="1" dirty="0">
                <a:solidFill>
                  <a:srgbClr val="0070C0"/>
                </a:solidFill>
              </a:rPr>
              <a:t> 99</a:t>
            </a:r>
          </a:p>
          <a:p>
            <a:endParaRPr lang="en-US" sz="2400" dirty="0">
              <a:solidFill>
                <a:srgbClr val="0070C0"/>
              </a:solidFill>
            </a:endParaRPr>
          </a:p>
          <a:p>
            <a:endParaRPr lang="en-US" sz="2400" dirty="0">
              <a:solidFill>
                <a:srgbClr val="0070C0"/>
              </a:solidFill>
            </a:endParaRPr>
          </a:p>
          <a:p>
            <a:pPr marL="617538" indent="-273050">
              <a:buNone/>
            </a:pPr>
            <a:r>
              <a:rPr lang="en-US" sz="2400" b="1" dirty="0">
                <a:solidFill>
                  <a:srgbClr val="0070C0"/>
                </a:solidFill>
              </a:rPr>
              <a:t>Say :</a:t>
            </a:r>
          </a:p>
          <a:p>
            <a:pPr marL="617538" indent="-273050">
              <a:buNone/>
            </a:pPr>
            <a:endParaRPr lang="en-US" sz="2400" dirty="0">
              <a:solidFill>
                <a:srgbClr val="0070C0"/>
              </a:solidFill>
            </a:endParaRPr>
          </a:p>
          <a:p>
            <a:pPr marL="617538" indent="-273050"/>
            <a:r>
              <a:rPr lang="en-US" sz="2400" dirty="0">
                <a:solidFill>
                  <a:srgbClr val="0070C0"/>
                </a:solidFill>
              </a:rPr>
              <a:t>the first two figures are a number </a:t>
            </a:r>
          </a:p>
          <a:p>
            <a:pPr marL="617538" indent="-273050"/>
            <a:r>
              <a:rPr lang="en-US" sz="2400" dirty="0">
                <a:solidFill>
                  <a:srgbClr val="0070C0"/>
                </a:solidFill>
              </a:rPr>
              <a:t>the last two figures are a number.</a:t>
            </a:r>
          </a:p>
          <a:p>
            <a:pPr algn="ctr"/>
            <a:endParaRPr lang="en-US" sz="2400" dirty="0">
              <a:solidFill>
                <a:srgbClr val="0070C0"/>
              </a:solidFill>
            </a:endParaRPr>
          </a:p>
          <a:p>
            <a:pPr algn="ctr"/>
            <a:r>
              <a:rPr lang="en-US" sz="2400" dirty="0">
                <a:solidFill>
                  <a:srgbClr val="0070C0"/>
                </a:solidFill>
              </a:rPr>
              <a:t>or</a:t>
            </a:r>
          </a:p>
          <a:p>
            <a:pPr marL="344488" indent="0">
              <a:buNone/>
            </a:pPr>
            <a:r>
              <a:rPr lang="en-US" sz="2400" dirty="0">
                <a:solidFill>
                  <a:srgbClr val="0070C0"/>
                </a:solidFill>
              </a:rPr>
              <a:t> </a:t>
            </a:r>
            <a:r>
              <a:rPr lang="en-US" sz="2400" b="1" dirty="0">
                <a:solidFill>
                  <a:srgbClr val="0070C0"/>
                </a:solidFill>
              </a:rPr>
              <a:t>Say :</a:t>
            </a:r>
          </a:p>
          <a:p>
            <a:pPr marL="617538" indent="-273050">
              <a:buNone/>
            </a:pPr>
            <a:endParaRPr lang="en-US" sz="2400" dirty="0">
              <a:solidFill>
                <a:srgbClr val="0070C0"/>
              </a:solidFill>
            </a:endParaRPr>
          </a:p>
          <a:p>
            <a:pPr marL="617538" indent="-273050"/>
            <a:r>
              <a:rPr lang="en-US" sz="2400" dirty="0">
                <a:solidFill>
                  <a:srgbClr val="0070C0"/>
                </a:solidFill>
              </a:rPr>
              <a:t>the first two figures are a number </a:t>
            </a:r>
          </a:p>
          <a:p>
            <a:pPr marL="617538" indent="-273050"/>
            <a:r>
              <a:rPr lang="en-US" sz="2400" dirty="0">
                <a:solidFill>
                  <a:srgbClr val="FF0000"/>
                </a:solidFill>
              </a:rPr>
              <a:t>hundred and</a:t>
            </a:r>
          </a:p>
          <a:p>
            <a:pPr marL="617538" indent="-273050"/>
            <a:r>
              <a:rPr lang="en-US" sz="2400" dirty="0">
                <a:solidFill>
                  <a:srgbClr val="0070C0"/>
                </a:solidFill>
              </a:rPr>
              <a:t>the last two figures are a number.</a:t>
            </a:r>
          </a:p>
          <a:p>
            <a:endParaRPr lang="en-US" sz="2400" b="1" dirty="0">
              <a:solidFill>
                <a:srgbClr val="00B0F0"/>
              </a:solidFill>
            </a:endParaRPr>
          </a:p>
          <a:p>
            <a:endParaRPr lang="en-US" sz="2400" dirty="0">
              <a:solidFill>
                <a:srgbClr val="0070C0"/>
              </a:solidFill>
            </a:endParaRPr>
          </a:p>
        </p:txBody>
      </p:sp>
      <p:sp>
        <p:nvSpPr>
          <p:cNvPr id="16" name="ZoneTexte 15"/>
          <p:cNvSpPr txBox="1"/>
          <p:nvPr/>
        </p:nvSpPr>
        <p:spPr>
          <a:xfrm>
            <a:off x="6724870" y="2105853"/>
            <a:ext cx="2176238" cy="954107"/>
          </a:xfrm>
          <a:prstGeom prst="rect">
            <a:avLst/>
          </a:prstGeom>
          <a:solidFill>
            <a:srgbClr val="0070C0"/>
          </a:solidFill>
        </p:spPr>
        <p:txBody>
          <a:bodyPr wrap="square" rtlCol="0">
            <a:spAutoFit/>
          </a:bodyPr>
          <a:lstStyle/>
          <a:p>
            <a:r>
              <a:rPr lang="en-US" sz="2800" dirty="0"/>
              <a:t>nineteen</a:t>
            </a:r>
          </a:p>
          <a:p>
            <a:r>
              <a:rPr lang="en-US" sz="2800" dirty="0"/>
              <a:t>ninety-nine</a:t>
            </a:r>
          </a:p>
        </p:txBody>
      </p:sp>
      <p:sp>
        <p:nvSpPr>
          <p:cNvPr id="17" name="ZoneTexte 16"/>
          <p:cNvSpPr txBox="1"/>
          <p:nvPr/>
        </p:nvSpPr>
        <p:spPr>
          <a:xfrm>
            <a:off x="6768976" y="482769"/>
            <a:ext cx="2167493" cy="707886"/>
          </a:xfrm>
          <a:prstGeom prst="rect">
            <a:avLst/>
          </a:prstGeom>
          <a:solidFill>
            <a:srgbClr val="00B0F0"/>
          </a:solidFill>
        </p:spPr>
        <p:txBody>
          <a:bodyPr wrap="square" rtlCol="0">
            <a:spAutoFit/>
          </a:bodyPr>
          <a:lstStyle/>
          <a:p>
            <a:pPr algn="ctr">
              <a:tabLst>
                <a:tab pos="1436688" algn="l"/>
              </a:tabLst>
            </a:pPr>
            <a:r>
              <a:rPr lang="en-US" sz="4000" b="1" dirty="0">
                <a:solidFill>
                  <a:srgbClr val="002060"/>
                </a:solidFill>
              </a:rPr>
              <a:t>1999</a:t>
            </a:r>
            <a:r>
              <a:rPr lang="en-US" sz="2800" b="1" dirty="0">
                <a:solidFill>
                  <a:srgbClr val="002060"/>
                </a:solidFill>
              </a:rPr>
              <a:t> </a:t>
            </a:r>
            <a:endParaRPr lang="fr-BE" sz="2400" b="1" dirty="0">
              <a:solidFill>
                <a:srgbClr val="002060"/>
              </a:solidFill>
            </a:endParaRPr>
          </a:p>
        </p:txBody>
      </p:sp>
      <p:sp>
        <p:nvSpPr>
          <p:cNvPr id="12" name="ZoneTexte 11"/>
          <p:cNvSpPr txBox="1"/>
          <p:nvPr/>
        </p:nvSpPr>
        <p:spPr>
          <a:xfrm>
            <a:off x="6717411" y="4509120"/>
            <a:ext cx="2176238" cy="1384995"/>
          </a:xfrm>
          <a:prstGeom prst="rect">
            <a:avLst/>
          </a:prstGeom>
          <a:solidFill>
            <a:srgbClr val="0070C0"/>
          </a:solidFill>
        </p:spPr>
        <p:txBody>
          <a:bodyPr wrap="square" rtlCol="0">
            <a:spAutoFit/>
          </a:bodyPr>
          <a:lstStyle/>
          <a:p>
            <a:r>
              <a:rPr lang="en-US" sz="2800" dirty="0"/>
              <a:t>nineteen  </a:t>
            </a:r>
          </a:p>
          <a:p>
            <a:r>
              <a:rPr lang="en-US" sz="2800" dirty="0">
                <a:solidFill>
                  <a:srgbClr val="FF0000"/>
                </a:solidFill>
              </a:rPr>
              <a:t>hundred and  </a:t>
            </a:r>
          </a:p>
          <a:p>
            <a:r>
              <a:rPr lang="en-US" sz="2800" dirty="0"/>
              <a:t>ninety-nine</a:t>
            </a:r>
          </a:p>
        </p:txBody>
      </p:sp>
    </p:spTree>
    <p:extLst>
      <p:ext uri="{BB962C8B-B14F-4D97-AF65-F5344CB8AC3E}">
        <p14:creationId xmlns:p14="http://schemas.microsoft.com/office/powerpoint/2010/main" val="294416498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2">
                                            <p:txEl>
                                              <p:pRg st="11" end="11"/>
                                            </p:txEl>
                                          </p:spTgt>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2">
                                            <p:txEl>
                                              <p:pRg st="12" end="12"/>
                                            </p:txEl>
                                          </p:spTgt>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16" grpId="0" animBg="1"/>
      <p:bldP spid="17" grpId="0" animBg="1"/>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81019703"/>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24815" y="836712"/>
            <a:ext cx="1115616" cy="584775"/>
          </a:xfrm>
          <a:prstGeom prst="rect">
            <a:avLst/>
          </a:prstGeom>
          <a:solidFill>
            <a:schemeClr val="tx1"/>
          </a:solidFill>
        </p:spPr>
        <p:txBody>
          <a:bodyPr wrap="square" rtlCol="0">
            <a:spAutoFit/>
          </a:bodyPr>
          <a:lstStyle/>
          <a:p>
            <a:pPr algn="ctr"/>
            <a:r>
              <a:rPr lang="fr-BE" sz="3200" dirty="0" err="1">
                <a:solidFill>
                  <a:srgbClr val="0070C0"/>
                </a:solidFill>
              </a:rPr>
              <a:t>Years</a:t>
            </a:r>
            <a:endParaRPr lang="fr-BE" sz="3200" dirty="0">
              <a:solidFill>
                <a:srgbClr val="0070C0"/>
              </a:solidFill>
            </a:endParaRPr>
          </a:p>
        </p:txBody>
      </p:sp>
      <p:sp>
        <p:nvSpPr>
          <p:cNvPr id="16" name="ZoneTexte 15"/>
          <p:cNvSpPr txBox="1"/>
          <p:nvPr/>
        </p:nvSpPr>
        <p:spPr>
          <a:xfrm>
            <a:off x="3350860" y="3501008"/>
            <a:ext cx="5621534" cy="707886"/>
          </a:xfrm>
          <a:prstGeom prst="rect">
            <a:avLst/>
          </a:prstGeom>
          <a:solidFill>
            <a:srgbClr val="0070C0"/>
          </a:solidFill>
        </p:spPr>
        <p:txBody>
          <a:bodyPr wrap="square" rtlCol="0">
            <a:spAutoFit/>
          </a:bodyPr>
          <a:lstStyle/>
          <a:p>
            <a:pPr algn="ctr">
              <a:tabLst>
                <a:tab pos="1436688" algn="l"/>
              </a:tabLst>
            </a:pPr>
            <a:r>
              <a:rPr lang="fr-BE" sz="4000" dirty="0" err="1"/>
              <a:t>two</a:t>
            </a:r>
            <a:r>
              <a:rPr lang="fr-BE" sz="4000" dirty="0"/>
              <a:t> </a:t>
            </a:r>
            <a:r>
              <a:rPr lang="fr-BE" sz="4000" dirty="0" err="1"/>
              <a:t>thousand</a:t>
            </a:r>
            <a:r>
              <a:rPr lang="fr-BE" sz="4000" dirty="0"/>
              <a:t> and one </a:t>
            </a:r>
            <a:endParaRPr lang="fr-BE" sz="4800" b="1" dirty="0"/>
          </a:p>
        </p:txBody>
      </p:sp>
      <p:sp>
        <p:nvSpPr>
          <p:cNvPr id="17" name="ZoneTexte 16"/>
          <p:cNvSpPr txBox="1"/>
          <p:nvPr/>
        </p:nvSpPr>
        <p:spPr>
          <a:xfrm>
            <a:off x="1601831" y="3501008"/>
            <a:ext cx="1555756" cy="707886"/>
          </a:xfrm>
          <a:prstGeom prst="rect">
            <a:avLst/>
          </a:prstGeom>
          <a:solidFill>
            <a:srgbClr val="00B0F0"/>
          </a:solidFill>
        </p:spPr>
        <p:txBody>
          <a:bodyPr wrap="square" rtlCol="0">
            <a:spAutoFit/>
          </a:bodyPr>
          <a:lstStyle/>
          <a:p>
            <a:pPr algn="ctr">
              <a:tabLst>
                <a:tab pos="1436688" algn="l"/>
              </a:tabLst>
            </a:pPr>
            <a:r>
              <a:rPr lang="en-US" sz="4000" b="1" dirty="0">
                <a:solidFill>
                  <a:srgbClr val="002060"/>
                </a:solidFill>
              </a:rPr>
              <a:t>2001</a:t>
            </a:r>
            <a:r>
              <a:rPr lang="en-US" sz="2800" b="1" dirty="0">
                <a:solidFill>
                  <a:srgbClr val="002060"/>
                </a:solidFill>
              </a:rPr>
              <a:t> </a:t>
            </a:r>
            <a:endParaRPr lang="fr-BE" sz="2400" b="1" dirty="0">
              <a:solidFill>
                <a:srgbClr val="002060"/>
              </a:solidFill>
            </a:endParaRPr>
          </a:p>
        </p:txBody>
      </p:sp>
      <p:sp>
        <p:nvSpPr>
          <p:cNvPr id="9" name="ZoneTexte 8"/>
          <p:cNvSpPr txBox="1"/>
          <p:nvPr/>
        </p:nvSpPr>
        <p:spPr>
          <a:xfrm>
            <a:off x="3304599" y="4516817"/>
            <a:ext cx="5667795" cy="1323439"/>
          </a:xfrm>
          <a:prstGeom prst="rect">
            <a:avLst/>
          </a:prstGeom>
          <a:solidFill>
            <a:srgbClr val="0070C0"/>
          </a:solidFill>
        </p:spPr>
        <p:txBody>
          <a:bodyPr wrap="square" rtlCol="0">
            <a:spAutoFit/>
          </a:bodyPr>
          <a:lstStyle/>
          <a:p>
            <a:pPr algn="ctr">
              <a:tabLst>
                <a:tab pos="1436688" algn="l"/>
              </a:tabLst>
            </a:pPr>
            <a:r>
              <a:rPr lang="fr-BE" sz="4000" dirty="0" err="1"/>
              <a:t>two</a:t>
            </a:r>
            <a:r>
              <a:rPr lang="fr-BE" sz="4000" dirty="0"/>
              <a:t> </a:t>
            </a:r>
            <a:r>
              <a:rPr lang="fr-BE" sz="4000" dirty="0" err="1"/>
              <a:t>thousand</a:t>
            </a:r>
            <a:r>
              <a:rPr lang="fr-BE" sz="4000" dirty="0"/>
              <a:t> and </a:t>
            </a:r>
            <a:r>
              <a:rPr lang="fr-BE" sz="4000" dirty="0" err="1"/>
              <a:t>twelve</a:t>
            </a:r>
            <a:r>
              <a:rPr lang="fr-BE" sz="4000" dirty="0"/>
              <a:t> </a:t>
            </a:r>
            <a:r>
              <a:rPr lang="fr-BE" sz="4000" dirty="0">
                <a:solidFill>
                  <a:srgbClr val="00B0F0"/>
                </a:solidFill>
              </a:rPr>
              <a:t>OR </a:t>
            </a:r>
            <a:r>
              <a:rPr lang="fr-BE" sz="4000" dirty="0" err="1">
                <a:solidFill>
                  <a:srgbClr val="00B0F0"/>
                </a:solidFill>
              </a:rPr>
              <a:t>twenty</a:t>
            </a:r>
            <a:r>
              <a:rPr lang="fr-BE" sz="4000" dirty="0">
                <a:solidFill>
                  <a:srgbClr val="00B0F0"/>
                </a:solidFill>
              </a:rPr>
              <a:t> </a:t>
            </a:r>
            <a:r>
              <a:rPr lang="fr-BE" sz="4000" dirty="0" err="1">
                <a:solidFill>
                  <a:srgbClr val="00B0F0"/>
                </a:solidFill>
              </a:rPr>
              <a:t>twelve</a:t>
            </a:r>
            <a:r>
              <a:rPr lang="fr-BE" sz="4000" dirty="0">
                <a:solidFill>
                  <a:srgbClr val="00B0F0"/>
                </a:solidFill>
              </a:rPr>
              <a:t> </a:t>
            </a:r>
            <a:endParaRPr lang="fr-BE" sz="4800" b="1" dirty="0">
              <a:solidFill>
                <a:srgbClr val="00B0F0"/>
              </a:solidFill>
            </a:endParaRPr>
          </a:p>
        </p:txBody>
      </p:sp>
      <p:sp>
        <p:nvSpPr>
          <p:cNvPr id="10" name="ZoneTexte 9"/>
          <p:cNvSpPr txBox="1"/>
          <p:nvPr/>
        </p:nvSpPr>
        <p:spPr>
          <a:xfrm>
            <a:off x="1555571" y="4516817"/>
            <a:ext cx="1555756" cy="707886"/>
          </a:xfrm>
          <a:prstGeom prst="rect">
            <a:avLst/>
          </a:prstGeom>
          <a:solidFill>
            <a:srgbClr val="00B0F0"/>
          </a:solidFill>
        </p:spPr>
        <p:txBody>
          <a:bodyPr wrap="square" rtlCol="0">
            <a:spAutoFit/>
          </a:bodyPr>
          <a:lstStyle/>
          <a:p>
            <a:pPr algn="ctr">
              <a:tabLst>
                <a:tab pos="1436688" algn="l"/>
              </a:tabLst>
            </a:pPr>
            <a:r>
              <a:rPr lang="en-US" sz="4000" b="1" dirty="0">
                <a:solidFill>
                  <a:srgbClr val="002060"/>
                </a:solidFill>
              </a:rPr>
              <a:t>2012</a:t>
            </a:r>
            <a:r>
              <a:rPr lang="en-US" sz="2800" b="1" dirty="0">
                <a:solidFill>
                  <a:srgbClr val="002060"/>
                </a:solidFill>
              </a:rPr>
              <a:t> </a:t>
            </a:r>
            <a:endParaRPr lang="fr-BE" sz="2400" b="1" dirty="0">
              <a:solidFill>
                <a:srgbClr val="002060"/>
              </a:solidFill>
            </a:endParaRPr>
          </a:p>
        </p:txBody>
      </p:sp>
      <p:sp>
        <p:nvSpPr>
          <p:cNvPr id="12" name="ZoneTexte 11"/>
          <p:cNvSpPr txBox="1"/>
          <p:nvPr/>
        </p:nvSpPr>
        <p:spPr>
          <a:xfrm>
            <a:off x="3350860" y="2420888"/>
            <a:ext cx="5621534" cy="707886"/>
          </a:xfrm>
          <a:prstGeom prst="rect">
            <a:avLst/>
          </a:prstGeom>
          <a:solidFill>
            <a:srgbClr val="0070C0"/>
          </a:solidFill>
        </p:spPr>
        <p:txBody>
          <a:bodyPr wrap="square" rtlCol="0">
            <a:spAutoFit/>
          </a:bodyPr>
          <a:lstStyle/>
          <a:p>
            <a:pPr algn="ctr">
              <a:tabLst>
                <a:tab pos="1436688" algn="l"/>
              </a:tabLst>
            </a:pPr>
            <a:r>
              <a:rPr lang="fr-BE" sz="4000" dirty="0" err="1"/>
              <a:t>eight</a:t>
            </a:r>
            <a:r>
              <a:rPr lang="fr-BE" sz="4000" dirty="0"/>
              <a:t> </a:t>
            </a:r>
            <a:r>
              <a:rPr lang="fr-BE" sz="4000" dirty="0" err="1"/>
              <a:t>forty-nine</a:t>
            </a:r>
            <a:r>
              <a:rPr lang="fr-BE" sz="4000" dirty="0"/>
              <a:t> </a:t>
            </a:r>
            <a:endParaRPr lang="fr-BE" sz="4800" b="1" dirty="0"/>
          </a:p>
        </p:txBody>
      </p:sp>
      <p:sp>
        <p:nvSpPr>
          <p:cNvPr id="13" name="ZoneTexte 12"/>
          <p:cNvSpPr txBox="1"/>
          <p:nvPr/>
        </p:nvSpPr>
        <p:spPr>
          <a:xfrm>
            <a:off x="3288958" y="1268760"/>
            <a:ext cx="5621534" cy="707886"/>
          </a:xfrm>
          <a:prstGeom prst="rect">
            <a:avLst/>
          </a:prstGeom>
          <a:solidFill>
            <a:srgbClr val="0070C0"/>
          </a:solidFill>
        </p:spPr>
        <p:txBody>
          <a:bodyPr wrap="square" rtlCol="0">
            <a:spAutoFit/>
          </a:bodyPr>
          <a:lstStyle/>
          <a:p>
            <a:pPr algn="ctr">
              <a:tabLst>
                <a:tab pos="1436688" algn="l"/>
              </a:tabLst>
            </a:pPr>
            <a:r>
              <a:rPr lang="fr-BE" sz="4000" dirty="0" err="1"/>
              <a:t>nineteen</a:t>
            </a:r>
            <a:r>
              <a:rPr lang="fr-BE" sz="4000" dirty="0"/>
              <a:t> </a:t>
            </a:r>
            <a:r>
              <a:rPr lang="fr-BE" sz="4000" dirty="0" err="1"/>
              <a:t>hundred</a:t>
            </a:r>
            <a:r>
              <a:rPr lang="fr-BE" sz="4000" dirty="0"/>
              <a:t> </a:t>
            </a:r>
            <a:endParaRPr lang="fr-BE" sz="4800" b="1" dirty="0"/>
          </a:p>
        </p:txBody>
      </p:sp>
      <p:sp>
        <p:nvSpPr>
          <p:cNvPr id="18" name="ZoneTexte 17"/>
          <p:cNvSpPr txBox="1"/>
          <p:nvPr/>
        </p:nvSpPr>
        <p:spPr>
          <a:xfrm>
            <a:off x="1579135" y="2420888"/>
            <a:ext cx="1555756" cy="707886"/>
          </a:xfrm>
          <a:prstGeom prst="rect">
            <a:avLst/>
          </a:prstGeom>
          <a:solidFill>
            <a:srgbClr val="00B0F0"/>
          </a:solidFill>
        </p:spPr>
        <p:txBody>
          <a:bodyPr wrap="square" rtlCol="0">
            <a:spAutoFit/>
          </a:bodyPr>
          <a:lstStyle/>
          <a:p>
            <a:pPr algn="ctr">
              <a:tabLst>
                <a:tab pos="1436688" algn="l"/>
              </a:tabLst>
            </a:pPr>
            <a:r>
              <a:rPr lang="en-US" sz="4000" b="1" dirty="0">
                <a:solidFill>
                  <a:srgbClr val="002060"/>
                </a:solidFill>
              </a:rPr>
              <a:t>849 </a:t>
            </a:r>
            <a:endParaRPr lang="fr-BE" sz="4000" b="1" dirty="0">
              <a:solidFill>
                <a:srgbClr val="002060"/>
              </a:solidFill>
            </a:endParaRPr>
          </a:p>
        </p:txBody>
      </p:sp>
      <p:sp>
        <p:nvSpPr>
          <p:cNvPr id="19" name="ZoneTexte 18"/>
          <p:cNvSpPr txBox="1"/>
          <p:nvPr/>
        </p:nvSpPr>
        <p:spPr>
          <a:xfrm>
            <a:off x="1555571" y="1268760"/>
            <a:ext cx="1555756" cy="707886"/>
          </a:xfrm>
          <a:prstGeom prst="rect">
            <a:avLst/>
          </a:prstGeom>
          <a:solidFill>
            <a:srgbClr val="00B0F0"/>
          </a:solidFill>
        </p:spPr>
        <p:txBody>
          <a:bodyPr wrap="square" rtlCol="0">
            <a:spAutoFit/>
          </a:bodyPr>
          <a:lstStyle/>
          <a:p>
            <a:pPr algn="ctr">
              <a:tabLst>
                <a:tab pos="1436688" algn="l"/>
              </a:tabLst>
            </a:pPr>
            <a:r>
              <a:rPr lang="en-US" sz="4000" b="1" dirty="0">
                <a:solidFill>
                  <a:srgbClr val="002060"/>
                </a:solidFill>
              </a:rPr>
              <a:t>1900</a:t>
            </a:r>
            <a:r>
              <a:rPr lang="en-US" sz="2800" b="1" dirty="0">
                <a:solidFill>
                  <a:srgbClr val="002060"/>
                </a:solidFill>
              </a:rPr>
              <a:t> </a:t>
            </a:r>
            <a:endParaRPr lang="fr-BE" sz="2400" b="1" dirty="0">
              <a:solidFill>
                <a:srgbClr val="002060"/>
              </a:solidFill>
            </a:endParaRPr>
          </a:p>
        </p:txBody>
      </p:sp>
    </p:spTree>
    <p:extLst>
      <p:ext uri="{BB962C8B-B14F-4D97-AF65-F5344CB8AC3E}">
        <p14:creationId xmlns:p14="http://schemas.microsoft.com/office/powerpoint/2010/main" val="34492401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16" grpId="0" animBg="1"/>
      <p:bldP spid="17" grpId="0" animBg="1"/>
      <p:bldP spid="9" grpId="0" animBg="1"/>
      <p:bldP spid="10" grpId="0" animBg="1"/>
      <p:bldP spid="12" grpId="0" animBg="1"/>
      <p:bldP spid="13" grpId="0" animBg="1"/>
      <p:bldP spid="18" grpId="0" animBg="1"/>
      <p:bldP spid="1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476782220"/>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24815" y="836712"/>
            <a:ext cx="1115616" cy="584775"/>
          </a:xfrm>
          <a:prstGeom prst="rect">
            <a:avLst/>
          </a:prstGeom>
          <a:solidFill>
            <a:schemeClr val="tx1"/>
          </a:solidFill>
        </p:spPr>
        <p:txBody>
          <a:bodyPr wrap="square" rtlCol="0">
            <a:spAutoFit/>
          </a:bodyPr>
          <a:lstStyle/>
          <a:p>
            <a:pPr algn="ctr"/>
            <a:r>
              <a:rPr lang="fr-BE" sz="3200" dirty="0" err="1">
                <a:solidFill>
                  <a:srgbClr val="0070C0"/>
                </a:solidFill>
              </a:rPr>
              <a:t>Years</a:t>
            </a:r>
            <a:endParaRPr lang="fr-BE" sz="3200" dirty="0">
              <a:solidFill>
                <a:srgbClr val="0070C0"/>
              </a:solidFill>
            </a:endParaRPr>
          </a:p>
        </p:txBody>
      </p:sp>
      <p:sp>
        <p:nvSpPr>
          <p:cNvPr id="8" name="ZoneTexte 7"/>
          <p:cNvSpPr txBox="1"/>
          <p:nvPr/>
        </p:nvSpPr>
        <p:spPr>
          <a:xfrm>
            <a:off x="6609647" y="1768692"/>
            <a:ext cx="1440160" cy="1015663"/>
          </a:xfrm>
          <a:prstGeom prst="rect">
            <a:avLst/>
          </a:prstGeom>
          <a:noFill/>
          <a:ln>
            <a:solidFill>
              <a:srgbClr val="0070C0"/>
            </a:solidFill>
          </a:ln>
        </p:spPr>
        <p:txBody>
          <a:bodyPr wrap="square" rtlCol="0">
            <a:spAutoFit/>
          </a:bodyPr>
          <a:lstStyle/>
          <a:p>
            <a:pPr algn="ctr"/>
            <a:r>
              <a:rPr lang="fr-BE" sz="6000" dirty="0">
                <a:solidFill>
                  <a:srgbClr val="0070C0"/>
                </a:solidFill>
              </a:rPr>
              <a:t>AD</a:t>
            </a:r>
          </a:p>
        </p:txBody>
      </p:sp>
      <p:pic>
        <p:nvPicPr>
          <p:cNvPr id="9" name="Imag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8985" y="735836"/>
            <a:ext cx="1783747" cy="2675619"/>
          </a:xfrm>
          <a:prstGeom prst="rect">
            <a:avLst/>
          </a:prstGeom>
        </p:spPr>
      </p:pic>
      <p:sp>
        <p:nvSpPr>
          <p:cNvPr id="10" name="ZoneTexte 9"/>
          <p:cNvSpPr txBox="1"/>
          <p:nvPr/>
        </p:nvSpPr>
        <p:spPr>
          <a:xfrm>
            <a:off x="4252006" y="4144956"/>
            <a:ext cx="1620295" cy="830997"/>
          </a:xfrm>
          <a:prstGeom prst="rect">
            <a:avLst/>
          </a:prstGeom>
          <a:noFill/>
          <a:ln>
            <a:solidFill>
              <a:srgbClr val="0070C0"/>
            </a:solidFill>
          </a:ln>
        </p:spPr>
        <p:txBody>
          <a:bodyPr wrap="square" rtlCol="0">
            <a:spAutoFit/>
          </a:bodyPr>
          <a:lstStyle/>
          <a:p>
            <a:pPr algn="ctr"/>
            <a:r>
              <a:rPr lang="fr-BE" sz="2400" dirty="0" err="1">
                <a:solidFill>
                  <a:srgbClr val="0070C0"/>
                </a:solidFill>
              </a:rPr>
              <a:t>Birth</a:t>
            </a:r>
            <a:r>
              <a:rPr lang="fr-BE" sz="2400" dirty="0">
                <a:solidFill>
                  <a:srgbClr val="0070C0"/>
                </a:solidFill>
              </a:rPr>
              <a:t> of Christ</a:t>
            </a:r>
          </a:p>
        </p:txBody>
      </p:sp>
      <p:sp>
        <p:nvSpPr>
          <p:cNvPr id="13" name="ZoneTexte 12"/>
          <p:cNvSpPr txBox="1"/>
          <p:nvPr/>
        </p:nvSpPr>
        <p:spPr>
          <a:xfrm>
            <a:off x="6381756" y="4034916"/>
            <a:ext cx="2232248" cy="1938992"/>
          </a:xfrm>
          <a:prstGeom prst="rect">
            <a:avLst/>
          </a:prstGeom>
          <a:noFill/>
          <a:ln>
            <a:noFill/>
          </a:ln>
        </p:spPr>
        <p:txBody>
          <a:bodyPr wrap="square" rtlCol="0">
            <a:spAutoFit/>
          </a:bodyPr>
          <a:lstStyle/>
          <a:p>
            <a:r>
              <a:rPr lang="fr-BE" sz="2400" dirty="0">
                <a:solidFill>
                  <a:srgbClr val="0070C0"/>
                </a:solidFill>
              </a:rPr>
              <a:t>= </a:t>
            </a:r>
            <a:r>
              <a:rPr lang="fr-BE" sz="2400" dirty="0" err="1">
                <a:solidFill>
                  <a:srgbClr val="0070C0"/>
                </a:solidFill>
              </a:rPr>
              <a:t>Anno</a:t>
            </a:r>
            <a:r>
              <a:rPr lang="fr-BE" sz="2400" dirty="0">
                <a:solidFill>
                  <a:srgbClr val="0070C0"/>
                </a:solidFill>
              </a:rPr>
              <a:t> </a:t>
            </a:r>
            <a:r>
              <a:rPr lang="fr-BE" sz="2400" dirty="0" err="1">
                <a:solidFill>
                  <a:srgbClr val="0070C0"/>
                </a:solidFill>
              </a:rPr>
              <a:t>Domini</a:t>
            </a:r>
            <a:r>
              <a:rPr lang="fr-BE" sz="2400" dirty="0">
                <a:solidFill>
                  <a:srgbClr val="0070C0"/>
                </a:solidFill>
              </a:rPr>
              <a:t> (Latin) </a:t>
            </a:r>
          </a:p>
          <a:p>
            <a:endParaRPr lang="fr-BE" sz="2400" dirty="0">
              <a:solidFill>
                <a:srgbClr val="0070C0"/>
              </a:solidFill>
            </a:endParaRPr>
          </a:p>
          <a:p>
            <a:r>
              <a:rPr lang="fr-BE" sz="2400" dirty="0">
                <a:solidFill>
                  <a:srgbClr val="0070C0"/>
                </a:solidFill>
              </a:rPr>
              <a:t>= </a:t>
            </a:r>
            <a:r>
              <a:rPr lang="fr-BE" sz="2400" dirty="0" err="1">
                <a:solidFill>
                  <a:srgbClr val="0070C0"/>
                </a:solidFill>
              </a:rPr>
              <a:t>after</a:t>
            </a:r>
            <a:r>
              <a:rPr lang="fr-BE" sz="2400" dirty="0">
                <a:solidFill>
                  <a:srgbClr val="0070C0"/>
                </a:solidFill>
              </a:rPr>
              <a:t> Christ</a:t>
            </a:r>
          </a:p>
          <a:p>
            <a:r>
              <a:rPr lang="fr-BE" sz="2400" dirty="0">
                <a:solidFill>
                  <a:srgbClr val="0070C0"/>
                </a:solidFill>
              </a:rPr>
              <a:t>(English</a:t>
            </a:r>
            <a:r>
              <a:rPr lang="fr-BE" dirty="0">
                <a:solidFill>
                  <a:srgbClr val="0070C0"/>
                </a:solidFill>
              </a:rPr>
              <a:t>)</a:t>
            </a:r>
          </a:p>
        </p:txBody>
      </p:sp>
      <p:sp>
        <p:nvSpPr>
          <p:cNvPr id="14" name="ZoneTexte 13"/>
          <p:cNvSpPr txBox="1"/>
          <p:nvPr/>
        </p:nvSpPr>
        <p:spPr>
          <a:xfrm>
            <a:off x="1773244" y="1772816"/>
            <a:ext cx="1440160" cy="1015663"/>
          </a:xfrm>
          <a:prstGeom prst="rect">
            <a:avLst/>
          </a:prstGeom>
          <a:noFill/>
          <a:ln>
            <a:solidFill>
              <a:srgbClr val="0070C0"/>
            </a:solidFill>
          </a:ln>
        </p:spPr>
        <p:txBody>
          <a:bodyPr wrap="square" rtlCol="0">
            <a:spAutoFit/>
          </a:bodyPr>
          <a:lstStyle/>
          <a:p>
            <a:pPr algn="ctr"/>
            <a:r>
              <a:rPr lang="fr-BE" sz="6000" dirty="0">
                <a:solidFill>
                  <a:srgbClr val="0070C0"/>
                </a:solidFill>
              </a:rPr>
              <a:t>BC</a:t>
            </a:r>
          </a:p>
        </p:txBody>
      </p:sp>
      <p:sp>
        <p:nvSpPr>
          <p:cNvPr id="15" name="ZoneTexte 14"/>
          <p:cNvSpPr txBox="1"/>
          <p:nvPr/>
        </p:nvSpPr>
        <p:spPr>
          <a:xfrm>
            <a:off x="1377200" y="4144955"/>
            <a:ext cx="2232248" cy="830997"/>
          </a:xfrm>
          <a:prstGeom prst="rect">
            <a:avLst/>
          </a:prstGeom>
          <a:noFill/>
          <a:ln>
            <a:noFill/>
          </a:ln>
        </p:spPr>
        <p:txBody>
          <a:bodyPr wrap="square" rtlCol="0">
            <a:spAutoFit/>
          </a:bodyPr>
          <a:lstStyle/>
          <a:p>
            <a:r>
              <a:rPr lang="fr-BE" sz="2400" dirty="0">
                <a:solidFill>
                  <a:srgbClr val="0070C0"/>
                </a:solidFill>
              </a:rPr>
              <a:t>= </a:t>
            </a:r>
            <a:r>
              <a:rPr lang="fr-BE" sz="2400" dirty="0" err="1">
                <a:solidFill>
                  <a:srgbClr val="0070C0"/>
                </a:solidFill>
              </a:rPr>
              <a:t>before</a:t>
            </a:r>
            <a:r>
              <a:rPr lang="fr-BE" sz="2400" dirty="0">
                <a:solidFill>
                  <a:srgbClr val="0070C0"/>
                </a:solidFill>
              </a:rPr>
              <a:t> Christ</a:t>
            </a:r>
          </a:p>
          <a:p>
            <a:r>
              <a:rPr lang="fr-BE" sz="2400" dirty="0">
                <a:solidFill>
                  <a:srgbClr val="0070C0"/>
                </a:solidFill>
              </a:rPr>
              <a:t>(English</a:t>
            </a:r>
            <a:r>
              <a:rPr lang="fr-BE" dirty="0">
                <a:solidFill>
                  <a:srgbClr val="0070C0"/>
                </a:solidFill>
              </a:rPr>
              <a:t>)</a:t>
            </a:r>
          </a:p>
        </p:txBody>
      </p:sp>
      <p:sp>
        <p:nvSpPr>
          <p:cNvPr id="18" name="Flèche droite 17"/>
          <p:cNvSpPr/>
          <p:nvPr/>
        </p:nvSpPr>
        <p:spPr>
          <a:xfrm>
            <a:off x="1377200" y="3486609"/>
            <a:ext cx="751528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0070C0"/>
              </a:solidFill>
            </a:endParaRPr>
          </a:p>
        </p:txBody>
      </p:sp>
    </p:spTree>
    <p:extLst>
      <p:ext uri="{BB962C8B-B14F-4D97-AF65-F5344CB8AC3E}">
        <p14:creationId xmlns:p14="http://schemas.microsoft.com/office/powerpoint/2010/main" val="186929359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8" grpId="0" animBg="1"/>
      <p:bldP spid="13" grpId="0"/>
      <p:bldP spid="14" grpId="0" animBg="1"/>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864066994"/>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24815" y="836712"/>
            <a:ext cx="1115616" cy="523220"/>
          </a:xfrm>
          <a:prstGeom prst="rect">
            <a:avLst/>
          </a:prstGeom>
          <a:solidFill>
            <a:schemeClr val="tx1"/>
          </a:solidFill>
        </p:spPr>
        <p:txBody>
          <a:bodyPr wrap="square" rtlCol="0">
            <a:spAutoFit/>
          </a:bodyPr>
          <a:lstStyle/>
          <a:p>
            <a:pPr algn="ctr"/>
            <a:r>
              <a:rPr lang="fr-BE" sz="2800" dirty="0">
                <a:solidFill>
                  <a:srgbClr val="0070C0"/>
                </a:solidFill>
              </a:rPr>
              <a:t>Dates</a:t>
            </a:r>
          </a:p>
        </p:txBody>
      </p:sp>
      <p:sp>
        <p:nvSpPr>
          <p:cNvPr id="2" name="Titre 1"/>
          <p:cNvSpPr>
            <a:spLocks noGrp="1"/>
          </p:cNvSpPr>
          <p:nvPr>
            <p:ph type="title"/>
          </p:nvPr>
        </p:nvSpPr>
        <p:spPr>
          <a:xfrm>
            <a:off x="1475656" y="274638"/>
            <a:ext cx="7211143" cy="1143000"/>
          </a:xfrm>
        </p:spPr>
        <p:txBody>
          <a:bodyPr/>
          <a:lstStyle/>
          <a:p>
            <a:r>
              <a:rPr lang="fr-BE" dirty="0" err="1">
                <a:solidFill>
                  <a:srgbClr val="0070C0"/>
                </a:solidFill>
              </a:rPr>
              <a:t>Written</a:t>
            </a:r>
            <a:r>
              <a:rPr lang="fr-BE" dirty="0">
                <a:solidFill>
                  <a:srgbClr val="0070C0"/>
                </a:solidFill>
              </a:rPr>
              <a:t> English</a:t>
            </a:r>
          </a:p>
        </p:txBody>
      </p:sp>
      <p:sp>
        <p:nvSpPr>
          <p:cNvPr id="3" name="Espace réservé du texte 2"/>
          <p:cNvSpPr>
            <a:spLocks noGrp="1"/>
          </p:cNvSpPr>
          <p:nvPr>
            <p:ph type="body" idx="1"/>
          </p:nvPr>
        </p:nvSpPr>
        <p:spPr>
          <a:xfrm>
            <a:off x="1487462" y="1535113"/>
            <a:ext cx="3444578" cy="639762"/>
          </a:xfrm>
        </p:spPr>
        <p:txBody>
          <a:bodyPr/>
          <a:lstStyle/>
          <a:p>
            <a:pPr algn="ctr"/>
            <a:r>
              <a:rPr lang="fr-BE" dirty="0">
                <a:solidFill>
                  <a:srgbClr val="0070C0"/>
                </a:solidFill>
              </a:rPr>
              <a:t>British English</a:t>
            </a:r>
          </a:p>
        </p:txBody>
      </p:sp>
      <p:sp>
        <p:nvSpPr>
          <p:cNvPr id="5" name="Espace réservé du contenu 4"/>
          <p:cNvSpPr>
            <a:spLocks noGrp="1"/>
          </p:cNvSpPr>
          <p:nvPr>
            <p:ph sz="half" idx="2"/>
          </p:nvPr>
        </p:nvSpPr>
        <p:spPr>
          <a:xfrm>
            <a:off x="1475656" y="2492896"/>
            <a:ext cx="3444578" cy="678061"/>
          </a:xfrm>
        </p:spPr>
        <p:txBody>
          <a:bodyPr/>
          <a:lstStyle/>
          <a:p>
            <a:pPr marL="0" indent="0" algn="ctr">
              <a:buNone/>
            </a:pPr>
            <a:r>
              <a:rPr lang="fr-BE" dirty="0">
                <a:solidFill>
                  <a:srgbClr val="0070C0"/>
                </a:solidFill>
              </a:rPr>
              <a:t>6th </a:t>
            </a:r>
            <a:r>
              <a:rPr lang="fr-BE" dirty="0" err="1">
                <a:solidFill>
                  <a:srgbClr val="0070C0"/>
                </a:solidFill>
              </a:rPr>
              <a:t>November</a:t>
            </a:r>
            <a:r>
              <a:rPr lang="fr-BE" dirty="0">
                <a:solidFill>
                  <a:srgbClr val="0070C0"/>
                </a:solidFill>
              </a:rPr>
              <a:t> 2012</a:t>
            </a:r>
          </a:p>
        </p:txBody>
      </p:sp>
      <p:sp>
        <p:nvSpPr>
          <p:cNvPr id="6" name="Espace réservé du texte 5"/>
          <p:cNvSpPr>
            <a:spLocks noGrp="1"/>
          </p:cNvSpPr>
          <p:nvPr>
            <p:ph type="body" sz="quarter" idx="3"/>
          </p:nvPr>
        </p:nvSpPr>
        <p:spPr>
          <a:xfrm>
            <a:off x="5076056" y="1535113"/>
            <a:ext cx="3610744" cy="639762"/>
          </a:xfrm>
        </p:spPr>
        <p:txBody>
          <a:bodyPr/>
          <a:lstStyle/>
          <a:p>
            <a:pPr algn="ctr"/>
            <a:r>
              <a:rPr lang="fr-BE" dirty="0">
                <a:solidFill>
                  <a:srgbClr val="0070C0"/>
                </a:solidFill>
              </a:rPr>
              <a:t>American English</a:t>
            </a:r>
          </a:p>
        </p:txBody>
      </p:sp>
      <p:sp>
        <p:nvSpPr>
          <p:cNvPr id="7" name="Espace réservé du contenu 6"/>
          <p:cNvSpPr>
            <a:spLocks noGrp="1"/>
          </p:cNvSpPr>
          <p:nvPr>
            <p:ph sz="quarter" idx="4"/>
          </p:nvPr>
        </p:nvSpPr>
        <p:spPr>
          <a:xfrm>
            <a:off x="5058657" y="2492896"/>
            <a:ext cx="3610744" cy="606053"/>
          </a:xfrm>
        </p:spPr>
        <p:txBody>
          <a:bodyPr/>
          <a:lstStyle/>
          <a:p>
            <a:pPr marL="0" indent="0" algn="ctr">
              <a:buNone/>
            </a:pPr>
            <a:r>
              <a:rPr lang="fr-BE" dirty="0" err="1">
                <a:solidFill>
                  <a:srgbClr val="0070C0"/>
                </a:solidFill>
              </a:rPr>
              <a:t>November</a:t>
            </a:r>
            <a:r>
              <a:rPr lang="fr-BE" dirty="0">
                <a:solidFill>
                  <a:srgbClr val="0070C0"/>
                </a:solidFill>
              </a:rPr>
              <a:t> 6, 2012</a:t>
            </a:r>
          </a:p>
        </p:txBody>
      </p:sp>
      <p:sp>
        <p:nvSpPr>
          <p:cNvPr id="16" name="Titre 1"/>
          <p:cNvSpPr txBox="1">
            <a:spLocks/>
          </p:cNvSpPr>
          <p:nvPr/>
        </p:nvSpPr>
        <p:spPr>
          <a:xfrm>
            <a:off x="1628056" y="3400971"/>
            <a:ext cx="7211143"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BE" dirty="0" err="1">
                <a:solidFill>
                  <a:srgbClr val="0070C0"/>
                </a:solidFill>
              </a:rPr>
              <a:t>Spoken</a:t>
            </a:r>
            <a:r>
              <a:rPr lang="fr-BE" dirty="0">
                <a:solidFill>
                  <a:srgbClr val="0070C0"/>
                </a:solidFill>
              </a:rPr>
              <a:t>  English</a:t>
            </a:r>
          </a:p>
        </p:txBody>
      </p:sp>
      <p:sp>
        <p:nvSpPr>
          <p:cNvPr id="17" name="Espace réservé du texte 2"/>
          <p:cNvSpPr txBox="1">
            <a:spLocks/>
          </p:cNvSpPr>
          <p:nvPr/>
        </p:nvSpPr>
        <p:spPr>
          <a:xfrm>
            <a:off x="1639862" y="4661446"/>
            <a:ext cx="3444578"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pPr algn="ctr"/>
            <a:r>
              <a:rPr lang="fr-BE">
                <a:solidFill>
                  <a:srgbClr val="0070C0"/>
                </a:solidFill>
              </a:rPr>
              <a:t>British English</a:t>
            </a:r>
            <a:endParaRPr lang="fr-BE" dirty="0">
              <a:solidFill>
                <a:srgbClr val="0070C0"/>
              </a:solidFill>
            </a:endParaRPr>
          </a:p>
        </p:txBody>
      </p:sp>
      <p:sp>
        <p:nvSpPr>
          <p:cNvPr id="19" name="Espace réservé du contenu 4"/>
          <p:cNvSpPr txBox="1">
            <a:spLocks/>
          </p:cNvSpPr>
          <p:nvPr/>
        </p:nvSpPr>
        <p:spPr>
          <a:xfrm>
            <a:off x="1331640" y="5604234"/>
            <a:ext cx="3740994" cy="67806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buFont typeface="Arial" pitchFamily="34" charset="0"/>
              <a:buNone/>
            </a:pPr>
            <a:r>
              <a:rPr lang="fr-BE" dirty="0">
                <a:solidFill>
                  <a:srgbClr val="0070C0"/>
                </a:solidFill>
              </a:rPr>
              <a:t>the </a:t>
            </a:r>
            <a:r>
              <a:rPr lang="fr-BE" dirty="0" err="1">
                <a:solidFill>
                  <a:srgbClr val="0070C0"/>
                </a:solidFill>
              </a:rPr>
              <a:t>sixth</a:t>
            </a:r>
            <a:r>
              <a:rPr lang="fr-BE" dirty="0">
                <a:solidFill>
                  <a:srgbClr val="0070C0"/>
                </a:solidFill>
              </a:rPr>
              <a:t> of </a:t>
            </a:r>
            <a:r>
              <a:rPr lang="fr-BE" dirty="0" err="1">
                <a:solidFill>
                  <a:srgbClr val="0070C0"/>
                </a:solidFill>
              </a:rPr>
              <a:t>November</a:t>
            </a:r>
            <a:endParaRPr lang="fr-BE" dirty="0">
              <a:solidFill>
                <a:srgbClr val="0070C0"/>
              </a:solidFill>
            </a:endParaRPr>
          </a:p>
          <a:p>
            <a:pPr marL="0" indent="0" algn="ctr">
              <a:buFont typeface="Arial" pitchFamily="34" charset="0"/>
              <a:buNone/>
            </a:pPr>
            <a:r>
              <a:rPr lang="fr-BE" dirty="0" err="1">
                <a:solidFill>
                  <a:srgbClr val="0070C0"/>
                </a:solidFill>
              </a:rPr>
              <a:t>two</a:t>
            </a:r>
            <a:r>
              <a:rPr lang="fr-BE" dirty="0">
                <a:solidFill>
                  <a:srgbClr val="0070C0"/>
                </a:solidFill>
              </a:rPr>
              <a:t> </a:t>
            </a:r>
            <a:r>
              <a:rPr lang="fr-BE" dirty="0" err="1">
                <a:solidFill>
                  <a:srgbClr val="0070C0"/>
                </a:solidFill>
              </a:rPr>
              <a:t>thousand</a:t>
            </a:r>
            <a:r>
              <a:rPr lang="fr-BE" dirty="0">
                <a:solidFill>
                  <a:srgbClr val="0070C0"/>
                </a:solidFill>
              </a:rPr>
              <a:t> and </a:t>
            </a:r>
            <a:r>
              <a:rPr lang="fr-BE" dirty="0" err="1">
                <a:solidFill>
                  <a:srgbClr val="0070C0"/>
                </a:solidFill>
              </a:rPr>
              <a:t>twelve</a:t>
            </a:r>
            <a:endParaRPr lang="fr-BE" dirty="0">
              <a:solidFill>
                <a:srgbClr val="0070C0"/>
              </a:solidFill>
            </a:endParaRPr>
          </a:p>
        </p:txBody>
      </p:sp>
      <p:sp>
        <p:nvSpPr>
          <p:cNvPr id="20" name="Espace réservé du texte 5"/>
          <p:cNvSpPr txBox="1">
            <a:spLocks/>
          </p:cNvSpPr>
          <p:nvPr/>
        </p:nvSpPr>
        <p:spPr>
          <a:xfrm>
            <a:off x="5228456" y="4661446"/>
            <a:ext cx="3610744"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pPr algn="ctr"/>
            <a:r>
              <a:rPr lang="fr-BE">
                <a:solidFill>
                  <a:srgbClr val="0070C0"/>
                </a:solidFill>
              </a:rPr>
              <a:t>American English</a:t>
            </a:r>
            <a:endParaRPr lang="fr-BE" dirty="0">
              <a:solidFill>
                <a:srgbClr val="0070C0"/>
              </a:solidFill>
            </a:endParaRPr>
          </a:p>
        </p:txBody>
      </p:sp>
      <p:sp>
        <p:nvSpPr>
          <p:cNvPr id="21" name="Espace réservé du contenu 6"/>
          <p:cNvSpPr txBox="1">
            <a:spLocks/>
          </p:cNvSpPr>
          <p:nvPr/>
        </p:nvSpPr>
        <p:spPr>
          <a:xfrm>
            <a:off x="5072634" y="5640237"/>
            <a:ext cx="3891854" cy="60605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buFont typeface="Arial" pitchFamily="34" charset="0"/>
              <a:buNone/>
            </a:pPr>
            <a:r>
              <a:rPr lang="fr-BE" dirty="0" err="1">
                <a:solidFill>
                  <a:srgbClr val="0070C0"/>
                </a:solidFill>
              </a:rPr>
              <a:t>November</a:t>
            </a:r>
            <a:r>
              <a:rPr lang="fr-BE" dirty="0">
                <a:solidFill>
                  <a:srgbClr val="0070C0"/>
                </a:solidFill>
              </a:rPr>
              <a:t> the </a:t>
            </a:r>
            <a:r>
              <a:rPr lang="fr-BE" dirty="0" err="1">
                <a:solidFill>
                  <a:srgbClr val="0070C0"/>
                </a:solidFill>
              </a:rPr>
              <a:t>sixth</a:t>
            </a:r>
            <a:endParaRPr lang="fr-BE" dirty="0">
              <a:solidFill>
                <a:srgbClr val="0070C0"/>
              </a:solidFill>
            </a:endParaRPr>
          </a:p>
          <a:p>
            <a:pPr marL="0" indent="0" algn="ctr">
              <a:buNone/>
            </a:pPr>
            <a:r>
              <a:rPr lang="fr-BE" dirty="0" err="1">
                <a:solidFill>
                  <a:srgbClr val="0070C0"/>
                </a:solidFill>
              </a:rPr>
              <a:t>two</a:t>
            </a:r>
            <a:r>
              <a:rPr lang="fr-BE" dirty="0">
                <a:solidFill>
                  <a:srgbClr val="0070C0"/>
                </a:solidFill>
              </a:rPr>
              <a:t> </a:t>
            </a:r>
            <a:r>
              <a:rPr lang="fr-BE" dirty="0" err="1">
                <a:solidFill>
                  <a:srgbClr val="0070C0"/>
                </a:solidFill>
              </a:rPr>
              <a:t>thousand</a:t>
            </a:r>
            <a:r>
              <a:rPr lang="fr-BE" dirty="0">
                <a:solidFill>
                  <a:srgbClr val="0070C0"/>
                </a:solidFill>
              </a:rPr>
              <a:t> and </a:t>
            </a:r>
            <a:r>
              <a:rPr lang="fr-BE" dirty="0" err="1">
                <a:solidFill>
                  <a:srgbClr val="0070C0"/>
                </a:solidFill>
              </a:rPr>
              <a:t>twelve</a:t>
            </a:r>
            <a:r>
              <a:rPr lang="fr-BE" dirty="0">
                <a:solidFill>
                  <a:srgbClr val="0070C0"/>
                </a:solidFill>
              </a:rPr>
              <a:t> </a:t>
            </a:r>
          </a:p>
        </p:txBody>
      </p:sp>
      <p:pic>
        <p:nvPicPr>
          <p:cNvPr id="12" name="Imag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31640" y="1628800"/>
            <a:ext cx="894023" cy="550168"/>
          </a:xfrm>
          <a:prstGeom prst="rect">
            <a:avLst/>
          </a:prstGeom>
        </p:spPr>
      </p:pic>
      <p:pic>
        <p:nvPicPr>
          <p:cNvPr id="22" name="Image 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31639" y="4751040"/>
            <a:ext cx="894023" cy="550168"/>
          </a:xfrm>
          <a:prstGeom prst="rect">
            <a:avLst/>
          </a:prstGeom>
        </p:spPr>
      </p:pic>
      <p:pic>
        <p:nvPicPr>
          <p:cNvPr id="24" name="Image 2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26285" y="1582491"/>
            <a:ext cx="916310" cy="642785"/>
          </a:xfrm>
          <a:prstGeom prst="rect">
            <a:avLst/>
          </a:prstGeom>
        </p:spPr>
      </p:pic>
      <p:pic>
        <p:nvPicPr>
          <p:cNvPr id="25" name="Image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58405" y="4751040"/>
            <a:ext cx="916310" cy="642785"/>
          </a:xfrm>
          <a:prstGeom prst="rect">
            <a:avLst/>
          </a:prstGeom>
        </p:spPr>
      </p:pic>
    </p:spTree>
    <p:extLst>
      <p:ext uri="{BB962C8B-B14F-4D97-AF65-F5344CB8AC3E}">
        <p14:creationId xmlns:p14="http://schemas.microsoft.com/office/powerpoint/2010/main" val="18817883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20"/>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2" grpId="0"/>
      <p:bldP spid="3" grpId="0" build="p"/>
      <p:bldP spid="5" grpId="0" build="p"/>
      <p:bldP spid="6" grpId="0" build="p"/>
      <p:bldP spid="7" grpId="0" build="p"/>
      <p:bldP spid="16" grpId="0"/>
      <p:bldP spid="17" grpId="0"/>
      <p:bldP spid="19" grpId="0"/>
      <p:bldP spid="20" grpId="0"/>
      <p:bldP spid="2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241614685"/>
              </p:ext>
            </p:extLst>
          </p:nvPr>
        </p:nvGraphicFramePr>
        <p:xfrm>
          <a:off x="467544" y="2348880"/>
          <a:ext cx="8458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p:cNvSpPr txBox="1"/>
          <p:nvPr/>
        </p:nvSpPr>
        <p:spPr>
          <a:xfrm>
            <a:off x="755576" y="1052736"/>
            <a:ext cx="7848872" cy="1323439"/>
          </a:xfrm>
          <a:prstGeom prst="rect">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fr-BE" sz="8000" dirty="0" err="1">
                <a:solidFill>
                  <a:schemeClr val="accent3"/>
                </a:solidFill>
              </a:rPr>
              <a:t>Numbers</a:t>
            </a:r>
            <a:endParaRPr lang="fr-BE" sz="8000" dirty="0">
              <a:solidFill>
                <a:schemeClr val="accent3"/>
              </a:solidFill>
            </a:endParaRPr>
          </a:p>
        </p:txBody>
      </p:sp>
      <p:sp>
        <p:nvSpPr>
          <p:cNvPr id="6" name="ZoneTexte 5"/>
          <p:cNvSpPr txBox="1"/>
          <p:nvPr/>
        </p:nvSpPr>
        <p:spPr>
          <a:xfrm>
            <a:off x="881657" y="2503849"/>
            <a:ext cx="7488832" cy="1938992"/>
          </a:xfrm>
          <a:prstGeom prst="rect">
            <a:avLst/>
          </a:prstGeom>
          <a:noFill/>
        </p:spPr>
        <p:txBody>
          <a:bodyPr wrap="square" rtlCol="0">
            <a:spAutoFit/>
          </a:bodyPr>
          <a:lstStyle/>
          <a:p>
            <a:pPr algn="ctr"/>
            <a:r>
              <a:rPr lang="fr-BE" sz="4000" dirty="0" err="1">
                <a:solidFill>
                  <a:schemeClr val="accent3"/>
                </a:solidFill>
              </a:rPr>
              <a:t>It’s</a:t>
            </a:r>
            <a:r>
              <a:rPr lang="fr-BE" sz="4000" dirty="0">
                <a:solidFill>
                  <a:schemeClr val="accent3"/>
                </a:solidFill>
              </a:rPr>
              <a:t> </a:t>
            </a:r>
            <a:r>
              <a:rPr lang="fr-BE" sz="4000" dirty="0" err="1">
                <a:solidFill>
                  <a:schemeClr val="accent3"/>
                </a:solidFill>
              </a:rPr>
              <a:t>half</a:t>
            </a:r>
            <a:r>
              <a:rPr lang="fr-BE" sz="4000" dirty="0">
                <a:solidFill>
                  <a:schemeClr val="accent3"/>
                </a:solidFill>
              </a:rPr>
              <a:t> </a:t>
            </a:r>
            <a:r>
              <a:rPr lang="fr-BE" sz="4000" dirty="0" err="1">
                <a:solidFill>
                  <a:schemeClr val="accent3"/>
                </a:solidFill>
              </a:rPr>
              <a:t>past</a:t>
            </a:r>
            <a:r>
              <a:rPr lang="fr-BE" sz="4000" dirty="0">
                <a:solidFill>
                  <a:schemeClr val="accent3"/>
                </a:solidFill>
              </a:rPr>
              <a:t> </a:t>
            </a:r>
            <a:r>
              <a:rPr lang="fr-BE" sz="4000" dirty="0" err="1">
                <a:solidFill>
                  <a:schemeClr val="accent3"/>
                </a:solidFill>
              </a:rPr>
              <a:t>two</a:t>
            </a:r>
            <a:r>
              <a:rPr lang="fr-BE" sz="4000" dirty="0">
                <a:solidFill>
                  <a:schemeClr val="accent3"/>
                </a:solidFill>
              </a:rPr>
              <a:t>.</a:t>
            </a:r>
          </a:p>
          <a:p>
            <a:pPr algn="ctr"/>
            <a:r>
              <a:rPr lang="fr-BE" sz="4000" dirty="0" err="1">
                <a:solidFill>
                  <a:schemeClr val="accent3"/>
                </a:solidFill>
              </a:rPr>
              <a:t>It’s</a:t>
            </a:r>
            <a:r>
              <a:rPr lang="fr-BE" sz="4000" dirty="0">
                <a:solidFill>
                  <a:schemeClr val="accent3"/>
                </a:solidFill>
              </a:rPr>
              <a:t> </a:t>
            </a:r>
            <a:r>
              <a:rPr lang="fr-BE" sz="4000" dirty="0" err="1">
                <a:solidFill>
                  <a:schemeClr val="accent3"/>
                </a:solidFill>
              </a:rPr>
              <a:t>two</a:t>
            </a:r>
            <a:r>
              <a:rPr lang="fr-BE" sz="4000" dirty="0">
                <a:solidFill>
                  <a:schemeClr val="accent3"/>
                </a:solidFill>
              </a:rPr>
              <a:t> </a:t>
            </a:r>
            <a:r>
              <a:rPr lang="fr-BE" sz="4000" dirty="0" err="1">
                <a:solidFill>
                  <a:schemeClr val="accent3"/>
                </a:solidFill>
              </a:rPr>
              <a:t>thirty</a:t>
            </a:r>
            <a:r>
              <a:rPr lang="fr-BE" sz="4000" dirty="0">
                <a:solidFill>
                  <a:schemeClr val="accent3"/>
                </a:solidFill>
              </a:rPr>
              <a:t>.</a:t>
            </a:r>
          </a:p>
          <a:p>
            <a:pPr algn="ctr"/>
            <a:endParaRPr lang="fr-BE" sz="4000" dirty="0">
              <a:solidFill>
                <a:srgbClr val="00B050"/>
              </a:solidFill>
            </a:endParaRPr>
          </a:p>
        </p:txBody>
      </p:sp>
    </p:spTree>
    <p:extLst>
      <p:ext uri="{BB962C8B-B14F-4D97-AF65-F5344CB8AC3E}">
        <p14:creationId xmlns:p14="http://schemas.microsoft.com/office/powerpoint/2010/main" val="21630089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485569494"/>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24815" y="836712"/>
            <a:ext cx="1115616" cy="584775"/>
          </a:xfrm>
          <a:prstGeom prst="rect">
            <a:avLst/>
          </a:prstGeom>
          <a:solidFill>
            <a:schemeClr val="tx1"/>
          </a:solidFill>
        </p:spPr>
        <p:txBody>
          <a:bodyPr wrap="square" rtlCol="0">
            <a:spAutoFit/>
          </a:bodyPr>
          <a:lstStyle/>
          <a:p>
            <a:pPr algn="ctr"/>
            <a:r>
              <a:rPr lang="fr-BE" sz="3200" dirty="0">
                <a:solidFill>
                  <a:schemeClr val="accent3"/>
                </a:solidFill>
              </a:rPr>
              <a:t>Time</a:t>
            </a:r>
          </a:p>
        </p:txBody>
      </p:sp>
      <p:pic>
        <p:nvPicPr>
          <p:cNvPr id="6148" name="Picture 4" descr="https://i.ytimg.com/vi/fq2tRfHu5s8/maxresdefault.jpg">
            <a:hlinkClick r:id="rId8"/>
          </p:cNvPr>
          <p:cNvPicPr>
            <a:picLocks noChangeAspect="1" noChangeArrowheads="1"/>
          </p:cNvPicPr>
          <p:nvPr/>
        </p:nvPicPr>
        <p:blipFill>
          <a:blip r:embed="rId9" cstate="print"/>
          <a:srcRect/>
          <a:stretch>
            <a:fillRect/>
          </a:stretch>
        </p:blipFill>
        <p:spPr bwMode="auto">
          <a:xfrm>
            <a:off x="1691680" y="1772816"/>
            <a:ext cx="6847198" cy="3852000"/>
          </a:xfrm>
          <a:prstGeom prst="rect">
            <a:avLst/>
          </a:prstGeom>
          <a:noFill/>
        </p:spPr>
      </p:pic>
    </p:spTree>
    <p:extLst>
      <p:ext uri="{BB962C8B-B14F-4D97-AF65-F5344CB8AC3E}">
        <p14:creationId xmlns:p14="http://schemas.microsoft.com/office/powerpoint/2010/main" val="39327895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485569494"/>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24815" y="836712"/>
            <a:ext cx="1115616" cy="584775"/>
          </a:xfrm>
          <a:prstGeom prst="rect">
            <a:avLst/>
          </a:prstGeom>
          <a:solidFill>
            <a:schemeClr val="tx1"/>
          </a:solidFill>
        </p:spPr>
        <p:txBody>
          <a:bodyPr wrap="square" rtlCol="0">
            <a:spAutoFit/>
          </a:bodyPr>
          <a:lstStyle/>
          <a:p>
            <a:pPr algn="ctr"/>
            <a:r>
              <a:rPr lang="fr-BE" sz="3200" dirty="0">
                <a:solidFill>
                  <a:schemeClr val="accent3"/>
                </a:solidFill>
              </a:rPr>
              <a:t>Time</a:t>
            </a:r>
          </a:p>
        </p:txBody>
      </p:sp>
      <p:pic>
        <p:nvPicPr>
          <p:cNvPr id="6146" name="Picture 2" descr="http://www.vocabulary.cl/pictures/telling-time-in-english.jpg">
            <a:hlinkClick r:id="rId8"/>
          </p:cNvPr>
          <p:cNvPicPr>
            <a:picLocks noChangeAspect="1" noChangeArrowheads="1"/>
          </p:cNvPicPr>
          <p:nvPr/>
        </p:nvPicPr>
        <p:blipFill>
          <a:blip r:embed="rId9" cstate="print"/>
          <a:srcRect/>
          <a:stretch>
            <a:fillRect/>
          </a:stretch>
        </p:blipFill>
        <p:spPr bwMode="auto">
          <a:xfrm>
            <a:off x="2411760" y="908720"/>
            <a:ext cx="5010150" cy="5010150"/>
          </a:xfrm>
          <a:prstGeom prst="rect">
            <a:avLst/>
          </a:prstGeom>
          <a:noFill/>
        </p:spPr>
      </p:pic>
    </p:spTree>
    <p:extLst>
      <p:ext uri="{BB962C8B-B14F-4D97-AF65-F5344CB8AC3E}">
        <p14:creationId xmlns:p14="http://schemas.microsoft.com/office/powerpoint/2010/main" val="39327895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158528612"/>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0" y="476672"/>
            <a:ext cx="1043608" cy="1938992"/>
          </a:xfrm>
          <a:prstGeom prst="rect">
            <a:avLst/>
          </a:prstGeom>
          <a:solidFill>
            <a:schemeClr val="tx1"/>
          </a:solidFill>
        </p:spPr>
        <p:txBody>
          <a:bodyPr wrap="square" rtlCol="0">
            <a:spAutoFit/>
          </a:bodyPr>
          <a:lstStyle/>
          <a:p>
            <a:pPr algn="ctr"/>
            <a:r>
              <a:rPr lang="fr-BE" sz="2400" dirty="0">
                <a:solidFill>
                  <a:srgbClr val="C00000"/>
                </a:solidFill>
              </a:rPr>
              <a:t> </a:t>
            </a:r>
          </a:p>
          <a:p>
            <a:pPr algn="ctr"/>
            <a:r>
              <a:rPr lang="fr-BE" sz="2400" dirty="0" err="1">
                <a:solidFill>
                  <a:srgbClr val="C00000"/>
                </a:solidFill>
              </a:rPr>
              <a:t>from</a:t>
            </a:r>
            <a:r>
              <a:rPr lang="fr-BE" sz="2400" dirty="0">
                <a:solidFill>
                  <a:srgbClr val="C00000"/>
                </a:solidFill>
              </a:rPr>
              <a:t> 1 to a billion</a:t>
            </a:r>
          </a:p>
          <a:p>
            <a:pPr algn="ctr"/>
            <a:endParaRPr lang="fr-BE" sz="2400" dirty="0">
              <a:solidFill>
                <a:srgbClr val="C00000"/>
              </a:solidFill>
            </a:endParaRPr>
          </a:p>
        </p:txBody>
      </p:sp>
      <p:graphicFrame>
        <p:nvGraphicFramePr>
          <p:cNvPr id="10" name="Tableau 9"/>
          <p:cNvGraphicFramePr>
            <a:graphicFrameLocks noGrp="1"/>
          </p:cNvGraphicFramePr>
          <p:nvPr>
            <p:extLst>
              <p:ext uri="{D42A27DB-BD31-4B8C-83A1-F6EECF244321}">
                <p14:modId xmlns:p14="http://schemas.microsoft.com/office/powerpoint/2010/main" val="2197563332"/>
              </p:ext>
            </p:extLst>
          </p:nvPr>
        </p:nvGraphicFramePr>
        <p:xfrm>
          <a:off x="1187625" y="0"/>
          <a:ext cx="7925792" cy="6858000"/>
        </p:xfrm>
        <a:graphic>
          <a:graphicData uri="http://schemas.openxmlformats.org/drawingml/2006/table">
            <a:tbl>
              <a:tblPr>
                <a:tableStyleId>{5DA37D80-6434-44D0-A028-1B22A696006F}</a:tableStyleId>
              </a:tblPr>
              <a:tblGrid>
                <a:gridCol w="57606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04056">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1346188">
                  <a:extLst>
                    <a:ext uri="{9D8B030D-6E8A-4147-A177-3AD203B41FA5}">
                      <a16:colId xmlns:a16="http://schemas.microsoft.com/office/drawing/2014/main" val="20005"/>
                    </a:ext>
                  </a:extLst>
                </a:gridCol>
                <a:gridCol w="598028">
                  <a:extLst>
                    <a:ext uri="{9D8B030D-6E8A-4147-A177-3AD203B41FA5}">
                      <a16:colId xmlns:a16="http://schemas.microsoft.com/office/drawing/2014/main" val="20006"/>
                    </a:ext>
                  </a:extLst>
                </a:gridCol>
                <a:gridCol w="1373064">
                  <a:extLst>
                    <a:ext uri="{9D8B030D-6E8A-4147-A177-3AD203B41FA5}">
                      <a16:colId xmlns:a16="http://schemas.microsoft.com/office/drawing/2014/main" val="20007"/>
                    </a:ext>
                  </a:extLst>
                </a:gridCol>
              </a:tblGrid>
              <a:tr h="552214">
                <a:tc>
                  <a:txBody>
                    <a:bodyPr/>
                    <a:lstStyle/>
                    <a:p>
                      <a:pPr algn="ctr" fontAlgn="t"/>
                      <a:r>
                        <a:rPr lang="fr-BE" sz="3200" dirty="0">
                          <a:solidFill>
                            <a:srgbClr val="C00000"/>
                          </a:solidFill>
                          <a:effectLst/>
                        </a:rPr>
                        <a:t>1</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a:solidFill>
                            <a:srgbClr val="C00000"/>
                          </a:solidFill>
                          <a:effectLst/>
                        </a:rPr>
                        <a:t>one</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11</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a:solidFill>
                            <a:srgbClr val="C00000"/>
                          </a:solidFill>
                          <a:effectLst/>
                        </a:rPr>
                        <a:t>eleven</a:t>
                      </a:r>
                      <a:endParaRPr lang="fr-BE" sz="320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21</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dirty="0" err="1">
                          <a:solidFill>
                            <a:srgbClr val="C00000"/>
                          </a:solidFill>
                          <a:effectLst/>
                        </a:rPr>
                        <a:t>twenty</a:t>
                      </a:r>
                      <a:r>
                        <a:rPr lang="fr-BE" sz="2000" dirty="0">
                          <a:solidFill>
                            <a:srgbClr val="C00000"/>
                          </a:solidFill>
                          <a:effectLst/>
                        </a:rPr>
                        <a:t>-one</a:t>
                      </a:r>
                      <a:endParaRPr lang="fr-BE" sz="2000" dirty="0">
                        <a:solidFill>
                          <a:srgbClr val="C00000"/>
                        </a:solidFill>
                        <a:effectLst/>
                        <a:latin typeface="Arial"/>
                      </a:endParaRPr>
                    </a:p>
                  </a:txBody>
                  <a:tcPr marL="12232" marR="12232" marT="6116" marB="6116"/>
                </a:tc>
                <a:tc>
                  <a:txBody>
                    <a:bodyPr/>
                    <a:lstStyle/>
                    <a:p>
                      <a:pPr algn="ctr" fontAlgn="t"/>
                      <a:r>
                        <a:rPr lang="fr-BE" sz="3200" dirty="0">
                          <a:solidFill>
                            <a:srgbClr val="C00000"/>
                          </a:solidFill>
                          <a:effectLst/>
                        </a:rPr>
                        <a:t>40</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2400">
                          <a:solidFill>
                            <a:srgbClr val="C00000"/>
                          </a:solidFill>
                          <a:effectLst/>
                        </a:rPr>
                        <a:t>forty</a:t>
                      </a:r>
                      <a:endParaRPr lang="fr-BE" sz="2400">
                        <a:solidFill>
                          <a:srgbClr val="C00000"/>
                        </a:solidFill>
                        <a:effectLst/>
                        <a:latin typeface="Arial"/>
                      </a:endParaRPr>
                    </a:p>
                  </a:txBody>
                  <a:tcPr marL="12232" marR="12232" marT="6116" marB="6116"/>
                </a:tc>
                <a:extLst>
                  <a:ext uri="{0D108BD9-81ED-4DB2-BD59-A6C34878D82A}">
                    <a16:rowId xmlns:a16="http://schemas.microsoft.com/office/drawing/2014/main" val="10000"/>
                  </a:ext>
                </a:extLst>
              </a:tr>
              <a:tr h="552214">
                <a:tc>
                  <a:txBody>
                    <a:bodyPr/>
                    <a:lstStyle/>
                    <a:p>
                      <a:pPr algn="ctr" fontAlgn="t"/>
                      <a:r>
                        <a:rPr lang="fr-BE" sz="3200" dirty="0">
                          <a:solidFill>
                            <a:srgbClr val="C00000"/>
                          </a:solidFill>
                          <a:effectLst/>
                        </a:rPr>
                        <a:t>2</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err="1">
                          <a:solidFill>
                            <a:srgbClr val="C00000"/>
                          </a:solidFill>
                          <a:effectLst/>
                        </a:rPr>
                        <a:t>two</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12</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a:solidFill>
                            <a:srgbClr val="C00000"/>
                          </a:solidFill>
                          <a:effectLst/>
                        </a:rPr>
                        <a:t>twelve</a:t>
                      </a:r>
                      <a:endParaRPr lang="fr-BE" sz="320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22</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dirty="0" err="1">
                          <a:solidFill>
                            <a:srgbClr val="C00000"/>
                          </a:solidFill>
                          <a:effectLst/>
                        </a:rPr>
                        <a:t>twenty-two</a:t>
                      </a:r>
                      <a:endParaRPr lang="fr-BE" sz="2000" dirty="0">
                        <a:solidFill>
                          <a:srgbClr val="C00000"/>
                        </a:solidFill>
                        <a:effectLst/>
                        <a:latin typeface="Arial"/>
                      </a:endParaRPr>
                    </a:p>
                  </a:txBody>
                  <a:tcPr marL="12232" marR="12232" marT="6116" marB="6116"/>
                </a:tc>
                <a:tc>
                  <a:txBody>
                    <a:bodyPr/>
                    <a:lstStyle/>
                    <a:p>
                      <a:pPr algn="ctr" fontAlgn="t"/>
                      <a:r>
                        <a:rPr lang="fr-BE" sz="3200" dirty="0">
                          <a:solidFill>
                            <a:srgbClr val="C00000"/>
                          </a:solidFill>
                          <a:effectLst/>
                        </a:rPr>
                        <a:t>50</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2400" dirty="0" err="1">
                          <a:solidFill>
                            <a:srgbClr val="C00000"/>
                          </a:solidFill>
                          <a:effectLst/>
                        </a:rPr>
                        <a:t>fifty</a:t>
                      </a:r>
                      <a:endParaRPr lang="fr-BE" sz="2400" dirty="0">
                        <a:solidFill>
                          <a:srgbClr val="C00000"/>
                        </a:solidFill>
                        <a:effectLst/>
                        <a:latin typeface="Arial"/>
                      </a:endParaRPr>
                    </a:p>
                  </a:txBody>
                  <a:tcPr marL="12232" marR="12232" marT="6116" marB="6116"/>
                </a:tc>
                <a:extLst>
                  <a:ext uri="{0D108BD9-81ED-4DB2-BD59-A6C34878D82A}">
                    <a16:rowId xmlns:a16="http://schemas.microsoft.com/office/drawing/2014/main" val="10001"/>
                  </a:ext>
                </a:extLst>
              </a:tr>
              <a:tr h="819386">
                <a:tc>
                  <a:txBody>
                    <a:bodyPr/>
                    <a:lstStyle/>
                    <a:p>
                      <a:pPr algn="ctr" fontAlgn="t"/>
                      <a:r>
                        <a:rPr lang="fr-BE" sz="3200" dirty="0">
                          <a:solidFill>
                            <a:srgbClr val="C00000"/>
                          </a:solidFill>
                          <a:effectLst/>
                        </a:rPr>
                        <a:t>3</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err="1">
                          <a:solidFill>
                            <a:srgbClr val="C00000"/>
                          </a:solidFill>
                          <a:effectLst/>
                        </a:rPr>
                        <a:t>three</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13</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a:solidFill>
                            <a:srgbClr val="C00000"/>
                          </a:solidFill>
                          <a:effectLst/>
                        </a:rPr>
                        <a:t>thirteen</a:t>
                      </a:r>
                      <a:endParaRPr lang="fr-BE" sz="320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23</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dirty="0" err="1">
                          <a:solidFill>
                            <a:srgbClr val="C00000"/>
                          </a:solidFill>
                          <a:effectLst/>
                        </a:rPr>
                        <a:t>twenty-three</a:t>
                      </a:r>
                      <a:endParaRPr lang="fr-BE" sz="2000" dirty="0">
                        <a:solidFill>
                          <a:srgbClr val="C00000"/>
                        </a:solidFill>
                        <a:effectLst/>
                        <a:latin typeface="Arial"/>
                      </a:endParaRPr>
                    </a:p>
                  </a:txBody>
                  <a:tcPr marL="12232" marR="12232" marT="6116" marB="6116"/>
                </a:tc>
                <a:tc>
                  <a:txBody>
                    <a:bodyPr/>
                    <a:lstStyle/>
                    <a:p>
                      <a:pPr algn="ctr" fontAlgn="t"/>
                      <a:r>
                        <a:rPr lang="fr-BE" sz="3200">
                          <a:solidFill>
                            <a:srgbClr val="C00000"/>
                          </a:solidFill>
                          <a:effectLst/>
                        </a:rPr>
                        <a:t>60</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400" dirty="0" err="1">
                          <a:solidFill>
                            <a:srgbClr val="C00000"/>
                          </a:solidFill>
                          <a:effectLst/>
                        </a:rPr>
                        <a:t>sixty</a:t>
                      </a:r>
                      <a:endParaRPr lang="fr-BE" sz="2400" dirty="0">
                        <a:solidFill>
                          <a:srgbClr val="C00000"/>
                        </a:solidFill>
                        <a:effectLst/>
                        <a:latin typeface="Arial"/>
                      </a:endParaRPr>
                    </a:p>
                  </a:txBody>
                  <a:tcPr marL="12232" marR="12232" marT="6116" marB="6116"/>
                </a:tc>
                <a:extLst>
                  <a:ext uri="{0D108BD9-81ED-4DB2-BD59-A6C34878D82A}">
                    <a16:rowId xmlns:a16="http://schemas.microsoft.com/office/drawing/2014/main" val="10002"/>
                  </a:ext>
                </a:extLst>
              </a:tr>
              <a:tr h="552214">
                <a:tc>
                  <a:txBody>
                    <a:bodyPr/>
                    <a:lstStyle/>
                    <a:p>
                      <a:pPr algn="ctr" fontAlgn="t"/>
                      <a:r>
                        <a:rPr lang="fr-BE" sz="3200" dirty="0">
                          <a:solidFill>
                            <a:srgbClr val="C00000"/>
                          </a:solidFill>
                          <a:effectLst/>
                        </a:rPr>
                        <a:t>4</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a:solidFill>
                            <a:srgbClr val="C00000"/>
                          </a:solidFill>
                          <a:effectLst/>
                        </a:rPr>
                        <a:t>four</a:t>
                      </a:r>
                      <a:endParaRPr lang="fr-BE" sz="3200" dirty="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14</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err="1">
                          <a:solidFill>
                            <a:srgbClr val="C00000"/>
                          </a:solidFill>
                          <a:effectLst/>
                        </a:rPr>
                        <a:t>fourteen</a:t>
                      </a:r>
                      <a:endParaRPr lang="fr-BE" sz="3200" dirty="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24</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a:solidFill>
                            <a:srgbClr val="C00000"/>
                          </a:solidFill>
                          <a:effectLst/>
                        </a:rPr>
                        <a:t>twenty-four</a:t>
                      </a:r>
                      <a:endParaRPr lang="fr-BE" sz="2000">
                        <a:solidFill>
                          <a:srgbClr val="C00000"/>
                        </a:solidFill>
                        <a:effectLst/>
                        <a:latin typeface="Arial"/>
                      </a:endParaRPr>
                    </a:p>
                  </a:txBody>
                  <a:tcPr marL="12232" marR="12232" marT="6116" marB="6116"/>
                </a:tc>
                <a:tc>
                  <a:txBody>
                    <a:bodyPr/>
                    <a:lstStyle/>
                    <a:p>
                      <a:pPr algn="ctr" fontAlgn="t"/>
                      <a:r>
                        <a:rPr lang="fr-BE" sz="3200">
                          <a:solidFill>
                            <a:srgbClr val="C00000"/>
                          </a:solidFill>
                          <a:effectLst/>
                        </a:rPr>
                        <a:t>70</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400" dirty="0" err="1">
                          <a:solidFill>
                            <a:srgbClr val="C00000"/>
                          </a:solidFill>
                          <a:effectLst/>
                        </a:rPr>
                        <a:t>seventy</a:t>
                      </a:r>
                      <a:endParaRPr lang="fr-BE" sz="2400" dirty="0">
                        <a:solidFill>
                          <a:srgbClr val="C00000"/>
                        </a:solidFill>
                        <a:effectLst/>
                        <a:latin typeface="Arial"/>
                      </a:endParaRPr>
                    </a:p>
                  </a:txBody>
                  <a:tcPr marL="12232" marR="12232" marT="6116" marB="6116"/>
                </a:tc>
                <a:extLst>
                  <a:ext uri="{0D108BD9-81ED-4DB2-BD59-A6C34878D82A}">
                    <a16:rowId xmlns:a16="http://schemas.microsoft.com/office/drawing/2014/main" val="10003"/>
                  </a:ext>
                </a:extLst>
              </a:tr>
              <a:tr h="552214">
                <a:tc>
                  <a:txBody>
                    <a:bodyPr/>
                    <a:lstStyle/>
                    <a:p>
                      <a:pPr algn="ctr" fontAlgn="t"/>
                      <a:r>
                        <a:rPr lang="fr-BE" sz="3200" dirty="0">
                          <a:solidFill>
                            <a:srgbClr val="C00000"/>
                          </a:solidFill>
                          <a:effectLst/>
                        </a:rPr>
                        <a:t>5</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a:solidFill>
                            <a:srgbClr val="C00000"/>
                          </a:solidFill>
                          <a:effectLst/>
                        </a:rPr>
                        <a:t>five</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15</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a:solidFill>
                            <a:srgbClr val="C00000"/>
                          </a:solidFill>
                          <a:effectLst/>
                        </a:rPr>
                        <a:t>fifteen</a:t>
                      </a:r>
                      <a:endParaRPr lang="fr-BE" sz="320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25</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a:solidFill>
                            <a:srgbClr val="C00000"/>
                          </a:solidFill>
                          <a:effectLst/>
                        </a:rPr>
                        <a:t>twenty-five</a:t>
                      </a:r>
                      <a:endParaRPr lang="fr-BE" sz="2000">
                        <a:solidFill>
                          <a:srgbClr val="C00000"/>
                        </a:solidFill>
                        <a:effectLst/>
                        <a:latin typeface="Arial"/>
                      </a:endParaRPr>
                    </a:p>
                  </a:txBody>
                  <a:tcPr marL="12232" marR="12232" marT="6116" marB="6116"/>
                </a:tc>
                <a:tc>
                  <a:txBody>
                    <a:bodyPr/>
                    <a:lstStyle/>
                    <a:p>
                      <a:pPr algn="ctr" fontAlgn="t"/>
                      <a:r>
                        <a:rPr lang="fr-BE" sz="3200">
                          <a:solidFill>
                            <a:srgbClr val="C00000"/>
                          </a:solidFill>
                          <a:effectLst/>
                        </a:rPr>
                        <a:t>80</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400" dirty="0" err="1">
                          <a:solidFill>
                            <a:srgbClr val="C00000"/>
                          </a:solidFill>
                          <a:effectLst/>
                        </a:rPr>
                        <a:t>eighty</a:t>
                      </a:r>
                      <a:endParaRPr lang="fr-BE" sz="2400" dirty="0">
                        <a:solidFill>
                          <a:srgbClr val="C00000"/>
                        </a:solidFill>
                        <a:effectLst/>
                        <a:latin typeface="Arial"/>
                      </a:endParaRPr>
                    </a:p>
                  </a:txBody>
                  <a:tcPr marL="12232" marR="12232" marT="6116" marB="6116"/>
                </a:tc>
                <a:extLst>
                  <a:ext uri="{0D108BD9-81ED-4DB2-BD59-A6C34878D82A}">
                    <a16:rowId xmlns:a16="http://schemas.microsoft.com/office/drawing/2014/main" val="10004"/>
                  </a:ext>
                </a:extLst>
              </a:tr>
              <a:tr h="552214">
                <a:tc>
                  <a:txBody>
                    <a:bodyPr/>
                    <a:lstStyle/>
                    <a:p>
                      <a:pPr algn="ctr" fontAlgn="t"/>
                      <a:r>
                        <a:rPr lang="fr-BE" sz="3200" dirty="0">
                          <a:solidFill>
                            <a:srgbClr val="C00000"/>
                          </a:solidFill>
                          <a:effectLst/>
                        </a:rPr>
                        <a:t>6</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a:solidFill>
                            <a:srgbClr val="C00000"/>
                          </a:solidFill>
                          <a:effectLst/>
                        </a:rPr>
                        <a:t>six</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16</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a:solidFill>
                            <a:srgbClr val="C00000"/>
                          </a:solidFill>
                          <a:effectLst/>
                        </a:rPr>
                        <a:t>sixteen</a:t>
                      </a:r>
                      <a:endParaRPr lang="fr-BE" sz="320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26</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a:solidFill>
                            <a:srgbClr val="C00000"/>
                          </a:solidFill>
                          <a:effectLst/>
                        </a:rPr>
                        <a:t>twenty-six</a:t>
                      </a:r>
                      <a:endParaRPr lang="fr-BE" sz="2000">
                        <a:solidFill>
                          <a:srgbClr val="C00000"/>
                        </a:solidFill>
                        <a:effectLst/>
                        <a:latin typeface="Arial"/>
                      </a:endParaRPr>
                    </a:p>
                  </a:txBody>
                  <a:tcPr marL="12232" marR="12232" marT="6116" marB="6116"/>
                </a:tc>
                <a:tc>
                  <a:txBody>
                    <a:bodyPr/>
                    <a:lstStyle/>
                    <a:p>
                      <a:pPr algn="ctr" fontAlgn="t"/>
                      <a:r>
                        <a:rPr lang="fr-BE" sz="3200">
                          <a:solidFill>
                            <a:srgbClr val="C00000"/>
                          </a:solidFill>
                          <a:effectLst/>
                        </a:rPr>
                        <a:t>90</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400" dirty="0" err="1">
                          <a:solidFill>
                            <a:srgbClr val="C00000"/>
                          </a:solidFill>
                          <a:effectLst/>
                        </a:rPr>
                        <a:t>ninety</a:t>
                      </a:r>
                      <a:endParaRPr lang="fr-BE" sz="2400" dirty="0">
                        <a:solidFill>
                          <a:srgbClr val="C00000"/>
                        </a:solidFill>
                        <a:effectLst/>
                        <a:latin typeface="Arial"/>
                      </a:endParaRPr>
                    </a:p>
                  </a:txBody>
                  <a:tcPr marL="12232" marR="12232" marT="6116" marB="6116"/>
                </a:tc>
                <a:extLst>
                  <a:ext uri="{0D108BD9-81ED-4DB2-BD59-A6C34878D82A}">
                    <a16:rowId xmlns:a16="http://schemas.microsoft.com/office/drawing/2014/main" val="10005"/>
                  </a:ext>
                </a:extLst>
              </a:tr>
              <a:tr h="819386">
                <a:tc>
                  <a:txBody>
                    <a:bodyPr/>
                    <a:lstStyle/>
                    <a:p>
                      <a:pPr algn="ctr" fontAlgn="t"/>
                      <a:r>
                        <a:rPr lang="fr-BE" sz="3200" dirty="0">
                          <a:solidFill>
                            <a:srgbClr val="C00000"/>
                          </a:solidFill>
                          <a:effectLst/>
                        </a:rPr>
                        <a:t>7</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err="1">
                          <a:solidFill>
                            <a:srgbClr val="C00000"/>
                          </a:solidFill>
                          <a:effectLst/>
                        </a:rPr>
                        <a:t>seven</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17</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a:solidFill>
                            <a:srgbClr val="C00000"/>
                          </a:solidFill>
                          <a:effectLst/>
                        </a:rPr>
                        <a:t>seventeen</a:t>
                      </a:r>
                      <a:endParaRPr lang="fr-BE" sz="320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27</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a:solidFill>
                            <a:srgbClr val="C00000"/>
                          </a:solidFill>
                          <a:effectLst/>
                        </a:rPr>
                        <a:t>twenty-seven</a:t>
                      </a:r>
                      <a:endParaRPr lang="fr-BE" sz="2000">
                        <a:solidFill>
                          <a:srgbClr val="C00000"/>
                        </a:solidFill>
                        <a:effectLst/>
                        <a:latin typeface="Arial"/>
                      </a:endParaRPr>
                    </a:p>
                  </a:txBody>
                  <a:tcPr marL="12232" marR="12232" marT="6116" marB="6116"/>
                </a:tc>
                <a:tc>
                  <a:txBody>
                    <a:bodyPr/>
                    <a:lstStyle/>
                    <a:p>
                      <a:pPr algn="ctr" fontAlgn="t"/>
                      <a:r>
                        <a:rPr lang="fr-BE" sz="2400" dirty="0">
                          <a:solidFill>
                            <a:srgbClr val="C00000"/>
                          </a:solidFill>
                          <a:effectLst/>
                        </a:rPr>
                        <a:t>100</a:t>
                      </a:r>
                      <a:endParaRPr lang="fr-BE" sz="2400" dirty="0">
                        <a:solidFill>
                          <a:srgbClr val="C00000"/>
                        </a:solidFill>
                        <a:effectLst/>
                        <a:latin typeface="Arial"/>
                      </a:endParaRPr>
                    </a:p>
                  </a:txBody>
                  <a:tcPr marL="12232" marR="58715" marT="6116" marB="6116">
                    <a:solidFill>
                      <a:srgbClr val="FF7C80"/>
                    </a:solidFill>
                  </a:tcPr>
                </a:tc>
                <a:tc>
                  <a:txBody>
                    <a:bodyPr/>
                    <a:lstStyle/>
                    <a:p>
                      <a:pPr algn="ctr" fontAlgn="t"/>
                      <a:r>
                        <a:rPr lang="fr-BE" sz="2400" dirty="0">
                          <a:solidFill>
                            <a:srgbClr val="C00000"/>
                          </a:solidFill>
                          <a:effectLst/>
                        </a:rPr>
                        <a:t>a/one </a:t>
                      </a:r>
                      <a:r>
                        <a:rPr lang="fr-BE" sz="2400" dirty="0" err="1">
                          <a:solidFill>
                            <a:srgbClr val="C00000"/>
                          </a:solidFill>
                          <a:effectLst/>
                        </a:rPr>
                        <a:t>hundred</a:t>
                      </a:r>
                      <a:endParaRPr lang="fr-BE" sz="2400" dirty="0">
                        <a:solidFill>
                          <a:srgbClr val="C00000"/>
                        </a:solidFill>
                        <a:effectLst/>
                        <a:latin typeface="Arial"/>
                      </a:endParaRPr>
                    </a:p>
                  </a:txBody>
                  <a:tcPr marL="12232" marR="12232" marT="6116" marB="6116"/>
                </a:tc>
                <a:extLst>
                  <a:ext uri="{0D108BD9-81ED-4DB2-BD59-A6C34878D82A}">
                    <a16:rowId xmlns:a16="http://schemas.microsoft.com/office/drawing/2014/main" val="10006"/>
                  </a:ext>
                </a:extLst>
              </a:tr>
              <a:tr h="819386">
                <a:tc>
                  <a:txBody>
                    <a:bodyPr/>
                    <a:lstStyle/>
                    <a:p>
                      <a:pPr algn="ctr" fontAlgn="t"/>
                      <a:r>
                        <a:rPr lang="fr-BE" sz="3200" dirty="0">
                          <a:solidFill>
                            <a:srgbClr val="C00000"/>
                          </a:solidFill>
                          <a:effectLst/>
                        </a:rPr>
                        <a:t>8</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err="1">
                          <a:solidFill>
                            <a:srgbClr val="C00000"/>
                          </a:solidFill>
                          <a:effectLst/>
                        </a:rPr>
                        <a:t>eight</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18</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a:solidFill>
                            <a:srgbClr val="C00000"/>
                          </a:solidFill>
                          <a:effectLst/>
                        </a:rPr>
                        <a:t>eighteen</a:t>
                      </a:r>
                      <a:endParaRPr lang="fr-BE" sz="320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28</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a:solidFill>
                            <a:srgbClr val="C00000"/>
                          </a:solidFill>
                          <a:effectLst/>
                        </a:rPr>
                        <a:t>twenty-eight</a:t>
                      </a:r>
                      <a:endParaRPr lang="fr-BE" sz="2000">
                        <a:solidFill>
                          <a:srgbClr val="C00000"/>
                        </a:solidFill>
                        <a:effectLst/>
                        <a:latin typeface="Arial"/>
                      </a:endParaRPr>
                    </a:p>
                  </a:txBody>
                  <a:tcPr marL="12232" marR="12232" marT="6116" marB="6116"/>
                </a:tc>
                <a:tc>
                  <a:txBody>
                    <a:bodyPr/>
                    <a:lstStyle/>
                    <a:p>
                      <a:pPr algn="ctr" fontAlgn="t"/>
                      <a:r>
                        <a:rPr lang="fr-BE" sz="1800" dirty="0">
                          <a:solidFill>
                            <a:srgbClr val="C00000"/>
                          </a:solidFill>
                          <a:effectLst/>
                        </a:rPr>
                        <a:t>1,000</a:t>
                      </a:r>
                      <a:endParaRPr lang="fr-BE" sz="1800" dirty="0">
                        <a:solidFill>
                          <a:srgbClr val="C00000"/>
                        </a:solidFill>
                        <a:effectLst/>
                        <a:latin typeface="Arial"/>
                      </a:endParaRPr>
                    </a:p>
                  </a:txBody>
                  <a:tcPr marL="12232" marR="58715" marT="6116" marB="6116">
                    <a:solidFill>
                      <a:srgbClr val="FF7C80"/>
                    </a:solidFill>
                  </a:tcPr>
                </a:tc>
                <a:tc>
                  <a:txBody>
                    <a:bodyPr/>
                    <a:lstStyle/>
                    <a:p>
                      <a:pPr algn="ctr" fontAlgn="t"/>
                      <a:r>
                        <a:rPr lang="fr-BE" sz="2400" dirty="0">
                          <a:solidFill>
                            <a:srgbClr val="C00000"/>
                          </a:solidFill>
                          <a:effectLst/>
                        </a:rPr>
                        <a:t>a/one </a:t>
                      </a:r>
                      <a:r>
                        <a:rPr lang="fr-BE" sz="2400" dirty="0" err="1">
                          <a:solidFill>
                            <a:srgbClr val="C00000"/>
                          </a:solidFill>
                          <a:effectLst/>
                        </a:rPr>
                        <a:t>thousand</a:t>
                      </a:r>
                      <a:endParaRPr lang="fr-BE" sz="2400" dirty="0">
                        <a:solidFill>
                          <a:srgbClr val="C00000"/>
                        </a:solidFill>
                        <a:effectLst/>
                        <a:latin typeface="Arial"/>
                      </a:endParaRPr>
                    </a:p>
                  </a:txBody>
                  <a:tcPr marL="12232" marR="12232" marT="6116" marB="6116"/>
                </a:tc>
                <a:extLst>
                  <a:ext uri="{0D108BD9-81ED-4DB2-BD59-A6C34878D82A}">
                    <a16:rowId xmlns:a16="http://schemas.microsoft.com/office/drawing/2014/main" val="10007"/>
                  </a:ext>
                </a:extLst>
              </a:tr>
              <a:tr h="819386">
                <a:tc>
                  <a:txBody>
                    <a:bodyPr/>
                    <a:lstStyle/>
                    <a:p>
                      <a:pPr algn="ctr" fontAlgn="t"/>
                      <a:r>
                        <a:rPr lang="fr-BE" sz="3200" dirty="0">
                          <a:solidFill>
                            <a:srgbClr val="C00000"/>
                          </a:solidFill>
                          <a:effectLst/>
                        </a:rPr>
                        <a:t>9</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err="1">
                          <a:solidFill>
                            <a:srgbClr val="C00000"/>
                          </a:solidFill>
                          <a:effectLst/>
                        </a:rPr>
                        <a:t>nine</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19</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a:solidFill>
                            <a:srgbClr val="C00000"/>
                          </a:solidFill>
                          <a:effectLst/>
                        </a:rPr>
                        <a:t>nineteen</a:t>
                      </a:r>
                      <a:endParaRPr lang="fr-BE" sz="3200">
                        <a:solidFill>
                          <a:srgbClr val="C00000"/>
                        </a:solidFill>
                        <a:effectLst/>
                        <a:latin typeface="Arial"/>
                      </a:endParaRPr>
                    </a:p>
                  </a:txBody>
                  <a:tcPr marL="12232" marR="12232" marT="6116" marB="6116"/>
                </a:tc>
                <a:tc>
                  <a:txBody>
                    <a:bodyPr/>
                    <a:lstStyle/>
                    <a:p>
                      <a:pPr algn="r" fontAlgn="t"/>
                      <a:r>
                        <a:rPr lang="fr-BE" sz="3200">
                          <a:solidFill>
                            <a:srgbClr val="C00000"/>
                          </a:solidFill>
                          <a:effectLst/>
                        </a:rPr>
                        <a:t>29</a:t>
                      </a:r>
                      <a:endParaRPr lang="fr-BE" sz="3200">
                        <a:solidFill>
                          <a:srgbClr val="C00000"/>
                        </a:solidFill>
                        <a:effectLst/>
                        <a:latin typeface="Arial"/>
                      </a:endParaRPr>
                    </a:p>
                  </a:txBody>
                  <a:tcPr marL="12232" marR="58715" marT="6116" marB="6116">
                    <a:solidFill>
                      <a:srgbClr val="FF7C80"/>
                    </a:solidFill>
                  </a:tcPr>
                </a:tc>
                <a:tc>
                  <a:txBody>
                    <a:bodyPr/>
                    <a:lstStyle/>
                    <a:p>
                      <a:pPr algn="ctr" fontAlgn="t"/>
                      <a:r>
                        <a:rPr lang="fr-BE" sz="2000">
                          <a:solidFill>
                            <a:srgbClr val="C00000"/>
                          </a:solidFill>
                          <a:effectLst/>
                        </a:rPr>
                        <a:t>twenty-nine</a:t>
                      </a:r>
                      <a:endParaRPr lang="fr-BE" sz="2000">
                        <a:solidFill>
                          <a:srgbClr val="C00000"/>
                        </a:solidFill>
                        <a:effectLst/>
                        <a:latin typeface="Arial"/>
                      </a:endParaRPr>
                    </a:p>
                  </a:txBody>
                  <a:tcPr marL="12232" marR="12232" marT="6116" marB="6116"/>
                </a:tc>
                <a:tc>
                  <a:txBody>
                    <a:bodyPr/>
                    <a:lstStyle/>
                    <a:p>
                      <a:pPr algn="ctr" fontAlgn="t"/>
                      <a:endParaRPr lang="fr-BE" sz="1800" kern="1200" dirty="0">
                        <a:solidFill>
                          <a:srgbClr val="C00000"/>
                        </a:solidFill>
                        <a:effectLst/>
                        <a:latin typeface="+mn-lt"/>
                        <a:ea typeface="+mn-ea"/>
                        <a:cs typeface="+mn-cs"/>
                      </a:endParaRPr>
                    </a:p>
                  </a:txBody>
                  <a:tcPr marL="12232" marR="58715" marT="6116" marB="6116">
                    <a:solidFill>
                      <a:srgbClr val="FF7C80"/>
                    </a:solidFill>
                  </a:tcPr>
                </a:tc>
                <a:tc>
                  <a:txBody>
                    <a:bodyPr/>
                    <a:lstStyle/>
                    <a:p>
                      <a:pPr marL="0" algn="ctr" defTabSz="914400" rtl="0" eaLnBrk="1" fontAlgn="t" latinLnBrk="0" hangingPunct="1"/>
                      <a:r>
                        <a:rPr lang="fr-BE" sz="2400" kern="1200" dirty="0">
                          <a:solidFill>
                            <a:srgbClr val="C00000"/>
                          </a:solidFill>
                          <a:effectLst/>
                          <a:latin typeface="+mn-lt"/>
                          <a:ea typeface="+mn-ea"/>
                          <a:cs typeface="+mn-cs"/>
                        </a:rPr>
                        <a:t>a/one</a:t>
                      </a:r>
                    </a:p>
                    <a:p>
                      <a:pPr marL="0" algn="ctr" defTabSz="914400" rtl="0" eaLnBrk="1" fontAlgn="t" latinLnBrk="0" hangingPunct="1"/>
                      <a:r>
                        <a:rPr lang="fr-BE" sz="2400" kern="1200" dirty="0">
                          <a:solidFill>
                            <a:srgbClr val="C00000"/>
                          </a:solidFill>
                          <a:effectLst/>
                          <a:latin typeface="+mn-lt"/>
                          <a:ea typeface="+mn-ea"/>
                          <a:cs typeface="+mn-cs"/>
                        </a:rPr>
                        <a:t>million</a:t>
                      </a:r>
                      <a:r>
                        <a:rPr lang="fr-BE" sz="2400" dirty="0">
                          <a:solidFill>
                            <a:srgbClr val="C00000"/>
                          </a:solidFill>
                          <a:effectLst/>
                          <a:latin typeface="Arial"/>
                        </a:rPr>
                        <a:t> </a:t>
                      </a:r>
                    </a:p>
                  </a:txBody>
                  <a:tcPr marL="12232" marR="12232" marT="6116" marB="6116"/>
                </a:tc>
                <a:extLst>
                  <a:ext uri="{0D108BD9-81ED-4DB2-BD59-A6C34878D82A}">
                    <a16:rowId xmlns:a16="http://schemas.microsoft.com/office/drawing/2014/main" val="10008"/>
                  </a:ext>
                </a:extLst>
              </a:tr>
              <a:tr h="819386">
                <a:tc>
                  <a:txBody>
                    <a:bodyPr/>
                    <a:lstStyle/>
                    <a:p>
                      <a:pPr algn="ctr" fontAlgn="t"/>
                      <a:r>
                        <a:rPr lang="fr-BE" sz="3200" dirty="0">
                          <a:solidFill>
                            <a:srgbClr val="C00000"/>
                          </a:solidFill>
                          <a:effectLst/>
                        </a:rPr>
                        <a:t>10</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err="1">
                          <a:solidFill>
                            <a:srgbClr val="C00000"/>
                          </a:solidFill>
                          <a:effectLst/>
                        </a:rPr>
                        <a:t>ten</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20</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3200" dirty="0" err="1">
                          <a:solidFill>
                            <a:srgbClr val="C00000"/>
                          </a:solidFill>
                          <a:effectLst/>
                        </a:rPr>
                        <a:t>twenty</a:t>
                      </a:r>
                      <a:endParaRPr lang="fr-BE" sz="3200" dirty="0">
                        <a:solidFill>
                          <a:srgbClr val="C00000"/>
                        </a:solidFill>
                        <a:effectLst/>
                        <a:latin typeface="Arial"/>
                      </a:endParaRPr>
                    </a:p>
                  </a:txBody>
                  <a:tcPr marL="12232" marR="12232" marT="6116" marB="6116"/>
                </a:tc>
                <a:tc>
                  <a:txBody>
                    <a:bodyPr/>
                    <a:lstStyle/>
                    <a:p>
                      <a:pPr algn="r" fontAlgn="t"/>
                      <a:r>
                        <a:rPr lang="fr-BE" sz="3200" dirty="0">
                          <a:solidFill>
                            <a:srgbClr val="C00000"/>
                          </a:solidFill>
                          <a:effectLst/>
                        </a:rPr>
                        <a:t>30</a:t>
                      </a:r>
                      <a:endParaRPr lang="fr-BE" sz="3200" dirty="0">
                        <a:solidFill>
                          <a:srgbClr val="C00000"/>
                        </a:solidFill>
                        <a:effectLst/>
                        <a:latin typeface="Arial"/>
                      </a:endParaRPr>
                    </a:p>
                  </a:txBody>
                  <a:tcPr marL="12232" marR="58715" marT="6116" marB="6116">
                    <a:solidFill>
                      <a:srgbClr val="FF7C80"/>
                    </a:solidFill>
                  </a:tcPr>
                </a:tc>
                <a:tc>
                  <a:txBody>
                    <a:bodyPr/>
                    <a:lstStyle/>
                    <a:p>
                      <a:pPr algn="ctr" fontAlgn="t"/>
                      <a:r>
                        <a:rPr lang="fr-BE" sz="2000" dirty="0" err="1">
                          <a:solidFill>
                            <a:srgbClr val="C00000"/>
                          </a:solidFill>
                          <a:effectLst/>
                        </a:rPr>
                        <a:t>thirty</a:t>
                      </a:r>
                      <a:endParaRPr lang="fr-BE" sz="2000" dirty="0">
                        <a:solidFill>
                          <a:srgbClr val="C00000"/>
                        </a:solidFill>
                        <a:effectLst/>
                        <a:latin typeface="Arial"/>
                      </a:endParaRPr>
                    </a:p>
                  </a:txBody>
                  <a:tcPr marL="12232" marR="12232" marT="6116" marB="6116"/>
                </a:tc>
                <a:tc>
                  <a:txBody>
                    <a:bodyPr/>
                    <a:lstStyle/>
                    <a:p>
                      <a:pPr algn="ctr" fontAlgn="t"/>
                      <a:endParaRPr lang="fr-BE" sz="3200" dirty="0">
                        <a:solidFill>
                          <a:srgbClr val="C00000"/>
                        </a:solidFill>
                        <a:effectLst/>
                        <a:latin typeface="Arial"/>
                      </a:endParaRPr>
                    </a:p>
                  </a:txBody>
                  <a:tcPr marL="12232" marR="58715" marT="6116" marB="6116">
                    <a:solidFill>
                      <a:srgbClr val="FF7C80"/>
                    </a:solidFill>
                  </a:tcPr>
                </a:tc>
                <a:tc>
                  <a:txBody>
                    <a:bodyPr/>
                    <a:lstStyle/>
                    <a:p>
                      <a:pPr marL="0" algn="ctr" defTabSz="914400" rtl="0" eaLnBrk="1" fontAlgn="t" latinLnBrk="0" hangingPunct="1"/>
                      <a:r>
                        <a:rPr lang="fr-BE" sz="2400" kern="1200" dirty="0">
                          <a:solidFill>
                            <a:srgbClr val="C00000"/>
                          </a:solidFill>
                          <a:effectLst/>
                          <a:latin typeface="+mn-lt"/>
                          <a:ea typeface="+mn-ea"/>
                          <a:cs typeface="+mn-cs"/>
                        </a:rPr>
                        <a:t>a/one</a:t>
                      </a:r>
                    </a:p>
                    <a:p>
                      <a:pPr marL="0" algn="ctr" defTabSz="914400" rtl="0" eaLnBrk="1" fontAlgn="t" latinLnBrk="0" hangingPunct="1"/>
                      <a:r>
                        <a:rPr lang="fr-BE" sz="2400" kern="1200" dirty="0">
                          <a:solidFill>
                            <a:srgbClr val="C00000"/>
                          </a:solidFill>
                          <a:effectLst/>
                          <a:latin typeface="+mn-lt"/>
                          <a:ea typeface="+mn-ea"/>
                          <a:cs typeface="+mn-cs"/>
                        </a:rPr>
                        <a:t>billion</a:t>
                      </a:r>
                      <a:endParaRPr lang="fr-BE" sz="2400" dirty="0">
                        <a:solidFill>
                          <a:srgbClr val="C00000"/>
                        </a:solidFill>
                        <a:effectLst/>
                        <a:latin typeface="Arial"/>
                      </a:endParaRPr>
                    </a:p>
                  </a:txBody>
                  <a:tcPr marL="12232" marR="12232" marT="6116" marB="6116"/>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288707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Dgm bld="one"/>
        </p:bldSub>
      </p:bldGraphic>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494021918"/>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836712"/>
            <a:ext cx="1115616" cy="1446550"/>
          </a:xfrm>
          <a:prstGeom prst="rect">
            <a:avLst/>
          </a:prstGeom>
          <a:solidFill>
            <a:schemeClr val="tx1"/>
          </a:solidFill>
        </p:spPr>
        <p:txBody>
          <a:bodyPr wrap="square" rtlCol="0">
            <a:spAutoFit/>
          </a:bodyPr>
          <a:lstStyle/>
          <a:p>
            <a:pPr algn="ctr"/>
            <a:r>
              <a:rPr lang="en-US" sz="1600" b="1" dirty="0">
                <a:solidFill>
                  <a:srgbClr val="C00000"/>
                </a:solidFill>
              </a:rPr>
              <a:t>Separation between hundreds and tens</a:t>
            </a:r>
          </a:p>
          <a:p>
            <a:pPr algn="ctr"/>
            <a:r>
              <a:rPr lang="fr-BE" sz="2400" dirty="0">
                <a:solidFill>
                  <a:srgbClr val="C00000"/>
                </a:solidFill>
              </a:rPr>
              <a:t> </a:t>
            </a:r>
          </a:p>
        </p:txBody>
      </p:sp>
      <p:sp>
        <p:nvSpPr>
          <p:cNvPr id="2" name="ZoneTexte 1"/>
          <p:cNvSpPr txBox="1"/>
          <p:nvPr/>
        </p:nvSpPr>
        <p:spPr>
          <a:xfrm>
            <a:off x="1475656" y="620688"/>
            <a:ext cx="7272808" cy="2492990"/>
          </a:xfrm>
          <a:prstGeom prst="rect">
            <a:avLst/>
          </a:prstGeom>
          <a:noFill/>
        </p:spPr>
        <p:txBody>
          <a:bodyPr wrap="square" rtlCol="0">
            <a:spAutoFit/>
          </a:bodyPr>
          <a:lstStyle/>
          <a:p>
            <a:r>
              <a:rPr lang="en-US" sz="3600" b="1" dirty="0">
                <a:solidFill>
                  <a:srgbClr val="C00000"/>
                </a:solidFill>
              </a:rPr>
              <a:t>Hundreds</a:t>
            </a:r>
            <a:r>
              <a:rPr lang="en-US" sz="3600" dirty="0"/>
              <a:t> </a:t>
            </a:r>
            <a:r>
              <a:rPr lang="en-US" sz="3600" b="1" dirty="0">
                <a:solidFill>
                  <a:srgbClr val="C00000"/>
                </a:solidFill>
              </a:rPr>
              <a:t>and tens are usually separated by 'and' </a:t>
            </a:r>
          </a:p>
          <a:p>
            <a:endParaRPr lang="en-US" sz="3600" b="1" dirty="0">
              <a:solidFill>
                <a:srgbClr val="C00000"/>
              </a:solidFill>
            </a:endParaRPr>
          </a:p>
          <a:p>
            <a:r>
              <a:rPr lang="en-US" sz="2400" dirty="0">
                <a:solidFill>
                  <a:srgbClr val="C00000"/>
                </a:solidFill>
              </a:rPr>
              <a:t>(in American English 'and' is not necessary).</a:t>
            </a:r>
          </a:p>
          <a:p>
            <a:endParaRPr lang="fr-BE" sz="2400" b="1" dirty="0">
              <a:solidFill>
                <a:srgbClr val="C00000"/>
              </a:solidFill>
            </a:endParaRPr>
          </a:p>
        </p:txBody>
      </p:sp>
      <p:sp>
        <p:nvSpPr>
          <p:cNvPr id="6" name="ZoneTexte 5"/>
          <p:cNvSpPr txBox="1"/>
          <p:nvPr/>
        </p:nvSpPr>
        <p:spPr>
          <a:xfrm>
            <a:off x="2843808" y="3547889"/>
            <a:ext cx="5976664" cy="707886"/>
          </a:xfrm>
          <a:prstGeom prst="rect">
            <a:avLst/>
          </a:prstGeom>
          <a:solidFill>
            <a:srgbClr val="C00000"/>
          </a:solidFill>
        </p:spPr>
        <p:txBody>
          <a:bodyPr wrap="square" rtlCol="0">
            <a:spAutoFit/>
          </a:bodyPr>
          <a:lstStyle/>
          <a:p>
            <a:pPr>
              <a:tabLst>
                <a:tab pos="1436688" algn="l"/>
              </a:tabLst>
            </a:pPr>
            <a:r>
              <a:rPr lang="en-US" sz="2800" dirty="0"/>
              <a:t>one hundred </a:t>
            </a:r>
            <a:r>
              <a:rPr lang="en-US" sz="4000" b="1" dirty="0"/>
              <a:t>and</a:t>
            </a:r>
            <a:r>
              <a:rPr lang="en-US" sz="2800" dirty="0"/>
              <a:t> ten</a:t>
            </a:r>
            <a:endParaRPr lang="fr-BE" sz="2400" b="1" dirty="0"/>
          </a:p>
        </p:txBody>
      </p:sp>
      <p:sp>
        <p:nvSpPr>
          <p:cNvPr id="7" name="ZoneTexte 6"/>
          <p:cNvSpPr txBox="1"/>
          <p:nvPr/>
        </p:nvSpPr>
        <p:spPr>
          <a:xfrm>
            <a:off x="2843808" y="4509120"/>
            <a:ext cx="5904656" cy="707886"/>
          </a:xfrm>
          <a:prstGeom prst="rect">
            <a:avLst/>
          </a:prstGeom>
          <a:solidFill>
            <a:srgbClr val="C00000"/>
          </a:solidFill>
        </p:spPr>
        <p:txBody>
          <a:bodyPr wrap="square" rtlCol="0">
            <a:spAutoFit/>
          </a:bodyPr>
          <a:lstStyle/>
          <a:p>
            <a:pPr>
              <a:tabLst>
                <a:tab pos="1436688" algn="l"/>
              </a:tabLst>
            </a:pPr>
            <a:r>
              <a:rPr lang="en-US" sz="2400" dirty="0"/>
              <a:t>one thousand, two hundred </a:t>
            </a:r>
            <a:r>
              <a:rPr lang="en-US" sz="4000" b="1" dirty="0"/>
              <a:t>and</a:t>
            </a:r>
            <a:r>
              <a:rPr lang="en-US" sz="2400" dirty="0"/>
              <a:t> fifty</a:t>
            </a:r>
            <a:endParaRPr lang="fr-BE" sz="2400" b="1" dirty="0"/>
          </a:p>
        </p:txBody>
      </p:sp>
      <p:sp>
        <p:nvSpPr>
          <p:cNvPr id="8" name="ZoneTexte 7"/>
          <p:cNvSpPr txBox="1"/>
          <p:nvPr/>
        </p:nvSpPr>
        <p:spPr>
          <a:xfrm>
            <a:off x="2826128" y="5445224"/>
            <a:ext cx="5922336" cy="707886"/>
          </a:xfrm>
          <a:prstGeom prst="rect">
            <a:avLst/>
          </a:prstGeom>
          <a:solidFill>
            <a:srgbClr val="C00000"/>
          </a:solidFill>
        </p:spPr>
        <p:txBody>
          <a:bodyPr wrap="square" rtlCol="0">
            <a:spAutoFit/>
          </a:bodyPr>
          <a:lstStyle/>
          <a:p>
            <a:pPr>
              <a:tabLst>
                <a:tab pos="1436688" algn="l"/>
              </a:tabLst>
            </a:pPr>
            <a:r>
              <a:rPr lang="en-US" sz="2800" dirty="0"/>
              <a:t>two thousand </a:t>
            </a:r>
            <a:r>
              <a:rPr lang="en-US" sz="4000" b="1" dirty="0"/>
              <a:t>and</a:t>
            </a:r>
            <a:r>
              <a:rPr lang="en-US" sz="2800" dirty="0"/>
              <a:t> one</a:t>
            </a:r>
            <a:endParaRPr lang="fr-BE" sz="2400" b="1" dirty="0"/>
          </a:p>
        </p:txBody>
      </p:sp>
      <p:sp>
        <p:nvSpPr>
          <p:cNvPr id="13" name="ZoneTexte 12"/>
          <p:cNvSpPr txBox="1"/>
          <p:nvPr/>
        </p:nvSpPr>
        <p:spPr>
          <a:xfrm>
            <a:off x="1331640" y="3547889"/>
            <a:ext cx="1287760" cy="707886"/>
          </a:xfrm>
          <a:prstGeom prst="rect">
            <a:avLst/>
          </a:prstGeom>
          <a:solidFill>
            <a:srgbClr val="FF7C80"/>
          </a:solidFill>
        </p:spPr>
        <p:txBody>
          <a:bodyPr wrap="square" rtlCol="0">
            <a:spAutoFit/>
          </a:bodyPr>
          <a:lstStyle/>
          <a:p>
            <a:pPr algn="ctr">
              <a:tabLst>
                <a:tab pos="1436688" algn="l"/>
              </a:tabLst>
            </a:pPr>
            <a:r>
              <a:rPr lang="en-US" sz="4000" b="1" dirty="0">
                <a:solidFill>
                  <a:srgbClr val="C00000"/>
                </a:solidFill>
              </a:rPr>
              <a:t>110</a:t>
            </a:r>
            <a:r>
              <a:rPr lang="en-US" sz="2800" b="1" dirty="0">
                <a:solidFill>
                  <a:srgbClr val="C00000"/>
                </a:solidFill>
              </a:rPr>
              <a:t> </a:t>
            </a:r>
            <a:endParaRPr lang="fr-BE" sz="2400" b="1" dirty="0">
              <a:solidFill>
                <a:srgbClr val="C00000"/>
              </a:solidFill>
            </a:endParaRPr>
          </a:p>
        </p:txBody>
      </p:sp>
      <p:sp>
        <p:nvSpPr>
          <p:cNvPr id="14" name="ZoneTexte 13"/>
          <p:cNvSpPr txBox="1"/>
          <p:nvPr/>
        </p:nvSpPr>
        <p:spPr>
          <a:xfrm>
            <a:off x="1331640" y="4570675"/>
            <a:ext cx="1287760" cy="646331"/>
          </a:xfrm>
          <a:prstGeom prst="rect">
            <a:avLst/>
          </a:prstGeom>
          <a:solidFill>
            <a:srgbClr val="FF7C80"/>
          </a:solidFill>
        </p:spPr>
        <p:txBody>
          <a:bodyPr wrap="square" rtlCol="0">
            <a:spAutoFit/>
          </a:bodyPr>
          <a:lstStyle/>
          <a:p>
            <a:pPr algn="ctr">
              <a:tabLst>
                <a:tab pos="1436688" algn="l"/>
              </a:tabLst>
            </a:pPr>
            <a:r>
              <a:rPr lang="en-US" sz="3600" b="1" dirty="0">
                <a:solidFill>
                  <a:srgbClr val="C00000"/>
                </a:solidFill>
              </a:rPr>
              <a:t>1,250</a:t>
            </a:r>
            <a:r>
              <a:rPr lang="en-US" sz="2800" b="1" dirty="0">
                <a:solidFill>
                  <a:srgbClr val="C00000"/>
                </a:solidFill>
              </a:rPr>
              <a:t> </a:t>
            </a:r>
            <a:endParaRPr lang="fr-BE" sz="2400" b="1" dirty="0">
              <a:solidFill>
                <a:srgbClr val="C00000"/>
              </a:solidFill>
            </a:endParaRPr>
          </a:p>
        </p:txBody>
      </p:sp>
      <p:sp>
        <p:nvSpPr>
          <p:cNvPr id="15" name="ZoneTexte 14"/>
          <p:cNvSpPr txBox="1"/>
          <p:nvPr/>
        </p:nvSpPr>
        <p:spPr>
          <a:xfrm>
            <a:off x="1324022" y="5506779"/>
            <a:ext cx="1287760" cy="646331"/>
          </a:xfrm>
          <a:prstGeom prst="rect">
            <a:avLst/>
          </a:prstGeom>
          <a:solidFill>
            <a:srgbClr val="FF7C80"/>
          </a:solidFill>
        </p:spPr>
        <p:txBody>
          <a:bodyPr wrap="square" rtlCol="0">
            <a:spAutoFit/>
          </a:bodyPr>
          <a:lstStyle/>
          <a:p>
            <a:pPr algn="ctr">
              <a:tabLst>
                <a:tab pos="1436688" algn="l"/>
              </a:tabLst>
            </a:pPr>
            <a:r>
              <a:rPr lang="en-US" sz="3600" b="1" dirty="0">
                <a:solidFill>
                  <a:srgbClr val="C00000"/>
                </a:solidFill>
              </a:rPr>
              <a:t>2,001</a:t>
            </a:r>
            <a:r>
              <a:rPr lang="en-US" sz="2800" b="1" dirty="0">
                <a:solidFill>
                  <a:srgbClr val="C00000"/>
                </a:solidFill>
              </a:rPr>
              <a:t> </a:t>
            </a:r>
            <a:endParaRPr lang="fr-BE" sz="2400" b="1" dirty="0">
              <a:solidFill>
                <a:srgbClr val="C00000"/>
              </a:solidFill>
            </a:endParaRPr>
          </a:p>
        </p:txBody>
      </p:sp>
      <p:pic>
        <p:nvPicPr>
          <p:cNvPr id="3" name="Imag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61778" y="709588"/>
            <a:ext cx="1362075" cy="838200"/>
          </a:xfrm>
          <a:prstGeom prst="rect">
            <a:avLst/>
          </a:prstGeom>
        </p:spPr>
      </p:pic>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461778" y="1880255"/>
            <a:ext cx="1286686" cy="902600"/>
          </a:xfrm>
          <a:prstGeom prst="rect">
            <a:avLst/>
          </a:prstGeom>
        </p:spPr>
      </p:pic>
      <p:pic>
        <p:nvPicPr>
          <p:cNvPr id="17" name="Image 1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02210" y="4633454"/>
            <a:ext cx="846254" cy="520772"/>
          </a:xfrm>
          <a:prstGeom prst="rect">
            <a:avLst/>
          </a:prstGeom>
        </p:spPr>
      </p:pic>
      <p:pic>
        <p:nvPicPr>
          <p:cNvPr id="18" name="Image 1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02210" y="3641446"/>
            <a:ext cx="846254" cy="520772"/>
          </a:xfrm>
          <a:prstGeom prst="rect">
            <a:avLst/>
          </a:prstGeom>
        </p:spPr>
      </p:pic>
      <p:pic>
        <p:nvPicPr>
          <p:cNvPr id="19" name="Image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887433" y="5538781"/>
            <a:ext cx="846254" cy="520772"/>
          </a:xfrm>
          <a:prstGeom prst="rect">
            <a:avLst/>
          </a:prstGeom>
        </p:spPr>
      </p:pic>
    </p:spTree>
    <p:extLst>
      <p:ext uri="{BB962C8B-B14F-4D97-AF65-F5344CB8AC3E}">
        <p14:creationId xmlns:p14="http://schemas.microsoft.com/office/powerpoint/2010/main" val="269492475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17"/>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2" grpId="0"/>
      <p:bldP spid="6" grpId="0" animBg="1"/>
      <p:bldP spid="7" grpId="0" animBg="1"/>
      <p:bldP spid="8"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3751530992"/>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836712"/>
            <a:ext cx="1115616" cy="1446550"/>
          </a:xfrm>
          <a:prstGeom prst="rect">
            <a:avLst/>
          </a:prstGeom>
          <a:solidFill>
            <a:schemeClr val="tx1"/>
          </a:solidFill>
        </p:spPr>
        <p:txBody>
          <a:bodyPr wrap="square" rtlCol="0">
            <a:spAutoFit/>
          </a:bodyPr>
          <a:lstStyle/>
          <a:p>
            <a:pPr algn="ctr"/>
            <a:r>
              <a:rPr lang="en-US" sz="1600" b="1" dirty="0">
                <a:solidFill>
                  <a:srgbClr val="C00000"/>
                </a:solidFill>
              </a:rPr>
              <a:t>Separation between tens and units</a:t>
            </a:r>
          </a:p>
          <a:p>
            <a:pPr algn="ctr"/>
            <a:r>
              <a:rPr lang="fr-BE" sz="2400" dirty="0">
                <a:solidFill>
                  <a:srgbClr val="C00000"/>
                </a:solidFill>
              </a:rPr>
              <a:t> </a:t>
            </a:r>
          </a:p>
        </p:txBody>
      </p:sp>
      <p:sp>
        <p:nvSpPr>
          <p:cNvPr id="2" name="ZoneTexte 1"/>
          <p:cNvSpPr txBox="1"/>
          <p:nvPr/>
        </p:nvSpPr>
        <p:spPr>
          <a:xfrm>
            <a:off x="1475656" y="620688"/>
            <a:ext cx="7272808" cy="1015663"/>
          </a:xfrm>
          <a:prstGeom prst="rect">
            <a:avLst/>
          </a:prstGeom>
          <a:noFill/>
        </p:spPr>
        <p:txBody>
          <a:bodyPr wrap="square" rtlCol="0">
            <a:spAutoFit/>
          </a:bodyPr>
          <a:lstStyle/>
          <a:p>
            <a:r>
              <a:rPr lang="en-US" sz="3600" b="1" dirty="0">
                <a:solidFill>
                  <a:srgbClr val="C00000"/>
                </a:solidFill>
              </a:rPr>
              <a:t>Tens</a:t>
            </a:r>
            <a:r>
              <a:rPr lang="en-US" sz="3600" dirty="0"/>
              <a:t> </a:t>
            </a:r>
            <a:r>
              <a:rPr lang="en-US" sz="3600" b="1" dirty="0">
                <a:solidFill>
                  <a:srgbClr val="C00000"/>
                </a:solidFill>
              </a:rPr>
              <a:t>and units are separated by ‘-' </a:t>
            </a:r>
          </a:p>
          <a:p>
            <a:r>
              <a:rPr lang="fr-BE" sz="2400" b="1" dirty="0">
                <a:solidFill>
                  <a:srgbClr val="C00000"/>
                </a:solidFill>
              </a:rPr>
              <a:t>(= a </a:t>
            </a:r>
            <a:r>
              <a:rPr lang="fr-BE" sz="2400" b="1" dirty="0" err="1">
                <a:solidFill>
                  <a:srgbClr val="C00000"/>
                </a:solidFill>
              </a:rPr>
              <a:t>hyphen</a:t>
            </a:r>
            <a:r>
              <a:rPr lang="fr-BE" sz="2400" b="1" dirty="0">
                <a:solidFill>
                  <a:srgbClr val="C00000"/>
                </a:solidFill>
              </a:rPr>
              <a:t>)</a:t>
            </a:r>
          </a:p>
        </p:txBody>
      </p:sp>
      <p:sp>
        <p:nvSpPr>
          <p:cNvPr id="6" name="ZoneTexte 5"/>
          <p:cNvSpPr txBox="1"/>
          <p:nvPr/>
        </p:nvSpPr>
        <p:spPr>
          <a:xfrm>
            <a:off x="2843808" y="3547889"/>
            <a:ext cx="5976664" cy="707886"/>
          </a:xfrm>
          <a:prstGeom prst="rect">
            <a:avLst/>
          </a:prstGeom>
          <a:solidFill>
            <a:srgbClr val="C00000"/>
          </a:solidFill>
        </p:spPr>
        <p:txBody>
          <a:bodyPr wrap="square" rtlCol="0">
            <a:spAutoFit/>
          </a:bodyPr>
          <a:lstStyle/>
          <a:p>
            <a:pPr>
              <a:tabLst>
                <a:tab pos="1436688" algn="l"/>
              </a:tabLst>
            </a:pPr>
            <a:r>
              <a:rPr lang="en-US" sz="4000" dirty="0"/>
              <a:t>twenty - one</a:t>
            </a:r>
            <a:endParaRPr lang="fr-BE" sz="4000" b="1" dirty="0"/>
          </a:p>
        </p:txBody>
      </p:sp>
      <p:sp>
        <p:nvSpPr>
          <p:cNvPr id="7" name="ZoneTexte 6"/>
          <p:cNvSpPr txBox="1"/>
          <p:nvPr/>
        </p:nvSpPr>
        <p:spPr>
          <a:xfrm>
            <a:off x="2843808" y="4509120"/>
            <a:ext cx="5904656" cy="707886"/>
          </a:xfrm>
          <a:prstGeom prst="rect">
            <a:avLst/>
          </a:prstGeom>
          <a:solidFill>
            <a:srgbClr val="C00000"/>
          </a:solidFill>
        </p:spPr>
        <p:txBody>
          <a:bodyPr wrap="square" rtlCol="0">
            <a:spAutoFit/>
          </a:bodyPr>
          <a:lstStyle/>
          <a:p>
            <a:pPr>
              <a:tabLst>
                <a:tab pos="1436688" algn="l"/>
              </a:tabLst>
            </a:pPr>
            <a:r>
              <a:rPr lang="en-US" sz="4000" dirty="0"/>
              <a:t>forty - two</a:t>
            </a:r>
            <a:endParaRPr lang="fr-BE" sz="4000" b="1" dirty="0"/>
          </a:p>
        </p:txBody>
      </p:sp>
      <p:sp>
        <p:nvSpPr>
          <p:cNvPr id="8" name="ZoneTexte 7"/>
          <p:cNvSpPr txBox="1"/>
          <p:nvPr/>
        </p:nvSpPr>
        <p:spPr>
          <a:xfrm>
            <a:off x="2826128" y="5445224"/>
            <a:ext cx="5922336" cy="707886"/>
          </a:xfrm>
          <a:prstGeom prst="rect">
            <a:avLst/>
          </a:prstGeom>
          <a:solidFill>
            <a:srgbClr val="C00000"/>
          </a:solidFill>
        </p:spPr>
        <p:txBody>
          <a:bodyPr wrap="square" rtlCol="0">
            <a:spAutoFit/>
          </a:bodyPr>
          <a:lstStyle/>
          <a:p>
            <a:pPr>
              <a:tabLst>
                <a:tab pos="1436688" algn="l"/>
              </a:tabLst>
            </a:pPr>
            <a:r>
              <a:rPr lang="en-US" sz="4000" dirty="0"/>
              <a:t>fifty - three</a:t>
            </a:r>
            <a:endParaRPr lang="fr-BE" sz="4000" b="1" dirty="0"/>
          </a:p>
        </p:txBody>
      </p:sp>
      <p:sp>
        <p:nvSpPr>
          <p:cNvPr id="13" name="ZoneTexte 12"/>
          <p:cNvSpPr txBox="1"/>
          <p:nvPr/>
        </p:nvSpPr>
        <p:spPr>
          <a:xfrm>
            <a:off x="1331640" y="3547889"/>
            <a:ext cx="1287760" cy="707886"/>
          </a:xfrm>
          <a:prstGeom prst="rect">
            <a:avLst/>
          </a:prstGeom>
          <a:solidFill>
            <a:srgbClr val="FF7C80"/>
          </a:solidFill>
        </p:spPr>
        <p:txBody>
          <a:bodyPr wrap="square" rtlCol="0">
            <a:spAutoFit/>
          </a:bodyPr>
          <a:lstStyle/>
          <a:p>
            <a:pPr algn="ctr">
              <a:tabLst>
                <a:tab pos="1436688" algn="l"/>
              </a:tabLst>
            </a:pPr>
            <a:r>
              <a:rPr lang="en-US" sz="4000" b="1" dirty="0">
                <a:solidFill>
                  <a:srgbClr val="C00000"/>
                </a:solidFill>
              </a:rPr>
              <a:t>21</a:t>
            </a:r>
            <a:r>
              <a:rPr lang="en-US" sz="2800" b="1" dirty="0">
                <a:solidFill>
                  <a:srgbClr val="C00000"/>
                </a:solidFill>
              </a:rPr>
              <a:t> </a:t>
            </a:r>
            <a:endParaRPr lang="fr-BE" sz="2400" b="1" dirty="0">
              <a:solidFill>
                <a:srgbClr val="C00000"/>
              </a:solidFill>
            </a:endParaRPr>
          </a:p>
        </p:txBody>
      </p:sp>
      <p:sp>
        <p:nvSpPr>
          <p:cNvPr id="14" name="ZoneTexte 13"/>
          <p:cNvSpPr txBox="1"/>
          <p:nvPr/>
        </p:nvSpPr>
        <p:spPr>
          <a:xfrm>
            <a:off x="1331640" y="4570675"/>
            <a:ext cx="1287760" cy="646331"/>
          </a:xfrm>
          <a:prstGeom prst="rect">
            <a:avLst/>
          </a:prstGeom>
          <a:solidFill>
            <a:srgbClr val="FF7C80"/>
          </a:solidFill>
        </p:spPr>
        <p:txBody>
          <a:bodyPr wrap="square" rtlCol="0">
            <a:spAutoFit/>
          </a:bodyPr>
          <a:lstStyle/>
          <a:p>
            <a:pPr algn="ctr">
              <a:tabLst>
                <a:tab pos="1436688" algn="l"/>
              </a:tabLst>
            </a:pPr>
            <a:r>
              <a:rPr lang="en-US" sz="3600" b="1" dirty="0">
                <a:solidFill>
                  <a:srgbClr val="C00000"/>
                </a:solidFill>
              </a:rPr>
              <a:t>42</a:t>
            </a:r>
            <a:r>
              <a:rPr lang="en-US" sz="2800" b="1" dirty="0">
                <a:solidFill>
                  <a:srgbClr val="C00000"/>
                </a:solidFill>
              </a:rPr>
              <a:t> </a:t>
            </a:r>
            <a:endParaRPr lang="fr-BE" sz="2400" b="1" dirty="0">
              <a:solidFill>
                <a:srgbClr val="C00000"/>
              </a:solidFill>
            </a:endParaRPr>
          </a:p>
        </p:txBody>
      </p:sp>
      <p:sp>
        <p:nvSpPr>
          <p:cNvPr id="15" name="ZoneTexte 14"/>
          <p:cNvSpPr txBox="1"/>
          <p:nvPr/>
        </p:nvSpPr>
        <p:spPr>
          <a:xfrm>
            <a:off x="1324022" y="5506779"/>
            <a:ext cx="1287760" cy="646331"/>
          </a:xfrm>
          <a:prstGeom prst="rect">
            <a:avLst/>
          </a:prstGeom>
          <a:solidFill>
            <a:srgbClr val="FF7C80"/>
          </a:solidFill>
        </p:spPr>
        <p:txBody>
          <a:bodyPr wrap="square" rtlCol="0">
            <a:spAutoFit/>
          </a:bodyPr>
          <a:lstStyle/>
          <a:p>
            <a:pPr algn="ctr">
              <a:tabLst>
                <a:tab pos="1436688" algn="l"/>
              </a:tabLst>
            </a:pPr>
            <a:r>
              <a:rPr lang="en-US" sz="3600" b="1" dirty="0">
                <a:solidFill>
                  <a:srgbClr val="C00000"/>
                </a:solidFill>
              </a:rPr>
              <a:t>53</a:t>
            </a:r>
            <a:r>
              <a:rPr lang="en-US" sz="2800" b="1" dirty="0">
                <a:solidFill>
                  <a:srgbClr val="C00000"/>
                </a:solidFill>
              </a:rPr>
              <a:t> </a:t>
            </a:r>
            <a:endParaRPr lang="fr-BE" sz="2400" b="1" dirty="0">
              <a:solidFill>
                <a:srgbClr val="C00000"/>
              </a:solidFill>
            </a:endParaRPr>
          </a:p>
        </p:txBody>
      </p:sp>
    </p:spTree>
    <p:extLst>
      <p:ext uri="{BB962C8B-B14F-4D97-AF65-F5344CB8AC3E}">
        <p14:creationId xmlns:p14="http://schemas.microsoft.com/office/powerpoint/2010/main" val="26353003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2" grpId="0"/>
      <p:bldP spid="6" grpId="0" animBg="1"/>
      <p:bldP spid="7" grpId="0" animBg="1"/>
      <p:bldP spid="8" grpId="0" animBg="1"/>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542099016"/>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1230250"/>
            <a:ext cx="1115616" cy="861774"/>
          </a:xfrm>
          <a:prstGeom prst="rect">
            <a:avLst/>
          </a:prstGeom>
          <a:solidFill>
            <a:schemeClr val="tx1"/>
          </a:solidFill>
        </p:spPr>
        <p:txBody>
          <a:bodyPr wrap="square" rtlCol="0">
            <a:spAutoFit/>
          </a:bodyPr>
          <a:lstStyle/>
          <a:p>
            <a:pPr algn="ctr"/>
            <a:r>
              <a:rPr lang="fr-BE" dirty="0" err="1">
                <a:solidFill>
                  <a:srgbClr val="C00000"/>
                </a:solidFill>
              </a:rPr>
              <a:t>Hundreds</a:t>
            </a:r>
            <a:endParaRPr lang="fr-BE" dirty="0">
              <a:solidFill>
                <a:srgbClr val="C00000"/>
              </a:solidFill>
            </a:endParaRPr>
          </a:p>
          <a:p>
            <a:pPr algn="ctr"/>
            <a:r>
              <a:rPr lang="fr-BE" sz="1600" dirty="0" err="1">
                <a:solidFill>
                  <a:srgbClr val="C00000"/>
                </a:solidFill>
              </a:rPr>
              <a:t>Thousands</a:t>
            </a:r>
            <a:endParaRPr lang="fr-BE" sz="1600" dirty="0">
              <a:solidFill>
                <a:srgbClr val="C00000"/>
              </a:solidFill>
            </a:endParaRPr>
          </a:p>
          <a:p>
            <a:pPr algn="ctr"/>
            <a:r>
              <a:rPr lang="fr-BE" sz="1600" dirty="0">
                <a:solidFill>
                  <a:srgbClr val="C00000"/>
                </a:solidFill>
              </a:rPr>
              <a:t>Millions </a:t>
            </a:r>
          </a:p>
        </p:txBody>
      </p:sp>
      <p:sp>
        <p:nvSpPr>
          <p:cNvPr id="2" name="ZoneTexte 1"/>
          <p:cNvSpPr txBox="1"/>
          <p:nvPr/>
        </p:nvSpPr>
        <p:spPr>
          <a:xfrm>
            <a:off x="1403648" y="404664"/>
            <a:ext cx="7272808" cy="1077218"/>
          </a:xfrm>
          <a:prstGeom prst="rect">
            <a:avLst/>
          </a:prstGeom>
          <a:noFill/>
        </p:spPr>
        <p:txBody>
          <a:bodyPr wrap="square" rtlCol="0">
            <a:spAutoFit/>
          </a:bodyPr>
          <a:lstStyle/>
          <a:p>
            <a:r>
              <a:rPr lang="en-US" sz="4000" b="1" dirty="0">
                <a:solidFill>
                  <a:srgbClr val="C00000"/>
                </a:solidFill>
              </a:rPr>
              <a:t>Use 'a' or 'one'</a:t>
            </a:r>
          </a:p>
          <a:p>
            <a:r>
              <a:rPr lang="en-US" sz="2400" b="1" dirty="0">
                <a:solidFill>
                  <a:srgbClr val="C00000"/>
                </a:solidFill>
              </a:rPr>
              <a:t>'a' </a:t>
            </a:r>
            <a:r>
              <a:rPr lang="en-US" sz="2400" dirty="0">
                <a:solidFill>
                  <a:srgbClr val="C00000"/>
                </a:solidFill>
              </a:rPr>
              <a:t>can only stand at the </a:t>
            </a:r>
            <a:r>
              <a:rPr lang="en-US" sz="2400" b="1" dirty="0">
                <a:solidFill>
                  <a:srgbClr val="C00000"/>
                </a:solidFill>
              </a:rPr>
              <a:t>beginning</a:t>
            </a:r>
            <a:r>
              <a:rPr lang="en-US" sz="2400" dirty="0">
                <a:solidFill>
                  <a:srgbClr val="C00000"/>
                </a:solidFill>
              </a:rPr>
              <a:t> of a number</a:t>
            </a:r>
            <a:endParaRPr lang="fr-BE" sz="4000" b="1" dirty="0">
              <a:solidFill>
                <a:srgbClr val="C00000"/>
              </a:solidFill>
            </a:endParaRPr>
          </a:p>
        </p:txBody>
      </p:sp>
      <p:sp>
        <p:nvSpPr>
          <p:cNvPr id="6" name="ZoneTexte 5"/>
          <p:cNvSpPr txBox="1"/>
          <p:nvPr/>
        </p:nvSpPr>
        <p:spPr>
          <a:xfrm>
            <a:off x="2843808" y="2132856"/>
            <a:ext cx="5976664" cy="830997"/>
          </a:xfrm>
          <a:prstGeom prst="rect">
            <a:avLst/>
          </a:prstGeom>
          <a:solidFill>
            <a:srgbClr val="C00000"/>
          </a:solidFill>
        </p:spPr>
        <p:txBody>
          <a:bodyPr wrap="square" rtlCol="0">
            <a:spAutoFit/>
          </a:bodyPr>
          <a:lstStyle/>
          <a:p>
            <a:pPr>
              <a:tabLst>
                <a:tab pos="1436688" algn="l"/>
              </a:tabLst>
            </a:pPr>
            <a:r>
              <a:rPr lang="fr-BE" sz="4800" b="1" i="1" dirty="0"/>
              <a:t>a</a:t>
            </a:r>
            <a:r>
              <a:rPr lang="fr-BE" sz="3600" dirty="0"/>
              <a:t> </a:t>
            </a:r>
            <a:r>
              <a:rPr lang="fr-BE" sz="3600" dirty="0" err="1"/>
              <a:t>hundred</a:t>
            </a:r>
            <a:r>
              <a:rPr lang="fr-BE" sz="3600" dirty="0"/>
              <a:t> / </a:t>
            </a:r>
            <a:r>
              <a:rPr lang="fr-BE" sz="4800" i="1" dirty="0"/>
              <a:t>one</a:t>
            </a:r>
            <a:r>
              <a:rPr lang="fr-BE" sz="3600" dirty="0"/>
              <a:t> </a:t>
            </a:r>
            <a:r>
              <a:rPr lang="fr-BE" sz="3600" dirty="0" err="1"/>
              <a:t>hundred</a:t>
            </a:r>
            <a:endParaRPr lang="fr-BE" sz="3600" b="1" dirty="0"/>
          </a:p>
        </p:txBody>
      </p:sp>
      <p:sp>
        <p:nvSpPr>
          <p:cNvPr id="7" name="ZoneTexte 6"/>
          <p:cNvSpPr txBox="1"/>
          <p:nvPr/>
        </p:nvSpPr>
        <p:spPr>
          <a:xfrm>
            <a:off x="2915816" y="3212976"/>
            <a:ext cx="5904656" cy="830997"/>
          </a:xfrm>
          <a:prstGeom prst="rect">
            <a:avLst/>
          </a:prstGeom>
          <a:solidFill>
            <a:srgbClr val="C00000"/>
          </a:solidFill>
        </p:spPr>
        <p:txBody>
          <a:bodyPr wrap="square" rtlCol="0">
            <a:spAutoFit/>
          </a:bodyPr>
          <a:lstStyle/>
          <a:p>
            <a:pPr>
              <a:tabLst>
                <a:tab pos="1436688" algn="l"/>
              </a:tabLst>
            </a:pPr>
            <a:r>
              <a:rPr lang="fr-BE" sz="3600" dirty="0" err="1"/>
              <a:t>two</a:t>
            </a:r>
            <a:r>
              <a:rPr lang="fr-BE" sz="3600" dirty="0"/>
              <a:t> </a:t>
            </a:r>
            <a:r>
              <a:rPr lang="fr-BE" sz="3600" dirty="0" err="1"/>
              <a:t>thousand</a:t>
            </a:r>
            <a:r>
              <a:rPr lang="fr-BE" sz="3600" dirty="0"/>
              <a:t> </a:t>
            </a:r>
            <a:r>
              <a:rPr lang="fr-BE" sz="4800" b="1" dirty="0"/>
              <a:t>one</a:t>
            </a:r>
            <a:r>
              <a:rPr lang="fr-BE" sz="3600" dirty="0"/>
              <a:t> </a:t>
            </a:r>
            <a:r>
              <a:rPr lang="fr-BE" sz="3600" dirty="0" err="1"/>
              <a:t>hundred</a:t>
            </a:r>
            <a:endParaRPr lang="fr-BE" sz="3600" b="1" dirty="0"/>
          </a:p>
        </p:txBody>
      </p:sp>
      <p:sp>
        <p:nvSpPr>
          <p:cNvPr id="13" name="ZoneTexte 12"/>
          <p:cNvSpPr txBox="1"/>
          <p:nvPr/>
        </p:nvSpPr>
        <p:spPr>
          <a:xfrm>
            <a:off x="1403648" y="2204864"/>
            <a:ext cx="1287760" cy="707886"/>
          </a:xfrm>
          <a:prstGeom prst="rect">
            <a:avLst/>
          </a:prstGeom>
          <a:solidFill>
            <a:srgbClr val="FF7C80"/>
          </a:solidFill>
        </p:spPr>
        <p:txBody>
          <a:bodyPr wrap="square" rtlCol="0">
            <a:spAutoFit/>
          </a:bodyPr>
          <a:lstStyle/>
          <a:p>
            <a:pPr algn="ctr">
              <a:tabLst>
                <a:tab pos="1436688" algn="l"/>
              </a:tabLst>
            </a:pPr>
            <a:r>
              <a:rPr lang="en-US" sz="4000" b="1" dirty="0">
                <a:solidFill>
                  <a:srgbClr val="C00000"/>
                </a:solidFill>
              </a:rPr>
              <a:t>100</a:t>
            </a:r>
            <a:r>
              <a:rPr lang="en-US" sz="2800" b="1" dirty="0">
                <a:solidFill>
                  <a:srgbClr val="C00000"/>
                </a:solidFill>
              </a:rPr>
              <a:t> </a:t>
            </a:r>
            <a:endParaRPr lang="fr-BE" sz="2400" b="1" dirty="0">
              <a:solidFill>
                <a:srgbClr val="C00000"/>
              </a:solidFill>
            </a:endParaRPr>
          </a:p>
        </p:txBody>
      </p:sp>
      <p:sp>
        <p:nvSpPr>
          <p:cNvPr id="14" name="ZoneTexte 13"/>
          <p:cNvSpPr txBox="1"/>
          <p:nvPr/>
        </p:nvSpPr>
        <p:spPr>
          <a:xfrm>
            <a:off x="1403648" y="3284984"/>
            <a:ext cx="1287760" cy="646331"/>
          </a:xfrm>
          <a:prstGeom prst="rect">
            <a:avLst/>
          </a:prstGeom>
          <a:solidFill>
            <a:srgbClr val="FF7C80"/>
          </a:solidFill>
        </p:spPr>
        <p:txBody>
          <a:bodyPr wrap="square" rtlCol="0">
            <a:spAutoFit/>
          </a:bodyPr>
          <a:lstStyle/>
          <a:p>
            <a:pPr algn="ctr">
              <a:tabLst>
                <a:tab pos="1436688" algn="l"/>
              </a:tabLst>
            </a:pPr>
            <a:r>
              <a:rPr lang="en-US" sz="3600" b="1" dirty="0">
                <a:solidFill>
                  <a:srgbClr val="C00000"/>
                </a:solidFill>
              </a:rPr>
              <a:t>2,100</a:t>
            </a:r>
            <a:r>
              <a:rPr lang="en-US" sz="2800" b="1" dirty="0">
                <a:solidFill>
                  <a:srgbClr val="C00000"/>
                </a:solidFill>
              </a:rPr>
              <a:t> </a:t>
            </a:r>
            <a:endParaRPr lang="fr-BE" sz="2400" b="1" dirty="0">
              <a:solidFill>
                <a:srgbClr val="C00000"/>
              </a:solidFill>
            </a:endParaRPr>
          </a:p>
        </p:txBody>
      </p:sp>
      <p:sp>
        <p:nvSpPr>
          <p:cNvPr id="15" name="ZoneTexte 14"/>
          <p:cNvSpPr txBox="1"/>
          <p:nvPr/>
        </p:nvSpPr>
        <p:spPr>
          <a:xfrm>
            <a:off x="1331640" y="5229200"/>
            <a:ext cx="7391447" cy="830997"/>
          </a:xfrm>
          <a:prstGeom prst="rect">
            <a:avLst/>
          </a:prstGeom>
          <a:solidFill>
            <a:srgbClr val="C00000"/>
          </a:solidFill>
        </p:spPr>
        <p:txBody>
          <a:bodyPr wrap="square" rtlCol="0">
            <a:spAutoFit/>
          </a:bodyPr>
          <a:lstStyle/>
          <a:p>
            <a:pPr algn="ctr">
              <a:tabLst>
                <a:tab pos="1436688" algn="l"/>
              </a:tabLst>
            </a:pPr>
            <a:r>
              <a:rPr lang="fr-BE" sz="4800" dirty="0"/>
              <a:t>57,458,302</a:t>
            </a:r>
            <a:endParaRPr lang="fr-BE" sz="4800" b="1" dirty="0"/>
          </a:p>
        </p:txBody>
      </p:sp>
      <p:sp>
        <p:nvSpPr>
          <p:cNvPr id="19" name="Rectangle 18"/>
          <p:cNvSpPr/>
          <p:nvPr/>
        </p:nvSpPr>
        <p:spPr>
          <a:xfrm>
            <a:off x="1403648" y="4437112"/>
            <a:ext cx="7272808" cy="707886"/>
          </a:xfrm>
          <a:prstGeom prst="rect">
            <a:avLst/>
          </a:prstGeom>
        </p:spPr>
        <p:txBody>
          <a:bodyPr wrap="square">
            <a:spAutoFit/>
          </a:bodyPr>
          <a:lstStyle/>
          <a:p>
            <a:r>
              <a:rPr lang="en-US" sz="4000" b="1" dirty="0">
                <a:solidFill>
                  <a:srgbClr val="C00000"/>
                </a:solidFill>
              </a:rPr>
              <a:t>Use commas as separators</a:t>
            </a:r>
            <a:endParaRPr lang="fr-BE" sz="4000" b="1" dirty="0">
              <a:solidFill>
                <a:srgbClr val="C00000"/>
              </a:solidFill>
            </a:endParaRPr>
          </a:p>
        </p:txBody>
      </p:sp>
    </p:spTree>
    <p:extLst>
      <p:ext uri="{BB962C8B-B14F-4D97-AF65-F5344CB8AC3E}">
        <p14:creationId xmlns:p14="http://schemas.microsoft.com/office/powerpoint/2010/main" val="29287391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2" grpId="0"/>
      <p:bldP spid="6" grpId="0" animBg="1"/>
      <p:bldP spid="7" grpId="0"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438540275"/>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837390"/>
            <a:ext cx="1115616" cy="1323439"/>
          </a:xfrm>
          <a:prstGeom prst="rect">
            <a:avLst/>
          </a:prstGeom>
          <a:solidFill>
            <a:schemeClr val="tx1"/>
          </a:solidFill>
        </p:spPr>
        <p:txBody>
          <a:bodyPr wrap="square" rtlCol="0">
            <a:spAutoFit/>
          </a:bodyPr>
          <a:lstStyle/>
          <a:p>
            <a:pPr algn="ctr"/>
            <a:r>
              <a:rPr lang="fr-BE" sz="2000" b="1" dirty="0" err="1">
                <a:solidFill>
                  <a:srgbClr val="C00000"/>
                </a:solidFill>
              </a:rPr>
              <a:t>Singular</a:t>
            </a:r>
            <a:r>
              <a:rPr lang="fr-BE" sz="2000" b="1" dirty="0">
                <a:solidFill>
                  <a:srgbClr val="C00000"/>
                </a:solidFill>
              </a:rPr>
              <a:t> or Plural?</a:t>
            </a:r>
          </a:p>
          <a:p>
            <a:pPr algn="ctr"/>
            <a:r>
              <a:rPr lang="fr-BE" sz="2000" dirty="0">
                <a:solidFill>
                  <a:srgbClr val="C00000"/>
                </a:solidFill>
              </a:rPr>
              <a:t> </a:t>
            </a:r>
          </a:p>
        </p:txBody>
      </p:sp>
      <p:sp>
        <p:nvSpPr>
          <p:cNvPr id="2" name="ZoneTexte 1"/>
          <p:cNvSpPr txBox="1"/>
          <p:nvPr/>
        </p:nvSpPr>
        <p:spPr>
          <a:xfrm>
            <a:off x="1450279" y="311575"/>
            <a:ext cx="7272808" cy="1323439"/>
          </a:xfrm>
          <a:prstGeom prst="rect">
            <a:avLst/>
          </a:prstGeom>
          <a:noFill/>
        </p:spPr>
        <p:txBody>
          <a:bodyPr wrap="square" rtlCol="0">
            <a:spAutoFit/>
          </a:bodyPr>
          <a:lstStyle/>
          <a:p>
            <a:r>
              <a:rPr lang="en-US" sz="4000" dirty="0">
                <a:solidFill>
                  <a:srgbClr val="C00000"/>
                </a:solidFill>
              </a:rPr>
              <a:t>Numbers are usually written in the </a:t>
            </a:r>
            <a:r>
              <a:rPr lang="en-US" sz="4000" b="1" dirty="0">
                <a:solidFill>
                  <a:srgbClr val="C00000"/>
                </a:solidFill>
              </a:rPr>
              <a:t>singular</a:t>
            </a:r>
            <a:endParaRPr lang="fr-BE" sz="4000" b="1" dirty="0">
              <a:solidFill>
                <a:srgbClr val="C00000"/>
              </a:solidFill>
            </a:endParaRPr>
          </a:p>
        </p:txBody>
      </p:sp>
      <p:sp>
        <p:nvSpPr>
          <p:cNvPr id="13" name="ZoneTexte 12"/>
          <p:cNvSpPr txBox="1"/>
          <p:nvPr/>
        </p:nvSpPr>
        <p:spPr>
          <a:xfrm>
            <a:off x="1450279" y="3933056"/>
            <a:ext cx="6912768" cy="707886"/>
          </a:xfrm>
          <a:prstGeom prst="rect">
            <a:avLst/>
          </a:prstGeom>
          <a:solidFill>
            <a:srgbClr val="FF7C80"/>
          </a:solidFill>
        </p:spPr>
        <p:txBody>
          <a:bodyPr wrap="square" rtlCol="0">
            <a:spAutoFit/>
          </a:bodyPr>
          <a:lstStyle/>
          <a:p>
            <a:pPr algn="ctr">
              <a:tabLst>
                <a:tab pos="1436688" algn="l"/>
              </a:tabLst>
            </a:pPr>
            <a:r>
              <a:rPr lang="fr-BE" sz="4000" dirty="0" err="1">
                <a:solidFill>
                  <a:srgbClr val="C00000"/>
                </a:solidFill>
              </a:rPr>
              <a:t>two</a:t>
            </a:r>
            <a:r>
              <a:rPr lang="fr-BE" sz="4000" dirty="0">
                <a:solidFill>
                  <a:srgbClr val="C00000"/>
                </a:solidFill>
              </a:rPr>
              <a:t> </a:t>
            </a:r>
            <a:r>
              <a:rPr lang="fr-BE" sz="4000" dirty="0" err="1">
                <a:solidFill>
                  <a:srgbClr val="C00000"/>
                </a:solidFill>
              </a:rPr>
              <a:t>hundred</a:t>
            </a:r>
            <a:r>
              <a:rPr lang="fr-BE" sz="4000" dirty="0">
                <a:solidFill>
                  <a:srgbClr val="C00000"/>
                </a:solidFill>
              </a:rPr>
              <a:t> euros</a:t>
            </a:r>
            <a:r>
              <a:rPr lang="en-US" sz="4000" b="1" dirty="0">
                <a:solidFill>
                  <a:srgbClr val="C00000"/>
                </a:solidFill>
              </a:rPr>
              <a:t> </a:t>
            </a:r>
            <a:endParaRPr lang="fr-BE" sz="4000" b="1" dirty="0">
              <a:solidFill>
                <a:srgbClr val="C00000"/>
              </a:solidFill>
            </a:endParaRPr>
          </a:p>
        </p:txBody>
      </p:sp>
      <p:sp>
        <p:nvSpPr>
          <p:cNvPr id="14" name="ZoneTexte 13"/>
          <p:cNvSpPr txBox="1"/>
          <p:nvPr/>
        </p:nvSpPr>
        <p:spPr>
          <a:xfrm>
            <a:off x="1450279" y="5013176"/>
            <a:ext cx="6912768" cy="707886"/>
          </a:xfrm>
          <a:prstGeom prst="rect">
            <a:avLst/>
          </a:prstGeom>
          <a:solidFill>
            <a:srgbClr val="FF7C80"/>
          </a:solidFill>
        </p:spPr>
        <p:txBody>
          <a:bodyPr wrap="square" rtlCol="0">
            <a:spAutoFit/>
          </a:bodyPr>
          <a:lstStyle/>
          <a:p>
            <a:pPr algn="ctr">
              <a:tabLst>
                <a:tab pos="1436688" algn="l"/>
              </a:tabLst>
            </a:pPr>
            <a:r>
              <a:rPr lang="fr-BE" sz="4000" dirty="0" err="1">
                <a:solidFill>
                  <a:srgbClr val="C00000"/>
                </a:solidFill>
              </a:rPr>
              <a:t>several</a:t>
            </a:r>
            <a:r>
              <a:rPr lang="fr-BE" sz="4000" dirty="0">
                <a:solidFill>
                  <a:srgbClr val="C00000"/>
                </a:solidFill>
              </a:rPr>
              <a:t> </a:t>
            </a:r>
            <a:r>
              <a:rPr lang="fr-BE" sz="4000" dirty="0" err="1">
                <a:solidFill>
                  <a:srgbClr val="C00000"/>
                </a:solidFill>
              </a:rPr>
              <a:t>thousand</a:t>
            </a:r>
            <a:r>
              <a:rPr lang="fr-BE" sz="4000" dirty="0">
                <a:solidFill>
                  <a:srgbClr val="C00000"/>
                </a:solidFill>
              </a:rPr>
              <a:t> light </a:t>
            </a:r>
            <a:r>
              <a:rPr lang="fr-BE" sz="4000" dirty="0" err="1">
                <a:solidFill>
                  <a:srgbClr val="C00000"/>
                </a:solidFill>
              </a:rPr>
              <a:t>years</a:t>
            </a:r>
            <a:r>
              <a:rPr lang="en-US" sz="4000" b="1" dirty="0">
                <a:solidFill>
                  <a:srgbClr val="C00000"/>
                </a:solidFill>
              </a:rPr>
              <a:t> </a:t>
            </a:r>
            <a:endParaRPr lang="fr-BE" sz="4000" b="1" dirty="0">
              <a:solidFill>
                <a:srgbClr val="C00000"/>
              </a:solidFill>
            </a:endParaRPr>
          </a:p>
        </p:txBody>
      </p:sp>
    </p:spTree>
    <p:extLst>
      <p:ext uri="{BB962C8B-B14F-4D97-AF65-F5344CB8AC3E}">
        <p14:creationId xmlns:p14="http://schemas.microsoft.com/office/powerpoint/2010/main" val="26929888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2" grpId="0"/>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992472569"/>
              </p:ext>
            </p:extLst>
          </p:nvPr>
        </p:nvGraphicFramePr>
        <p:xfrm>
          <a:off x="-108520" y="-99392"/>
          <a:ext cx="1296144" cy="6957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10301" y="837390"/>
            <a:ext cx="1115616" cy="1323439"/>
          </a:xfrm>
          <a:prstGeom prst="rect">
            <a:avLst/>
          </a:prstGeom>
          <a:solidFill>
            <a:schemeClr val="tx1"/>
          </a:solidFill>
        </p:spPr>
        <p:txBody>
          <a:bodyPr wrap="square" rtlCol="0">
            <a:spAutoFit/>
          </a:bodyPr>
          <a:lstStyle/>
          <a:p>
            <a:pPr algn="ctr"/>
            <a:r>
              <a:rPr lang="fr-BE" sz="2000" b="1" dirty="0" err="1">
                <a:solidFill>
                  <a:srgbClr val="C00000"/>
                </a:solidFill>
              </a:rPr>
              <a:t>Singular</a:t>
            </a:r>
            <a:r>
              <a:rPr lang="fr-BE" sz="2000" b="1" dirty="0">
                <a:solidFill>
                  <a:srgbClr val="C00000"/>
                </a:solidFill>
              </a:rPr>
              <a:t> or Plural?</a:t>
            </a:r>
          </a:p>
          <a:p>
            <a:pPr algn="ctr"/>
            <a:r>
              <a:rPr lang="fr-BE" sz="2000" dirty="0">
                <a:solidFill>
                  <a:srgbClr val="C00000"/>
                </a:solidFill>
              </a:rPr>
              <a:t> </a:t>
            </a:r>
          </a:p>
        </p:txBody>
      </p:sp>
      <p:sp>
        <p:nvSpPr>
          <p:cNvPr id="13" name="ZoneTexte 12"/>
          <p:cNvSpPr txBox="1"/>
          <p:nvPr/>
        </p:nvSpPr>
        <p:spPr>
          <a:xfrm>
            <a:off x="1907703" y="3645024"/>
            <a:ext cx="6459287" cy="1107996"/>
          </a:xfrm>
          <a:prstGeom prst="rect">
            <a:avLst/>
          </a:prstGeom>
          <a:solidFill>
            <a:srgbClr val="FF7C80"/>
          </a:solidFill>
        </p:spPr>
        <p:txBody>
          <a:bodyPr wrap="square" rtlCol="0">
            <a:spAutoFit/>
          </a:bodyPr>
          <a:lstStyle/>
          <a:p>
            <a:pPr algn="ctr">
              <a:tabLst>
                <a:tab pos="1436688" algn="l"/>
              </a:tabLst>
            </a:pPr>
            <a:r>
              <a:rPr lang="fr-BE" sz="4000" dirty="0" err="1">
                <a:solidFill>
                  <a:srgbClr val="C00000"/>
                </a:solidFill>
              </a:rPr>
              <a:t>hundred</a:t>
            </a:r>
            <a:r>
              <a:rPr lang="fr-BE" sz="6600" b="1" dirty="0" err="1">
                <a:solidFill>
                  <a:srgbClr val="C00000"/>
                </a:solidFill>
              </a:rPr>
              <a:t>s</a:t>
            </a:r>
            <a:r>
              <a:rPr lang="fr-BE" sz="4000" dirty="0">
                <a:solidFill>
                  <a:srgbClr val="C00000"/>
                </a:solidFill>
              </a:rPr>
              <a:t> </a:t>
            </a:r>
            <a:r>
              <a:rPr lang="fr-BE" sz="4000" b="1" dirty="0">
                <a:solidFill>
                  <a:srgbClr val="C00000"/>
                </a:solidFill>
              </a:rPr>
              <a:t>of</a:t>
            </a:r>
            <a:r>
              <a:rPr lang="fr-BE" sz="4000" dirty="0">
                <a:solidFill>
                  <a:srgbClr val="C00000"/>
                </a:solidFill>
              </a:rPr>
              <a:t> Euros</a:t>
            </a:r>
            <a:endParaRPr lang="fr-BE" sz="4000" b="1" dirty="0">
              <a:solidFill>
                <a:srgbClr val="C00000"/>
              </a:solidFill>
            </a:endParaRPr>
          </a:p>
        </p:txBody>
      </p:sp>
      <p:sp>
        <p:nvSpPr>
          <p:cNvPr id="14" name="ZoneTexte 13"/>
          <p:cNvSpPr txBox="1"/>
          <p:nvPr/>
        </p:nvSpPr>
        <p:spPr>
          <a:xfrm>
            <a:off x="1450279" y="4941168"/>
            <a:ext cx="6912768" cy="1015663"/>
          </a:xfrm>
          <a:prstGeom prst="rect">
            <a:avLst/>
          </a:prstGeom>
          <a:solidFill>
            <a:srgbClr val="FF7C80"/>
          </a:solidFill>
        </p:spPr>
        <p:txBody>
          <a:bodyPr wrap="square" rtlCol="0">
            <a:spAutoFit/>
          </a:bodyPr>
          <a:lstStyle/>
          <a:p>
            <a:pPr algn="ctr">
              <a:tabLst>
                <a:tab pos="1436688" algn="l"/>
              </a:tabLst>
            </a:pPr>
            <a:r>
              <a:rPr lang="fr-BE" sz="4000" dirty="0" err="1">
                <a:solidFill>
                  <a:srgbClr val="C00000"/>
                </a:solidFill>
              </a:rPr>
              <a:t>thousand</a:t>
            </a:r>
            <a:r>
              <a:rPr lang="fr-BE" sz="6000" b="1" dirty="0" err="1">
                <a:solidFill>
                  <a:srgbClr val="C00000"/>
                </a:solidFill>
              </a:rPr>
              <a:t>s</a:t>
            </a:r>
            <a:r>
              <a:rPr lang="fr-BE" sz="4000" dirty="0">
                <a:solidFill>
                  <a:srgbClr val="C00000"/>
                </a:solidFill>
              </a:rPr>
              <a:t> </a:t>
            </a:r>
            <a:r>
              <a:rPr lang="fr-BE" sz="4000" b="1" dirty="0">
                <a:solidFill>
                  <a:srgbClr val="C00000"/>
                </a:solidFill>
              </a:rPr>
              <a:t>of</a:t>
            </a:r>
            <a:r>
              <a:rPr lang="fr-BE" sz="4000" dirty="0">
                <a:solidFill>
                  <a:srgbClr val="C00000"/>
                </a:solidFill>
              </a:rPr>
              <a:t> light </a:t>
            </a:r>
            <a:r>
              <a:rPr lang="fr-BE" sz="4000" dirty="0" err="1">
                <a:solidFill>
                  <a:srgbClr val="C00000"/>
                </a:solidFill>
              </a:rPr>
              <a:t>years</a:t>
            </a:r>
            <a:endParaRPr lang="fr-BE" sz="4000" b="1" dirty="0">
              <a:solidFill>
                <a:srgbClr val="C00000"/>
              </a:solidFill>
            </a:endParaRPr>
          </a:p>
        </p:txBody>
      </p:sp>
      <p:sp>
        <p:nvSpPr>
          <p:cNvPr id="12" name="ZoneTexte 11"/>
          <p:cNvSpPr txBox="1"/>
          <p:nvPr/>
        </p:nvSpPr>
        <p:spPr>
          <a:xfrm>
            <a:off x="1450279" y="236612"/>
            <a:ext cx="7272808" cy="3170099"/>
          </a:xfrm>
          <a:prstGeom prst="rect">
            <a:avLst/>
          </a:prstGeom>
          <a:noFill/>
        </p:spPr>
        <p:txBody>
          <a:bodyPr wrap="square" rtlCol="0">
            <a:spAutoFit/>
          </a:bodyPr>
          <a:lstStyle/>
          <a:p>
            <a:r>
              <a:rPr lang="en-US" sz="4000" dirty="0">
                <a:solidFill>
                  <a:srgbClr val="C00000"/>
                </a:solidFill>
              </a:rPr>
              <a:t>The </a:t>
            </a:r>
            <a:r>
              <a:rPr lang="en-US" sz="4000" b="1" dirty="0">
                <a:solidFill>
                  <a:srgbClr val="C00000"/>
                </a:solidFill>
              </a:rPr>
              <a:t>plural</a:t>
            </a:r>
            <a:r>
              <a:rPr lang="en-US" sz="4000" dirty="0">
                <a:solidFill>
                  <a:srgbClr val="C00000"/>
                </a:solidFill>
              </a:rPr>
              <a:t> is only used with </a:t>
            </a:r>
            <a:r>
              <a:rPr lang="en-US" sz="4000" b="1" i="1" dirty="0">
                <a:solidFill>
                  <a:srgbClr val="C00000"/>
                </a:solidFill>
              </a:rPr>
              <a:t>dozen</a:t>
            </a:r>
            <a:r>
              <a:rPr lang="en-US" sz="4000" b="1" dirty="0">
                <a:solidFill>
                  <a:srgbClr val="C00000"/>
                </a:solidFill>
              </a:rPr>
              <a:t>, </a:t>
            </a:r>
            <a:r>
              <a:rPr lang="en-US" sz="4000" b="1" i="1" dirty="0">
                <a:solidFill>
                  <a:srgbClr val="C00000"/>
                </a:solidFill>
              </a:rPr>
              <a:t>hundred</a:t>
            </a:r>
            <a:r>
              <a:rPr lang="en-US" sz="4000" b="1" dirty="0">
                <a:solidFill>
                  <a:srgbClr val="C00000"/>
                </a:solidFill>
              </a:rPr>
              <a:t>, </a:t>
            </a:r>
            <a:r>
              <a:rPr lang="en-US" sz="4000" b="1" i="1" dirty="0">
                <a:solidFill>
                  <a:srgbClr val="C00000"/>
                </a:solidFill>
              </a:rPr>
              <a:t>thousand</a:t>
            </a:r>
            <a:r>
              <a:rPr lang="en-US" sz="4000" b="1" dirty="0">
                <a:solidFill>
                  <a:srgbClr val="C00000"/>
                </a:solidFill>
              </a:rPr>
              <a:t>, </a:t>
            </a:r>
          </a:p>
          <a:p>
            <a:r>
              <a:rPr lang="en-US" sz="4000" b="1" i="1" dirty="0">
                <a:solidFill>
                  <a:srgbClr val="C00000"/>
                </a:solidFill>
              </a:rPr>
              <a:t>million</a:t>
            </a:r>
            <a:r>
              <a:rPr lang="en-US" sz="4000" b="1" dirty="0">
                <a:solidFill>
                  <a:srgbClr val="C00000"/>
                </a:solidFill>
              </a:rPr>
              <a:t>, </a:t>
            </a:r>
            <a:r>
              <a:rPr lang="en-US" sz="4000" b="1" i="1" dirty="0">
                <a:solidFill>
                  <a:srgbClr val="C00000"/>
                </a:solidFill>
              </a:rPr>
              <a:t>billion, </a:t>
            </a:r>
            <a:r>
              <a:rPr lang="en-US" sz="4000" dirty="0">
                <a:solidFill>
                  <a:srgbClr val="C00000"/>
                </a:solidFill>
              </a:rPr>
              <a:t>when they are used in a indefinite sense (then also with ‘of’)</a:t>
            </a:r>
          </a:p>
        </p:txBody>
      </p:sp>
    </p:spTree>
    <p:extLst>
      <p:ext uri="{BB962C8B-B14F-4D97-AF65-F5344CB8AC3E}">
        <p14:creationId xmlns:p14="http://schemas.microsoft.com/office/powerpoint/2010/main" val="26793522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4" grpId="0" animBg="1"/>
      <p:bldP spid="13" grpId="0" animBg="1"/>
      <p:bldP spid="14" grpId="0" animBg="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33680617"/>
              </p:ext>
            </p:extLst>
          </p:nvPr>
        </p:nvGraphicFramePr>
        <p:xfrm>
          <a:off x="467544" y="2348880"/>
          <a:ext cx="8458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p:cNvSpPr txBox="1"/>
          <p:nvPr/>
        </p:nvSpPr>
        <p:spPr>
          <a:xfrm>
            <a:off x="755576" y="1052736"/>
            <a:ext cx="7848872" cy="1323439"/>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fr-BE" sz="8000" dirty="0" err="1">
                <a:solidFill>
                  <a:srgbClr val="7030A0"/>
                </a:solidFill>
              </a:rPr>
              <a:t>Numbers</a:t>
            </a:r>
            <a:endParaRPr lang="fr-BE" sz="8000" dirty="0">
              <a:solidFill>
                <a:srgbClr val="7030A0"/>
              </a:solidFill>
            </a:endParaRPr>
          </a:p>
        </p:txBody>
      </p:sp>
      <p:sp>
        <p:nvSpPr>
          <p:cNvPr id="6" name="ZoneTexte 5"/>
          <p:cNvSpPr txBox="1"/>
          <p:nvPr/>
        </p:nvSpPr>
        <p:spPr>
          <a:xfrm>
            <a:off x="881657" y="2492896"/>
            <a:ext cx="7488832" cy="2123658"/>
          </a:xfrm>
          <a:prstGeom prst="rect">
            <a:avLst/>
          </a:prstGeom>
          <a:noFill/>
        </p:spPr>
        <p:txBody>
          <a:bodyPr wrap="square" rtlCol="0">
            <a:spAutoFit/>
          </a:bodyPr>
          <a:lstStyle/>
          <a:p>
            <a:pPr algn="ctr"/>
            <a:r>
              <a:rPr lang="fr-BE" sz="4400" dirty="0">
                <a:solidFill>
                  <a:srgbClr val="7030A0"/>
                </a:solidFill>
              </a:rPr>
              <a:t>1st, 2nd, 3rd, 4th, 5th,</a:t>
            </a:r>
          </a:p>
          <a:p>
            <a:pPr algn="ctr"/>
            <a:r>
              <a:rPr lang="fr-BE" sz="4400" dirty="0">
                <a:solidFill>
                  <a:srgbClr val="7030A0"/>
                </a:solidFill>
              </a:rPr>
              <a:t> 6th, 7th, 8th, 9th, 10th, … </a:t>
            </a:r>
          </a:p>
          <a:p>
            <a:pPr algn="ctr"/>
            <a:endParaRPr lang="fr-BE" sz="4400" dirty="0">
              <a:solidFill>
                <a:srgbClr val="7030A0"/>
              </a:solidFill>
            </a:endParaRPr>
          </a:p>
        </p:txBody>
      </p:sp>
    </p:spTree>
    <p:extLst>
      <p:ext uri="{BB962C8B-B14F-4D97-AF65-F5344CB8AC3E}">
        <p14:creationId xmlns:p14="http://schemas.microsoft.com/office/powerpoint/2010/main" val="32713905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1">
                                            <p:graphicEl>
                                              <a:dgm id="{ACBF4AF3-FAB8-444C-81AB-52C89640E279}"/>
                                            </p:graphicEl>
                                          </p:spTgt>
                                        </p:tgtEl>
                                        <p:attrNameLst>
                                          <p:attrName>style.visibility</p:attrName>
                                        </p:attrNameLst>
                                      </p:cBhvr>
                                      <p:to>
                                        <p:strVal val="visible"/>
                                      </p:to>
                                    </p:set>
                                    <p:anim calcmode="lin" valueType="num">
                                      <p:cBhvr>
                                        <p:cTn id="7" dur="1000" fill="hold"/>
                                        <p:tgtEl>
                                          <p:spTgt spid="11">
                                            <p:graphicEl>
                                              <a:dgm id="{ACBF4AF3-FAB8-444C-81AB-52C89640E279}"/>
                                            </p:graphicEl>
                                          </p:spTgt>
                                        </p:tgtEl>
                                        <p:attrNameLst>
                                          <p:attrName>ppt_w</p:attrName>
                                        </p:attrNameLst>
                                      </p:cBhvr>
                                      <p:tavLst>
                                        <p:tav tm="0">
                                          <p:val>
                                            <p:strVal val="#ppt_w+.3"/>
                                          </p:val>
                                        </p:tav>
                                        <p:tav tm="100000">
                                          <p:val>
                                            <p:strVal val="#ppt_w"/>
                                          </p:val>
                                        </p:tav>
                                      </p:tavLst>
                                    </p:anim>
                                    <p:anim calcmode="lin" valueType="num">
                                      <p:cBhvr>
                                        <p:cTn id="8" dur="1000" fill="hold"/>
                                        <p:tgtEl>
                                          <p:spTgt spid="11">
                                            <p:graphicEl>
                                              <a:dgm id="{ACBF4AF3-FAB8-444C-81AB-52C89640E279}"/>
                                            </p:graphicEl>
                                          </p:spTgt>
                                        </p:tgtEl>
                                        <p:attrNameLst>
                                          <p:attrName>ppt_h</p:attrName>
                                        </p:attrNameLst>
                                      </p:cBhvr>
                                      <p:tavLst>
                                        <p:tav tm="0">
                                          <p:val>
                                            <p:strVal val="#ppt_h"/>
                                          </p:val>
                                        </p:tav>
                                        <p:tav tm="100000">
                                          <p:val>
                                            <p:strVal val="#ppt_h"/>
                                          </p:val>
                                        </p:tav>
                                      </p:tavLst>
                                    </p:anim>
                                    <p:animEffect transition="in" filter="fade">
                                      <p:cBhvr>
                                        <p:cTn id="9" dur="1000"/>
                                        <p:tgtEl>
                                          <p:spTgt spid="11">
                                            <p:graphicEl>
                                              <a:dgm id="{ACBF4AF3-FAB8-444C-81AB-52C89640E279}"/>
                                            </p:graphicEl>
                                          </p:spTgt>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1">
                                            <p:graphicEl>
                                              <a:dgm id="{C43EB61A-2E04-409F-8F87-79F190ED3CE0}"/>
                                            </p:graphicEl>
                                          </p:spTgt>
                                        </p:tgtEl>
                                        <p:attrNameLst>
                                          <p:attrName>style.visibility</p:attrName>
                                        </p:attrNameLst>
                                      </p:cBhvr>
                                      <p:to>
                                        <p:strVal val="visible"/>
                                      </p:to>
                                    </p:set>
                                    <p:animEffect transition="in" filter="fade">
                                      <p:cBhvr>
                                        <p:cTn id="12" dur="1000"/>
                                        <p:tgtEl>
                                          <p:spTgt spid="11">
                                            <p:graphicEl>
                                              <a:dgm id="{C43EB61A-2E04-409F-8F87-79F190ED3CE0}"/>
                                            </p:graphicEl>
                                          </p:spTgt>
                                        </p:tgtEl>
                                      </p:cBhvr>
                                    </p:animEffect>
                                    <p:anim calcmode="lin" valueType="num">
                                      <p:cBhvr>
                                        <p:cTn id="13" dur="1000" fill="hold"/>
                                        <p:tgtEl>
                                          <p:spTgt spid="11">
                                            <p:graphicEl>
                                              <a:dgm id="{C43EB61A-2E04-409F-8F87-79F190ED3CE0}"/>
                                            </p:graphicEl>
                                          </p:spTgt>
                                        </p:tgtEl>
                                        <p:attrNameLst>
                                          <p:attrName>ppt_x</p:attrName>
                                        </p:attrNameLst>
                                      </p:cBhvr>
                                      <p:tavLst>
                                        <p:tav tm="0">
                                          <p:val>
                                            <p:strVal val="#ppt_x"/>
                                          </p:val>
                                        </p:tav>
                                        <p:tav tm="100000">
                                          <p:val>
                                            <p:strVal val="#ppt_x"/>
                                          </p:val>
                                        </p:tav>
                                      </p:tavLst>
                                    </p:anim>
                                    <p:anim calcmode="lin" valueType="num">
                                      <p:cBhvr>
                                        <p:cTn id="14" dur="1000" fill="hold"/>
                                        <p:tgtEl>
                                          <p:spTgt spid="11">
                                            <p:graphicEl>
                                              <a:dgm id="{C43EB61A-2E04-409F-8F87-79F190ED3CE0}"/>
                                            </p:graphicEl>
                                          </p:spTgt>
                                        </p:tgtEl>
                                        <p:attrNameLst>
                                          <p:attrName>ppt_y</p:attrName>
                                        </p:attrNameLst>
                                      </p:cBhvr>
                                      <p:tavLst>
                                        <p:tav tm="0">
                                          <p:val>
                                            <p:strVal val="#ppt_y+.1"/>
                                          </p:val>
                                        </p:tav>
                                        <p:tav tm="100000">
                                          <p:val>
                                            <p:strVal val="#ppt_y"/>
                                          </p:val>
                                        </p:tav>
                                      </p:tavLst>
                                    </p:anim>
                                  </p:childTnLst>
                                </p:cTn>
                              </p:par>
                              <p:par>
                                <p:cTn id="15" presetID="12" presetClass="entr" presetSubtype="1" fill="hold" grpId="0" nodeType="withEffect">
                                  <p:stCondLst>
                                    <p:cond delay="0"/>
                                  </p:stCondLst>
                                  <p:childTnLst>
                                    <p:set>
                                      <p:cBhvr>
                                        <p:cTn id="16" dur="1" fill="hold">
                                          <p:stCondLst>
                                            <p:cond delay="0"/>
                                          </p:stCondLst>
                                        </p:cTn>
                                        <p:tgtEl>
                                          <p:spTgt spid="11">
                                            <p:graphicEl>
                                              <a:dgm id="{2572025E-E8B8-4F94-94D0-DC22D7F762FB}"/>
                                            </p:graphicEl>
                                          </p:spTgt>
                                        </p:tgtEl>
                                        <p:attrNameLst>
                                          <p:attrName>style.visibility</p:attrName>
                                        </p:attrNameLst>
                                      </p:cBhvr>
                                      <p:to>
                                        <p:strVal val="visible"/>
                                      </p:to>
                                    </p:set>
                                    <p:animEffect transition="in" filter="slide(fromTop)">
                                      <p:cBhvr>
                                        <p:cTn id="17" dur="1000"/>
                                        <p:tgtEl>
                                          <p:spTgt spid="11">
                                            <p:graphicEl>
                                              <a:dgm id="{2572025E-E8B8-4F94-94D0-DC22D7F762FB}"/>
                                            </p:graphicEl>
                                          </p:spTgt>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6" grpId="0"/>
    </p:bldLst>
  </p:timing>
</p:sld>
</file>

<file path=ppt/theme/theme1.xml><?xml version="1.0" encoding="utf-8"?>
<a:theme xmlns:a="http://schemas.openxmlformats.org/drawingml/2006/main" name="Animated_picture_list_with_color_text_tab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0902D99-6D34-4974-BE6D-CA732313B1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Animated_picture_list_with_color_text_tabs</Template>
  <TotalTime>0</TotalTime>
  <Words>990</Words>
  <Application>Microsoft Office PowerPoint</Application>
  <PresentationFormat>Affichage à l'écran (4:3)</PresentationFormat>
  <Paragraphs>441</Paragraphs>
  <Slides>29</Slides>
  <Notes>29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29</vt:i4>
      </vt:variant>
    </vt:vector>
  </HeadingPairs>
  <TitlesOfParts>
    <vt:vector size="34" baseType="lpstr">
      <vt:lpstr>Arial</vt:lpstr>
      <vt:lpstr>Calibri</vt:lpstr>
      <vt:lpstr>Corbel</vt:lpstr>
      <vt:lpstr>Times New Roman</vt:lpstr>
      <vt:lpstr>Animated_picture_list_with_color_text_tabs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Written English</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2012-10-06T09:22:49Z</dcterms:created>
  <dcterms:modified xsi:type="dcterms:W3CDTF">2023-11-03T13:41:12Z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TC020116629991</vt:lpwstr>
  </property>
</Properties>
</file>