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77" r:id="rId15"/>
    <p:sldId id="268" r:id="rId16"/>
    <p:sldId id="269" r:id="rId17"/>
    <p:sldId id="270" r:id="rId18"/>
    <p:sldId id="271" r:id="rId19"/>
    <p:sldId id="275" r:id="rId20"/>
    <p:sldId id="272" r:id="rId21"/>
    <p:sldId id="273" r:id="rId22"/>
    <p:sldId id="274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460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5759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7074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154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038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440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4190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161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14055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28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9447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E702A-F116-4F12-B564-C05B53C905C0}" type="datetimeFigureOut">
              <a:rPr lang="fr-BE" smtClean="0"/>
              <a:t>14/05/2018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8965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fr-BE" dirty="0" err="1"/>
              <a:t>EnglishPlus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fr-BE" sz="4800" dirty="0" err="1"/>
              <a:t>Revision</a:t>
            </a:r>
            <a:r>
              <a:rPr lang="fr-BE" sz="4800" dirty="0"/>
              <a:t> </a:t>
            </a:r>
            <a:r>
              <a:rPr lang="fr-BE" sz="4800" dirty="0" err="1"/>
              <a:t>Exercise</a:t>
            </a:r>
            <a:endParaRPr lang="fr-BE" sz="4800" dirty="0"/>
          </a:p>
        </p:txBody>
      </p:sp>
    </p:spTree>
    <p:extLst>
      <p:ext uri="{BB962C8B-B14F-4D97-AF65-F5344CB8AC3E}">
        <p14:creationId xmlns:p14="http://schemas.microsoft.com/office/powerpoint/2010/main" val="342229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1E9B095-B2B7-4CFA-B30A-60BEE49E2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5400" b="1" dirty="0"/>
              <a:t>I (</a:t>
            </a:r>
            <a:r>
              <a:rPr lang="fr-BE" sz="5400" b="1" dirty="0" err="1"/>
              <a:t>graduate</a:t>
            </a:r>
            <a:r>
              <a:rPr lang="fr-BE" sz="5400" b="1" dirty="0"/>
              <a:t>) 5 </a:t>
            </a:r>
            <a:r>
              <a:rPr lang="fr-BE" sz="5400" b="1" dirty="0" err="1"/>
              <a:t>years</a:t>
            </a:r>
            <a:r>
              <a:rPr lang="fr-BE" sz="5400" b="1" dirty="0"/>
              <a:t> </a:t>
            </a:r>
            <a:r>
              <a:rPr lang="fr-BE" sz="5400" b="1" dirty="0" err="1"/>
              <a:t>ago</a:t>
            </a:r>
            <a:r>
              <a:rPr lang="fr-BE" sz="5400" b="1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B44B50B-6F0F-41DF-A34C-0E2C86CE2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6000" b="1" dirty="0" err="1"/>
              <a:t>ago</a:t>
            </a:r>
            <a:endParaRPr lang="fr-BE" sz="48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graduated</a:t>
            </a:r>
            <a:endParaRPr lang="fr-BE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67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A3AFBFA-5355-4E47-B832-5924AC9A9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5400" dirty="0" err="1"/>
              <a:t>We</a:t>
            </a:r>
            <a:r>
              <a:rPr lang="fr-BE" sz="5400" dirty="0"/>
              <a:t> (have) </a:t>
            </a:r>
            <a:r>
              <a:rPr lang="fr-BE" sz="5400" dirty="0" err="1"/>
              <a:t>dinner</a:t>
            </a:r>
            <a:r>
              <a:rPr lang="fr-BE" sz="5400" dirty="0"/>
              <a:t> </a:t>
            </a:r>
            <a:r>
              <a:rPr lang="fr-BE" sz="5400" dirty="0" err="1"/>
              <a:t>when</a:t>
            </a:r>
            <a:r>
              <a:rPr lang="fr-BE" sz="5400" dirty="0"/>
              <a:t> </a:t>
            </a:r>
            <a:r>
              <a:rPr lang="fr-BE" sz="5400" dirty="0" err="1"/>
              <a:t>he</a:t>
            </a:r>
            <a:r>
              <a:rPr lang="fr-BE" sz="5400" dirty="0"/>
              <a:t> </a:t>
            </a:r>
            <a:r>
              <a:rPr lang="fr-BE" sz="5400" dirty="0" err="1"/>
              <a:t>arrived</a:t>
            </a:r>
            <a:r>
              <a:rPr lang="fr-BE" sz="5400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619C119-EB4D-4D45-920B-E9B9486A3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5400" b="1" dirty="0" err="1"/>
              <a:t>when</a:t>
            </a:r>
            <a:r>
              <a:rPr lang="fr-BE" sz="5400" b="1" dirty="0"/>
              <a:t> + -</a:t>
            </a:r>
            <a:r>
              <a:rPr lang="fr-BE" sz="5400" b="1" dirty="0" err="1"/>
              <a:t>ed</a:t>
            </a:r>
            <a:endParaRPr lang="fr-BE" sz="54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were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having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45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457F068-9B82-4104-B2E3-4A51AA2CD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 </a:t>
            </a:r>
            <a:r>
              <a:rPr lang="fr-BE" dirty="0" err="1"/>
              <a:t>don’t</a:t>
            </a:r>
            <a:r>
              <a:rPr lang="fr-BE" dirty="0"/>
              <a:t> </a:t>
            </a:r>
            <a:r>
              <a:rPr lang="fr-BE" dirty="0" err="1"/>
              <a:t>think</a:t>
            </a:r>
            <a:r>
              <a:rPr lang="fr-BE" dirty="0"/>
              <a:t> </a:t>
            </a:r>
            <a:r>
              <a:rPr lang="fr-BE" dirty="0" err="1"/>
              <a:t>she</a:t>
            </a:r>
            <a:r>
              <a:rPr lang="fr-BE" dirty="0"/>
              <a:t> (do) </a:t>
            </a:r>
            <a:r>
              <a:rPr lang="fr-BE" dirty="0" err="1"/>
              <a:t>anything</a:t>
            </a:r>
            <a:r>
              <a:rPr lang="fr-BE" dirty="0"/>
              <a:t> at the moment.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F3A8921-DF70-4BCD-800C-D842327EA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5400" b="1" dirty="0"/>
              <a:t>at the moment</a:t>
            </a:r>
          </a:p>
          <a:p>
            <a:r>
              <a:rPr lang="fr-BE" sz="6000" b="1" dirty="0" err="1">
                <a:solidFill>
                  <a:srgbClr val="00B050"/>
                </a:solidFill>
              </a:rPr>
              <a:t>is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doing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045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611EC77-C99F-4CB8-9EF2-1E1D4459D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All the </a:t>
            </a:r>
            <a:r>
              <a:rPr lang="fr-BE" dirty="0" err="1"/>
              <a:t>letters</a:t>
            </a:r>
            <a:r>
              <a:rPr lang="fr-BE" dirty="0"/>
              <a:t> (</a:t>
            </a:r>
            <a:r>
              <a:rPr lang="fr-BE" dirty="0" err="1"/>
              <a:t>send</a:t>
            </a:r>
            <a:r>
              <a:rPr lang="fr-BE" dirty="0"/>
              <a:t>) last </a:t>
            </a:r>
            <a:r>
              <a:rPr lang="fr-BE" dirty="0" err="1"/>
              <a:t>week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CC8A8E8-23F8-4C26-9B72-A016F7C66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/>
              <a:t>last </a:t>
            </a:r>
            <a:r>
              <a:rPr lang="fr-BE" sz="6000" b="1" dirty="0" err="1"/>
              <a:t>week</a:t>
            </a:r>
            <a:endParaRPr lang="fr-BE" sz="6000" b="1" dirty="0"/>
          </a:p>
          <a:p>
            <a:r>
              <a:rPr lang="fr-BE" sz="6000" dirty="0" err="1">
                <a:solidFill>
                  <a:srgbClr val="00B050"/>
                </a:solidFill>
              </a:rPr>
              <a:t>were</a:t>
            </a:r>
            <a:r>
              <a:rPr lang="fr-BE" sz="6000" dirty="0">
                <a:solidFill>
                  <a:srgbClr val="00B050"/>
                </a:solidFill>
              </a:rPr>
              <a:t> sent</a:t>
            </a:r>
          </a:p>
        </p:txBody>
      </p:sp>
    </p:spTree>
    <p:extLst>
      <p:ext uri="{BB962C8B-B14F-4D97-AF65-F5344CB8AC3E}">
        <p14:creationId xmlns:p14="http://schemas.microsoft.com/office/powerpoint/2010/main" val="351349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1CD0779-1CBA-4196-8ACC-78F06E644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We’ll</a:t>
            </a:r>
            <a:r>
              <a:rPr lang="fr-BE" dirty="0"/>
              <a:t> </a:t>
            </a:r>
            <a:r>
              <a:rPr lang="fr-BE" dirty="0" err="1"/>
              <a:t>send</a:t>
            </a:r>
            <a:r>
              <a:rPr lang="fr-BE" dirty="0"/>
              <a:t> </a:t>
            </a:r>
            <a:r>
              <a:rPr lang="fr-BE" dirty="0" err="1"/>
              <a:t>you</a:t>
            </a:r>
            <a:r>
              <a:rPr lang="fr-BE" dirty="0"/>
              <a:t> a </a:t>
            </a:r>
            <a:r>
              <a:rPr lang="fr-BE" dirty="0" err="1"/>
              <a:t>text</a:t>
            </a:r>
            <a:r>
              <a:rPr lang="fr-BE" dirty="0"/>
              <a:t> message as </a:t>
            </a:r>
            <a:r>
              <a:rPr lang="fr-BE" dirty="0" err="1"/>
              <a:t>soon</a:t>
            </a:r>
            <a:r>
              <a:rPr lang="fr-BE" dirty="0"/>
              <a:t> as </a:t>
            </a:r>
            <a:r>
              <a:rPr lang="fr-BE" dirty="0" err="1"/>
              <a:t>we</a:t>
            </a:r>
            <a:r>
              <a:rPr lang="fr-BE" dirty="0"/>
              <a:t> (</a:t>
            </a:r>
            <a:r>
              <a:rPr lang="fr-BE" dirty="0" err="1"/>
              <a:t>get</a:t>
            </a:r>
            <a:r>
              <a:rPr lang="fr-BE" dirty="0"/>
              <a:t>) </a:t>
            </a:r>
            <a:r>
              <a:rPr lang="fr-BE" dirty="0" err="1"/>
              <a:t>there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86508C3-61BF-4454-A968-68228574B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6000" b="1" dirty="0"/>
              <a:t>as </a:t>
            </a:r>
            <a:r>
              <a:rPr lang="fr-BE" sz="6000" b="1" dirty="0" err="1"/>
              <a:t>soon</a:t>
            </a:r>
            <a:r>
              <a:rPr lang="fr-BE" sz="6000" b="1" dirty="0"/>
              <a:t> as </a:t>
            </a:r>
          </a:p>
          <a:p>
            <a:r>
              <a:rPr lang="fr-BE" sz="6000" b="1" dirty="0"/>
              <a:t>‘</a:t>
            </a:r>
            <a:r>
              <a:rPr lang="fr-BE" sz="6000" b="1" dirty="0" err="1"/>
              <a:t>ll</a:t>
            </a:r>
            <a:endParaRPr lang="fr-BE" sz="60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get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17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20ECBED-B3AF-445F-94F0-CA24CB871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Do </a:t>
            </a:r>
            <a:r>
              <a:rPr lang="fr-BE" dirty="0" err="1"/>
              <a:t>you</a:t>
            </a:r>
            <a:r>
              <a:rPr lang="fr-BE" dirty="0"/>
              <a:t> </a:t>
            </a:r>
            <a:r>
              <a:rPr lang="fr-BE" dirty="0" err="1"/>
              <a:t>think</a:t>
            </a:r>
            <a:r>
              <a:rPr lang="fr-BE" dirty="0"/>
              <a:t> </a:t>
            </a:r>
            <a:r>
              <a:rPr lang="fr-BE" dirty="0" err="1"/>
              <a:t>it</a:t>
            </a:r>
            <a:r>
              <a:rPr lang="fr-BE" dirty="0"/>
              <a:t> (</a:t>
            </a:r>
            <a:r>
              <a:rPr lang="fr-BE" dirty="0" err="1"/>
              <a:t>rain</a:t>
            </a:r>
            <a:r>
              <a:rPr lang="fr-BE" dirty="0"/>
              <a:t>) </a:t>
            </a:r>
            <a:r>
              <a:rPr lang="fr-BE" dirty="0" err="1"/>
              <a:t>tomorrow</a:t>
            </a:r>
            <a:r>
              <a:rPr lang="fr-BE" dirty="0"/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E66EB70-FF9B-4603-9635-171DDCB22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4800" b="1" dirty="0" err="1"/>
              <a:t>tomorrow</a:t>
            </a:r>
            <a:endParaRPr lang="fr-BE" sz="4800" b="1" dirty="0"/>
          </a:p>
          <a:p>
            <a:r>
              <a:rPr lang="fr-BE" sz="4800" b="1" dirty="0" err="1"/>
              <a:t>think</a:t>
            </a:r>
            <a:endParaRPr lang="fr-BE" sz="4800" b="1" dirty="0"/>
          </a:p>
          <a:p>
            <a:r>
              <a:rPr lang="fr-BE" sz="4800" b="1" dirty="0" err="1">
                <a:solidFill>
                  <a:srgbClr val="00B050"/>
                </a:solidFill>
              </a:rPr>
              <a:t>will</a:t>
            </a:r>
            <a:r>
              <a:rPr lang="fr-BE" sz="4800" b="1" dirty="0">
                <a:solidFill>
                  <a:srgbClr val="00B050"/>
                </a:solidFill>
              </a:rPr>
              <a:t> </a:t>
            </a:r>
            <a:r>
              <a:rPr lang="fr-BE" sz="4800" b="1" dirty="0" err="1">
                <a:solidFill>
                  <a:srgbClr val="00B050"/>
                </a:solidFill>
              </a:rPr>
              <a:t>rain</a:t>
            </a:r>
            <a:endParaRPr lang="fr-BE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47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0E4EF87-DEC6-4D2C-A0C7-DBF71FFBD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My</a:t>
            </a:r>
            <a:r>
              <a:rPr lang="fr-BE" dirty="0"/>
              <a:t> </a:t>
            </a:r>
            <a:r>
              <a:rPr lang="fr-BE" dirty="0" err="1"/>
              <a:t>brother</a:t>
            </a:r>
            <a:r>
              <a:rPr lang="fr-BE" dirty="0"/>
              <a:t> (</a:t>
            </a:r>
            <a:r>
              <a:rPr lang="fr-BE" dirty="0" err="1"/>
              <a:t>often</a:t>
            </a:r>
            <a:r>
              <a:rPr lang="fr-BE" dirty="0"/>
              <a:t>, </a:t>
            </a:r>
            <a:r>
              <a:rPr lang="fr-BE" dirty="0" err="1"/>
              <a:t>play</a:t>
            </a:r>
            <a:r>
              <a:rPr lang="fr-BE" dirty="0"/>
              <a:t>) tennis </a:t>
            </a:r>
            <a:r>
              <a:rPr lang="fr-BE" dirty="0" err="1"/>
              <a:t>with</a:t>
            </a:r>
            <a:r>
              <a:rPr lang="fr-BE" dirty="0"/>
              <a:t> me </a:t>
            </a:r>
            <a:r>
              <a:rPr lang="fr-BE" dirty="0" err="1"/>
              <a:t>since</a:t>
            </a:r>
            <a:r>
              <a:rPr lang="fr-BE" dirty="0"/>
              <a:t> </a:t>
            </a:r>
            <a:r>
              <a:rPr lang="fr-BE" dirty="0" err="1"/>
              <a:t>we</a:t>
            </a:r>
            <a:r>
              <a:rPr lang="fr-BE" dirty="0"/>
              <a:t> have the </a:t>
            </a:r>
            <a:r>
              <a:rPr lang="fr-BE" dirty="0" err="1"/>
              <a:t>same</a:t>
            </a:r>
            <a:r>
              <a:rPr lang="fr-BE" dirty="0"/>
              <a:t> </a:t>
            </a:r>
            <a:r>
              <a:rPr lang="fr-BE" dirty="0" err="1"/>
              <a:t>level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63D6F94-1291-4BC1-8FF1-24300F858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 err="1"/>
              <a:t>often</a:t>
            </a:r>
            <a:endParaRPr lang="fr-BE" sz="6000" b="1" dirty="0"/>
          </a:p>
          <a:p>
            <a:r>
              <a:rPr lang="fr-BE" sz="6000" b="1" dirty="0"/>
              <a:t>!! </a:t>
            </a:r>
            <a:r>
              <a:rPr lang="fr-BE" sz="6000" b="1" dirty="0" err="1"/>
              <a:t>since</a:t>
            </a:r>
            <a:r>
              <a:rPr lang="fr-BE" sz="6000" b="1" dirty="0"/>
              <a:t> </a:t>
            </a:r>
            <a:r>
              <a:rPr lang="fr-BE" sz="6000" b="1" dirty="0" err="1"/>
              <a:t>here</a:t>
            </a:r>
            <a:r>
              <a:rPr lang="fr-BE" sz="6000" b="1" dirty="0"/>
              <a:t> = </a:t>
            </a:r>
            <a:r>
              <a:rPr lang="fr-BE" sz="6000" b="1" dirty="0" err="1"/>
              <a:t>because</a:t>
            </a:r>
            <a:r>
              <a:rPr lang="fr-BE" sz="6000" b="1" dirty="0"/>
              <a:t>!!</a:t>
            </a:r>
          </a:p>
          <a:p>
            <a:r>
              <a:rPr lang="fr-BE" sz="6000" b="1" dirty="0" err="1"/>
              <a:t>My</a:t>
            </a:r>
            <a:r>
              <a:rPr lang="fr-BE" sz="6000" b="1" dirty="0"/>
              <a:t> </a:t>
            </a:r>
            <a:r>
              <a:rPr lang="fr-BE" sz="6000" b="1" dirty="0" err="1"/>
              <a:t>brother</a:t>
            </a:r>
            <a:r>
              <a:rPr lang="fr-BE" sz="6000" b="1" dirty="0"/>
              <a:t> (3rd </a:t>
            </a:r>
            <a:r>
              <a:rPr lang="fr-BE" sz="6000" b="1" dirty="0" err="1"/>
              <a:t>person</a:t>
            </a:r>
            <a:r>
              <a:rPr lang="fr-BE" sz="6000" b="1" dirty="0"/>
              <a:t>!)</a:t>
            </a:r>
          </a:p>
          <a:p>
            <a:r>
              <a:rPr lang="fr-BE" sz="6000" b="1" dirty="0" err="1">
                <a:solidFill>
                  <a:srgbClr val="00B050"/>
                </a:solidFill>
              </a:rPr>
              <a:t>often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plays</a:t>
            </a:r>
            <a:endParaRPr lang="fr-BE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66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CEB4C7C-3579-40D3-AA8F-9C4CD92F4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At </a:t>
            </a:r>
            <a:r>
              <a:rPr lang="fr-BE" dirty="0" err="1"/>
              <a:t>seven</a:t>
            </a:r>
            <a:r>
              <a:rPr lang="fr-BE" dirty="0"/>
              <a:t> o’ </a:t>
            </a:r>
            <a:r>
              <a:rPr lang="fr-BE" dirty="0" err="1"/>
              <a:t>clock</a:t>
            </a:r>
            <a:r>
              <a:rPr lang="fr-BE" dirty="0"/>
              <a:t> last night, </a:t>
            </a:r>
            <a:r>
              <a:rPr lang="fr-BE" dirty="0" err="1"/>
              <a:t>he</a:t>
            </a:r>
            <a:r>
              <a:rPr lang="fr-BE" dirty="0"/>
              <a:t> (</a:t>
            </a:r>
            <a:r>
              <a:rPr lang="fr-BE" dirty="0" err="1"/>
              <a:t>cook</a:t>
            </a:r>
            <a:r>
              <a:rPr lang="fr-BE" dirty="0"/>
              <a:t>) </a:t>
            </a:r>
            <a:r>
              <a:rPr lang="fr-BE" dirty="0" err="1"/>
              <a:t>while</a:t>
            </a:r>
            <a:r>
              <a:rPr lang="fr-BE" dirty="0"/>
              <a:t> </a:t>
            </a:r>
            <a:r>
              <a:rPr lang="fr-BE" dirty="0" err="1"/>
              <a:t>she</a:t>
            </a:r>
            <a:r>
              <a:rPr lang="fr-BE" dirty="0"/>
              <a:t> (</a:t>
            </a:r>
            <a:r>
              <a:rPr lang="fr-BE" dirty="0" err="1"/>
              <a:t>read</a:t>
            </a:r>
            <a:r>
              <a:rPr lang="fr-BE" dirty="0"/>
              <a:t>) a magazine.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2E468FB-0A16-4139-BC57-AC3B42266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6000" b="1" dirty="0" err="1"/>
              <a:t>while</a:t>
            </a:r>
            <a:endParaRPr lang="fr-BE" sz="6000" b="1" dirty="0"/>
          </a:p>
          <a:p>
            <a:r>
              <a:rPr lang="fr-BE" sz="6000" b="1" dirty="0"/>
              <a:t>last night</a:t>
            </a:r>
          </a:p>
          <a:p>
            <a:r>
              <a:rPr lang="fr-BE" sz="6000" b="1" dirty="0" err="1">
                <a:solidFill>
                  <a:srgbClr val="00B050"/>
                </a:solidFill>
              </a:rPr>
              <a:t>was</a:t>
            </a:r>
            <a:r>
              <a:rPr lang="fr-BE" sz="6000" b="1" dirty="0">
                <a:solidFill>
                  <a:srgbClr val="00B050"/>
                </a:solidFill>
              </a:rPr>
              <a:t> cooking/</a:t>
            </a:r>
            <a:r>
              <a:rPr lang="fr-BE" sz="6000" b="1" dirty="0" err="1">
                <a:solidFill>
                  <a:srgbClr val="00B050"/>
                </a:solidFill>
              </a:rPr>
              <a:t>was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reading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96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59DD0C6-C60C-458D-AEF6-030300031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 (</a:t>
            </a:r>
            <a:r>
              <a:rPr lang="fr-BE" dirty="0" err="1"/>
              <a:t>study</a:t>
            </a:r>
            <a:r>
              <a:rPr lang="fr-BE" dirty="0"/>
              <a:t>) </a:t>
            </a:r>
            <a:r>
              <a:rPr lang="fr-BE" dirty="0" err="1"/>
              <a:t>law</a:t>
            </a:r>
            <a:r>
              <a:rPr lang="fr-BE" dirty="0"/>
              <a:t> for 2 </a:t>
            </a:r>
            <a:r>
              <a:rPr lang="fr-BE" dirty="0" err="1"/>
              <a:t>years</a:t>
            </a:r>
            <a:r>
              <a:rPr lang="fr-BE" dirty="0"/>
              <a:t>, but </a:t>
            </a:r>
            <a:r>
              <a:rPr lang="fr-BE" dirty="0" err="1"/>
              <a:t>now</a:t>
            </a:r>
            <a:r>
              <a:rPr lang="fr-BE" dirty="0"/>
              <a:t> </a:t>
            </a:r>
            <a:r>
              <a:rPr lang="fr-BE" dirty="0" err="1"/>
              <a:t>I’m</a:t>
            </a:r>
            <a:r>
              <a:rPr lang="fr-BE" dirty="0"/>
              <a:t> </a:t>
            </a:r>
            <a:r>
              <a:rPr lang="fr-BE" dirty="0" err="1"/>
              <a:t>studying</a:t>
            </a:r>
            <a:r>
              <a:rPr lang="fr-BE" dirty="0"/>
              <a:t> </a:t>
            </a:r>
            <a:r>
              <a:rPr lang="fr-BE" dirty="0" err="1"/>
              <a:t>economics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A6EF1D7-DE1C-4A59-BEF2-20717F7AF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 smtClean="0"/>
              <a:t>for = pendant!</a:t>
            </a:r>
            <a:endParaRPr lang="fr-BE" sz="6000" b="1" dirty="0"/>
          </a:p>
          <a:p>
            <a:r>
              <a:rPr lang="fr-BE" sz="6000" b="1" dirty="0"/>
              <a:t>but </a:t>
            </a:r>
            <a:r>
              <a:rPr lang="fr-BE" sz="6000" b="1" dirty="0" err="1"/>
              <a:t>now</a:t>
            </a:r>
            <a:endParaRPr lang="fr-BE" sz="60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studied</a:t>
            </a:r>
            <a:endParaRPr lang="fr-BE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02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4B0E340-4BD3-4FE5-9834-1F6C8ABC9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Oh </a:t>
            </a:r>
            <a:r>
              <a:rPr lang="fr-BE" dirty="0" err="1"/>
              <a:t>you’re</a:t>
            </a:r>
            <a:r>
              <a:rPr lang="fr-BE" dirty="0"/>
              <a:t> </a:t>
            </a:r>
            <a:r>
              <a:rPr lang="fr-BE" dirty="0" err="1"/>
              <a:t>bleeding</a:t>
            </a:r>
            <a:r>
              <a:rPr lang="fr-BE" dirty="0"/>
              <a:t>. (You, bite)?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BE9D2BC-E072-4E87-B47B-AB0E67027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6000" b="1" dirty="0"/>
              <a:t>‘re –</a:t>
            </a:r>
            <a:r>
              <a:rPr lang="fr-BE" sz="6000" b="1" dirty="0" err="1"/>
              <a:t>ing</a:t>
            </a:r>
            <a:endParaRPr lang="fr-BE" sz="6000" b="1" dirty="0"/>
          </a:p>
          <a:p>
            <a:r>
              <a:rPr lang="fr-BE" sz="6000" b="1" dirty="0"/>
              <a:t>?</a:t>
            </a:r>
          </a:p>
          <a:p>
            <a:r>
              <a:rPr lang="fr-BE" sz="6000" b="1" dirty="0">
                <a:solidFill>
                  <a:srgbClr val="00B050"/>
                </a:solidFill>
              </a:rPr>
              <a:t>Have </a:t>
            </a:r>
            <a:r>
              <a:rPr lang="fr-BE" sz="6000" b="1" dirty="0" err="1">
                <a:solidFill>
                  <a:srgbClr val="00B050"/>
                </a:solidFill>
              </a:rPr>
              <a:t>you</a:t>
            </a:r>
            <a:r>
              <a:rPr lang="fr-BE" sz="6000" b="1" dirty="0">
                <a:solidFill>
                  <a:srgbClr val="00B050"/>
                </a:solidFill>
              </a:rPr>
              <a:t> been </a:t>
            </a:r>
            <a:r>
              <a:rPr lang="fr-BE" sz="6000" b="1" dirty="0" err="1">
                <a:solidFill>
                  <a:srgbClr val="00B050"/>
                </a:solidFill>
              </a:rPr>
              <a:t>bitten</a:t>
            </a:r>
            <a:r>
              <a:rPr lang="fr-BE" sz="6000" b="1" dirty="0">
                <a:solidFill>
                  <a:srgbClr val="00B05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2289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5400" dirty="0">
                <a:solidFill>
                  <a:schemeClr val="accent1">
                    <a:lumMod val="75000"/>
                  </a:schemeClr>
                </a:solidFill>
              </a:rPr>
              <a:t>Look at the sentences and…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4000" dirty="0"/>
              <a:t>1) </a:t>
            </a:r>
            <a:r>
              <a:rPr lang="fr-BE" sz="4000" dirty="0" err="1"/>
              <a:t>Try</a:t>
            </a:r>
            <a:r>
              <a:rPr lang="fr-BE" sz="4000" dirty="0"/>
              <a:t> to spot the </a:t>
            </a:r>
            <a:r>
              <a:rPr lang="fr-BE" sz="4000" dirty="0" err="1"/>
              <a:t>words</a:t>
            </a:r>
            <a:r>
              <a:rPr lang="fr-BE" sz="4000" dirty="0"/>
              <a:t> in the sentence </a:t>
            </a:r>
            <a:r>
              <a:rPr lang="fr-BE" sz="4000" dirty="0" err="1"/>
              <a:t>that</a:t>
            </a:r>
            <a:r>
              <a:rPr lang="fr-BE" sz="4000" dirty="0"/>
              <a:t> </a:t>
            </a:r>
            <a:r>
              <a:rPr lang="fr-BE" sz="4000" dirty="0" err="1"/>
              <a:t>will</a:t>
            </a:r>
            <a:r>
              <a:rPr lang="fr-BE" sz="4000" dirty="0"/>
              <a:t> </a:t>
            </a:r>
            <a:r>
              <a:rPr lang="fr-BE" sz="4000" dirty="0" err="1"/>
              <a:t>give</a:t>
            </a:r>
            <a:r>
              <a:rPr lang="fr-BE" sz="4000" dirty="0"/>
              <a:t> </a:t>
            </a:r>
            <a:r>
              <a:rPr lang="fr-BE" sz="4000" dirty="0" err="1"/>
              <a:t>you</a:t>
            </a:r>
            <a:r>
              <a:rPr lang="fr-BE" sz="4000" dirty="0"/>
              <a:t> a </a:t>
            </a:r>
            <a:r>
              <a:rPr lang="fr-BE" sz="4000" dirty="0" err="1"/>
              <a:t>hint</a:t>
            </a:r>
            <a:r>
              <a:rPr lang="fr-BE" sz="4000" dirty="0"/>
              <a:t> as to </a:t>
            </a:r>
            <a:r>
              <a:rPr lang="fr-BE" sz="4000" dirty="0" err="1"/>
              <a:t>which</a:t>
            </a:r>
            <a:r>
              <a:rPr lang="fr-BE" sz="4000" dirty="0"/>
              <a:t> </a:t>
            </a:r>
            <a:r>
              <a:rPr lang="fr-BE" sz="4000" dirty="0" err="1"/>
              <a:t>tense</a:t>
            </a:r>
            <a:r>
              <a:rPr lang="fr-BE" sz="4000" dirty="0"/>
              <a:t>/</a:t>
            </a:r>
            <a:r>
              <a:rPr lang="fr-BE" sz="4000" dirty="0" err="1"/>
              <a:t>form</a:t>
            </a:r>
            <a:r>
              <a:rPr lang="fr-BE" sz="4000" dirty="0"/>
              <a:t> to use</a:t>
            </a:r>
          </a:p>
          <a:p>
            <a:r>
              <a:rPr lang="fr-BE" sz="4000" dirty="0"/>
              <a:t>2) </a:t>
            </a:r>
            <a:r>
              <a:rPr lang="fr-BE" sz="4000" dirty="0" err="1"/>
              <a:t>Give</a:t>
            </a:r>
            <a:r>
              <a:rPr lang="fr-BE" sz="4000" dirty="0"/>
              <a:t> the correct </a:t>
            </a:r>
            <a:r>
              <a:rPr lang="fr-BE" sz="4000" dirty="0" err="1"/>
              <a:t>form</a:t>
            </a:r>
            <a:r>
              <a:rPr lang="fr-BE" sz="4000" dirty="0"/>
              <a:t> of the </a:t>
            </a:r>
            <a:r>
              <a:rPr lang="fr-BE" sz="4000" dirty="0" err="1"/>
              <a:t>verb</a:t>
            </a:r>
            <a:r>
              <a:rPr lang="fr-BE" sz="4000" dirty="0"/>
              <a:t> in </a:t>
            </a:r>
            <a:r>
              <a:rPr lang="fr-BE" sz="4000" dirty="0" err="1"/>
              <a:t>brackets</a:t>
            </a:r>
            <a:endParaRPr lang="fr-BE" sz="4000" dirty="0"/>
          </a:p>
        </p:txBody>
      </p:sp>
    </p:spTree>
    <p:extLst>
      <p:ext uri="{BB962C8B-B14F-4D97-AF65-F5344CB8AC3E}">
        <p14:creationId xmlns:p14="http://schemas.microsoft.com/office/powerpoint/2010/main" val="261957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451165A-812B-4693-B66F-35207FC6B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By the time the </a:t>
            </a:r>
            <a:r>
              <a:rPr lang="fr-BE" dirty="0" err="1"/>
              <a:t>teacher</a:t>
            </a:r>
            <a:r>
              <a:rPr lang="fr-BE" dirty="0"/>
              <a:t> </a:t>
            </a:r>
            <a:r>
              <a:rPr lang="fr-BE" dirty="0" err="1"/>
              <a:t>arrived</a:t>
            </a:r>
            <a:r>
              <a:rPr lang="fr-BE" dirty="0"/>
              <a:t>, the </a:t>
            </a:r>
            <a:r>
              <a:rPr lang="fr-BE" dirty="0" err="1"/>
              <a:t>students</a:t>
            </a:r>
            <a:r>
              <a:rPr lang="fr-BE" dirty="0"/>
              <a:t> (all, </a:t>
            </a:r>
            <a:r>
              <a:rPr lang="fr-BE" dirty="0" err="1"/>
              <a:t>leave</a:t>
            </a:r>
            <a:r>
              <a:rPr lang="fr-BE" dirty="0"/>
              <a:t>) the </a:t>
            </a:r>
            <a:r>
              <a:rPr lang="fr-BE" dirty="0" err="1"/>
              <a:t>classroom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AC750FB-0FA8-46FF-9DE9-26E997606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6000" b="1" dirty="0"/>
              <a:t>by the time</a:t>
            </a:r>
          </a:p>
          <a:p>
            <a:r>
              <a:rPr lang="fr-BE" sz="6000" b="1" dirty="0" err="1"/>
              <a:t>arrived</a:t>
            </a:r>
            <a:endParaRPr lang="fr-BE" sz="60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had</a:t>
            </a:r>
            <a:r>
              <a:rPr lang="fr-BE" sz="6000" b="1" dirty="0">
                <a:solidFill>
                  <a:srgbClr val="00B050"/>
                </a:solidFill>
              </a:rPr>
              <a:t> all </a:t>
            </a:r>
            <a:r>
              <a:rPr lang="fr-BE" sz="6000" b="1" dirty="0" err="1">
                <a:solidFill>
                  <a:srgbClr val="00B050"/>
                </a:solidFill>
              </a:rPr>
              <a:t>left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61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18DFB3C-B773-45E1-822B-7DC6122B1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5400" dirty="0"/>
              <a:t>(the plane, </a:t>
            </a:r>
            <a:r>
              <a:rPr lang="fr-BE" sz="5400" dirty="0" err="1"/>
              <a:t>take</a:t>
            </a:r>
            <a:r>
              <a:rPr lang="fr-BE" sz="5400" dirty="0"/>
              <a:t> off) at 6.45?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357E83A-005B-4424-AEA7-5B4A2C497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/>
              <a:t>?</a:t>
            </a:r>
          </a:p>
          <a:p>
            <a:r>
              <a:rPr lang="fr-BE" sz="6000" b="1" dirty="0"/>
              <a:t>plane</a:t>
            </a:r>
          </a:p>
          <a:p>
            <a:r>
              <a:rPr lang="fr-BE" sz="6000" b="1" dirty="0" err="1">
                <a:solidFill>
                  <a:srgbClr val="00B050"/>
                </a:solidFill>
              </a:rPr>
              <a:t>Does</a:t>
            </a:r>
            <a:r>
              <a:rPr lang="fr-BE" sz="6000" b="1" dirty="0">
                <a:solidFill>
                  <a:srgbClr val="00B050"/>
                </a:solidFill>
              </a:rPr>
              <a:t> the plane </a:t>
            </a:r>
            <a:r>
              <a:rPr lang="fr-BE" sz="6000" b="1" dirty="0" err="1">
                <a:solidFill>
                  <a:srgbClr val="00B050"/>
                </a:solidFill>
              </a:rPr>
              <a:t>take</a:t>
            </a:r>
            <a:r>
              <a:rPr lang="fr-BE" sz="6000" b="1" dirty="0">
                <a:solidFill>
                  <a:srgbClr val="00B050"/>
                </a:solidFill>
              </a:rPr>
              <a:t> off</a:t>
            </a:r>
            <a:endParaRPr lang="fr-BE" b="1" dirty="0">
              <a:solidFill>
                <a:srgbClr val="00B05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9045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2525BBC-25EA-4934-8832-3C95392B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It’s</a:t>
            </a:r>
            <a:r>
              <a:rPr lang="fr-BE" dirty="0"/>
              <a:t> </a:t>
            </a:r>
            <a:r>
              <a:rPr lang="fr-BE" dirty="0" err="1"/>
              <a:t>forbidden</a:t>
            </a:r>
            <a:r>
              <a:rPr lang="fr-BE" dirty="0"/>
              <a:t> to drive on </a:t>
            </a:r>
            <a:r>
              <a:rPr lang="fr-BE" dirty="0" err="1"/>
              <a:t>that</a:t>
            </a:r>
            <a:r>
              <a:rPr lang="fr-BE" dirty="0"/>
              <a:t> road </a:t>
            </a:r>
            <a:r>
              <a:rPr lang="fr-BE" dirty="0" err="1"/>
              <a:t>now</a:t>
            </a:r>
            <a:r>
              <a:rPr lang="fr-BE" dirty="0"/>
              <a:t>, as </a:t>
            </a:r>
            <a:r>
              <a:rPr lang="fr-BE" dirty="0" err="1"/>
              <a:t>it</a:t>
            </a:r>
            <a:r>
              <a:rPr lang="fr-BE" dirty="0"/>
              <a:t> (</a:t>
            </a:r>
            <a:r>
              <a:rPr lang="fr-BE" dirty="0" err="1"/>
              <a:t>repair</a:t>
            </a:r>
            <a:r>
              <a:rPr lang="fr-BE" dirty="0"/>
              <a:t>).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0B9AFEA-87C8-42F5-B92D-B1C88A1C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 err="1"/>
              <a:t>now</a:t>
            </a:r>
            <a:endParaRPr lang="fr-BE" sz="60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is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being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repaired</a:t>
            </a:r>
            <a:endParaRPr lang="fr-BE" sz="6000" b="1" dirty="0">
              <a:solidFill>
                <a:srgbClr val="00B05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8556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8796DA6-ED99-4AD6-99B3-83DC38AD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I’d</a:t>
            </a:r>
            <a:r>
              <a:rPr lang="fr-BE" dirty="0"/>
              <a:t> have </a:t>
            </a:r>
            <a:r>
              <a:rPr lang="fr-BE" dirty="0" err="1"/>
              <a:t>helped</a:t>
            </a:r>
            <a:r>
              <a:rPr lang="fr-BE" dirty="0"/>
              <a:t> </a:t>
            </a:r>
            <a:r>
              <a:rPr lang="fr-BE" dirty="0" err="1"/>
              <a:t>you</a:t>
            </a:r>
            <a:r>
              <a:rPr lang="fr-BE" dirty="0"/>
              <a:t> if I (</a:t>
            </a:r>
            <a:r>
              <a:rPr lang="fr-BE" dirty="0" err="1"/>
              <a:t>see</a:t>
            </a:r>
            <a:r>
              <a:rPr lang="fr-BE" dirty="0"/>
              <a:t>) </a:t>
            </a:r>
            <a:r>
              <a:rPr lang="fr-BE" dirty="0" err="1"/>
              <a:t>you</a:t>
            </a:r>
            <a:r>
              <a:rPr lang="fr-BE" dirty="0"/>
              <a:t> </a:t>
            </a:r>
            <a:r>
              <a:rPr lang="fr-BE" dirty="0" err="1"/>
              <a:t>were</a:t>
            </a:r>
            <a:r>
              <a:rPr lang="fr-BE" dirty="0"/>
              <a:t> in trouble.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2E8A1AE-EF12-4020-8038-9413E39DD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/>
              <a:t>if</a:t>
            </a:r>
          </a:p>
          <a:p>
            <a:r>
              <a:rPr lang="fr-BE" sz="6000" b="1" dirty="0"/>
              <a:t>‘d </a:t>
            </a:r>
            <a:r>
              <a:rPr lang="fr-BE" sz="6000" b="1" dirty="0" smtClean="0"/>
              <a:t>(= </a:t>
            </a:r>
            <a:r>
              <a:rPr lang="fr-BE" sz="6000" b="1" dirty="0" err="1" smtClean="0"/>
              <a:t>would</a:t>
            </a:r>
            <a:r>
              <a:rPr lang="fr-BE" sz="6000" b="1" dirty="0" smtClean="0"/>
              <a:t>) have </a:t>
            </a:r>
            <a:r>
              <a:rPr lang="fr-BE" sz="6000" b="1" dirty="0"/>
              <a:t>–</a:t>
            </a:r>
            <a:r>
              <a:rPr lang="fr-BE" sz="6000" b="1" dirty="0" err="1"/>
              <a:t>ed</a:t>
            </a:r>
            <a:endParaRPr lang="fr-BE" sz="60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had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seen</a:t>
            </a:r>
            <a:endParaRPr lang="fr-BE" sz="6000" b="1" dirty="0">
              <a:solidFill>
                <a:srgbClr val="00B05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7800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4276216-DDBA-413B-8BA8-7FE8446C3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The cake (</a:t>
            </a:r>
            <a:r>
              <a:rPr lang="fr-BE" dirty="0" err="1"/>
              <a:t>eat</a:t>
            </a:r>
            <a:r>
              <a:rPr lang="fr-BE" dirty="0"/>
              <a:t>) </a:t>
            </a:r>
            <a:r>
              <a:rPr lang="fr-BE" dirty="0" err="1"/>
              <a:t>before</a:t>
            </a:r>
            <a:r>
              <a:rPr lang="fr-BE" dirty="0"/>
              <a:t> </a:t>
            </a:r>
            <a:r>
              <a:rPr lang="fr-BE" dirty="0" err="1"/>
              <a:t>we</a:t>
            </a:r>
            <a:r>
              <a:rPr lang="fr-BE" dirty="0"/>
              <a:t> </a:t>
            </a:r>
            <a:r>
              <a:rPr lang="fr-BE" dirty="0" err="1"/>
              <a:t>arrived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900C19D-0B25-447E-B48B-C2F60756F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 err="1"/>
              <a:t>before</a:t>
            </a:r>
            <a:r>
              <a:rPr lang="fr-BE" dirty="0"/>
              <a:t> </a:t>
            </a:r>
          </a:p>
          <a:p>
            <a:r>
              <a:rPr lang="fr-BE" sz="6000" b="1" dirty="0"/>
              <a:t>-</a:t>
            </a:r>
            <a:r>
              <a:rPr lang="fr-BE" sz="6000" b="1" dirty="0" err="1"/>
              <a:t>ed</a:t>
            </a:r>
            <a:endParaRPr lang="fr-BE" sz="60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had</a:t>
            </a:r>
            <a:r>
              <a:rPr lang="fr-BE" sz="6000" b="1" dirty="0">
                <a:solidFill>
                  <a:srgbClr val="00B050"/>
                </a:solidFill>
              </a:rPr>
              <a:t> been </a:t>
            </a:r>
            <a:r>
              <a:rPr lang="fr-BE" sz="6000" b="1" dirty="0" err="1">
                <a:solidFill>
                  <a:srgbClr val="00B050"/>
                </a:solidFill>
              </a:rPr>
              <a:t>eaten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96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292109C-977A-4F3D-AB1C-2D40F3878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They</a:t>
            </a:r>
            <a:r>
              <a:rPr lang="fr-BE" dirty="0"/>
              <a:t> </a:t>
            </a:r>
            <a:r>
              <a:rPr lang="fr-BE" dirty="0" err="1"/>
              <a:t>won’t</a:t>
            </a:r>
            <a:r>
              <a:rPr lang="fr-BE" dirty="0"/>
              <a:t> let </a:t>
            </a:r>
            <a:r>
              <a:rPr lang="fr-BE" dirty="0" err="1"/>
              <a:t>you</a:t>
            </a:r>
            <a:r>
              <a:rPr lang="fr-BE" dirty="0"/>
              <a:t> in </a:t>
            </a:r>
            <a:r>
              <a:rPr lang="fr-BE" dirty="0" err="1"/>
              <a:t>unless</a:t>
            </a:r>
            <a:r>
              <a:rPr lang="fr-BE" dirty="0"/>
              <a:t> </a:t>
            </a:r>
            <a:r>
              <a:rPr lang="fr-BE" dirty="0" err="1"/>
              <a:t>you</a:t>
            </a:r>
            <a:r>
              <a:rPr lang="fr-BE" dirty="0"/>
              <a:t> (show) </a:t>
            </a:r>
            <a:r>
              <a:rPr lang="fr-BE" dirty="0" err="1"/>
              <a:t>them</a:t>
            </a:r>
            <a:r>
              <a:rPr lang="fr-BE" dirty="0"/>
              <a:t> </a:t>
            </a:r>
            <a:r>
              <a:rPr lang="fr-BE" dirty="0" err="1"/>
              <a:t>your</a:t>
            </a:r>
            <a:r>
              <a:rPr lang="fr-BE" dirty="0"/>
              <a:t> </a:t>
            </a:r>
            <a:r>
              <a:rPr lang="fr-BE" dirty="0" err="1"/>
              <a:t>passport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EBAA636-5E1E-48DC-8FAE-1124DE49D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 err="1"/>
              <a:t>unless</a:t>
            </a:r>
            <a:endParaRPr lang="fr-BE" sz="6000" b="1" dirty="0"/>
          </a:p>
          <a:p>
            <a:r>
              <a:rPr lang="fr-BE" sz="6000" b="1" dirty="0" err="1"/>
              <a:t>won’t</a:t>
            </a:r>
            <a:r>
              <a:rPr lang="fr-BE" sz="6000" b="1" dirty="0"/>
              <a:t> = </a:t>
            </a:r>
            <a:r>
              <a:rPr lang="fr-BE" sz="6000" b="1" dirty="0" err="1"/>
              <a:t>will</a:t>
            </a:r>
            <a:r>
              <a:rPr lang="fr-BE" sz="6000" b="1" dirty="0"/>
              <a:t> not</a:t>
            </a:r>
          </a:p>
          <a:p>
            <a:r>
              <a:rPr lang="fr-BE" sz="6000" b="1" dirty="0">
                <a:solidFill>
                  <a:srgbClr val="00B050"/>
                </a:solidFill>
              </a:rPr>
              <a:t>show</a:t>
            </a:r>
          </a:p>
          <a:p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322008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CEE2B41-F9AE-43AD-B97C-1303A56C4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The </a:t>
            </a:r>
            <a:r>
              <a:rPr lang="fr-BE" dirty="0" err="1"/>
              <a:t>firm</a:t>
            </a:r>
            <a:r>
              <a:rPr lang="fr-BE" dirty="0"/>
              <a:t> </a:t>
            </a:r>
            <a:r>
              <a:rPr lang="fr-BE" dirty="0" err="1"/>
              <a:t>wouldn’t</a:t>
            </a:r>
            <a:r>
              <a:rPr lang="fr-BE" dirty="0"/>
              <a:t> have gone </a:t>
            </a:r>
            <a:r>
              <a:rPr lang="fr-BE" dirty="0" err="1"/>
              <a:t>bankrupt</a:t>
            </a:r>
            <a:r>
              <a:rPr lang="fr-BE" dirty="0"/>
              <a:t> if the </a:t>
            </a:r>
            <a:r>
              <a:rPr lang="fr-BE" dirty="0" err="1"/>
              <a:t>necessary</a:t>
            </a:r>
            <a:r>
              <a:rPr lang="fr-BE" dirty="0"/>
              <a:t> </a:t>
            </a:r>
            <a:r>
              <a:rPr lang="fr-BE" dirty="0" err="1"/>
              <a:t>measures</a:t>
            </a:r>
            <a:r>
              <a:rPr lang="fr-BE" dirty="0"/>
              <a:t> (</a:t>
            </a:r>
            <a:r>
              <a:rPr lang="fr-BE" dirty="0" err="1"/>
              <a:t>take</a:t>
            </a:r>
            <a:r>
              <a:rPr lang="fr-BE" dirty="0"/>
              <a:t>) </a:t>
            </a:r>
            <a:r>
              <a:rPr lang="fr-BE" dirty="0" err="1"/>
              <a:t>earlier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0DDABD5-8107-4C0A-AB6A-24348FB37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6000" b="1" dirty="0"/>
              <a:t>if</a:t>
            </a:r>
          </a:p>
          <a:p>
            <a:r>
              <a:rPr lang="fr-BE" sz="6000" b="1" dirty="0" err="1"/>
              <a:t>wouldn’t</a:t>
            </a:r>
            <a:r>
              <a:rPr lang="fr-BE" sz="6000" b="1" dirty="0"/>
              <a:t> have gone</a:t>
            </a:r>
          </a:p>
          <a:p>
            <a:r>
              <a:rPr lang="fr-BE" sz="6000" b="1" dirty="0" err="1" smtClean="0">
                <a:solidFill>
                  <a:srgbClr val="00B050"/>
                </a:solidFill>
              </a:rPr>
              <a:t>had</a:t>
            </a:r>
            <a:r>
              <a:rPr lang="fr-BE" sz="6000" b="1" dirty="0" smtClean="0">
                <a:solidFill>
                  <a:srgbClr val="00B050"/>
                </a:solidFill>
              </a:rPr>
              <a:t> </a:t>
            </a:r>
            <a:r>
              <a:rPr lang="fr-BE" sz="6000" b="1" dirty="0">
                <a:solidFill>
                  <a:srgbClr val="00B050"/>
                </a:solidFill>
              </a:rPr>
              <a:t>been </a:t>
            </a:r>
            <a:r>
              <a:rPr lang="fr-BE" sz="6000" b="1" dirty="0" err="1">
                <a:solidFill>
                  <a:srgbClr val="00B050"/>
                </a:solidFill>
              </a:rPr>
              <a:t>taken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49E0877-D557-4971-AB7C-95F6235EE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 </a:t>
            </a:r>
            <a:r>
              <a:rPr lang="fr-BE" dirty="0" err="1"/>
              <a:t>can’t</a:t>
            </a:r>
            <a:r>
              <a:rPr lang="fr-BE" dirty="0"/>
              <a:t> attend the class </a:t>
            </a:r>
            <a:r>
              <a:rPr lang="fr-BE" dirty="0" err="1"/>
              <a:t>tomorrow</a:t>
            </a:r>
            <a:r>
              <a:rPr lang="fr-BE" dirty="0"/>
              <a:t>. I (</a:t>
            </a:r>
            <a:r>
              <a:rPr lang="fr-BE" dirty="0" err="1"/>
              <a:t>meet</a:t>
            </a:r>
            <a:r>
              <a:rPr lang="fr-BE" dirty="0"/>
              <a:t>) </a:t>
            </a:r>
            <a:r>
              <a:rPr lang="fr-BE" dirty="0" err="1"/>
              <a:t>my</a:t>
            </a:r>
            <a:r>
              <a:rPr lang="fr-BE" dirty="0"/>
              <a:t> Professor to </a:t>
            </a:r>
            <a:r>
              <a:rPr lang="fr-BE" dirty="0" err="1"/>
              <a:t>discuss</a:t>
            </a:r>
            <a:r>
              <a:rPr lang="fr-BE" dirty="0"/>
              <a:t> </a:t>
            </a:r>
            <a:r>
              <a:rPr lang="fr-BE" dirty="0" err="1"/>
              <a:t>my</a:t>
            </a:r>
            <a:r>
              <a:rPr lang="fr-BE" dirty="0"/>
              <a:t> </a:t>
            </a:r>
            <a:r>
              <a:rPr lang="fr-BE" dirty="0" err="1"/>
              <a:t>thesis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CBDFE94-98C7-461E-81E2-EABEFB06A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 err="1"/>
              <a:t>tomorrow</a:t>
            </a:r>
            <a:endParaRPr lang="fr-BE" sz="60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am</a:t>
            </a:r>
            <a:r>
              <a:rPr lang="fr-BE" sz="6000" b="1" dirty="0">
                <a:solidFill>
                  <a:srgbClr val="00B050"/>
                </a:solidFill>
              </a:rPr>
              <a:t> meeting</a:t>
            </a:r>
            <a:endParaRPr lang="fr-BE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6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 (</a:t>
            </a:r>
            <a:r>
              <a:rPr lang="fr-BE" dirty="0" err="1"/>
              <a:t>learn</a:t>
            </a:r>
            <a:r>
              <a:rPr lang="fr-BE" dirty="0"/>
              <a:t>) English for 5 </a:t>
            </a:r>
            <a:r>
              <a:rPr lang="fr-BE" dirty="0" err="1"/>
              <a:t>years</a:t>
            </a:r>
            <a:r>
              <a:rPr lang="fr-BE" dirty="0"/>
              <a:t> </a:t>
            </a:r>
            <a:r>
              <a:rPr lang="fr-BE" dirty="0" err="1"/>
              <a:t>now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/>
              <a:t>for</a:t>
            </a:r>
            <a:endParaRPr lang="fr-BE" sz="3600" b="1" dirty="0"/>
          </a:p>
          <a:p>
            <a:r>
              <a:rPr lang="fr-BE" sz="3600" b="1" dirty="0"/>
              <a:t> </a:t>
            </a:r>
            <a:r>
              <a:rPr lang="fr-BE" sz="6000" b="1" dirty="0" err="1"/>
              <a:t>now</a:t>
            </a:r>
            <a:endParaRPr lang="fr-BE" sz="3600" b="1" dirty="0"/>
          </a:p>
          <a:p>
            <a:r>
              <a:rPr lang="fr-BE" sz="6000" b="1" dirty="0">
                <a:solidFill>
                  <a:srgbClr val="00B050"/>
                </a:solidFill>
              </a:rPr>
              <a:t>have been </a:t>
            </a:r>
            <a:r>
              <a:rPr lang="fr-BE" sz="6000" b="1" dirty="0" err="1">
                <a:solidFill>
                  <a:srgbClr val="00B050"/>
                </a:solidFill>
              </a:rPr>
              <a:t>learning</a:t>
            </a:r>
            <a:r>
              <a:rPr lang="fr-BE" sz="3600" dirty="0">
                <a:solidFill>
                  <a:srgbClr val="00B050"/>
                </a:solidFill>
              </a:rPr>
              <a:t>/</a:t>
            </a:r>
            <a:r>
              <a:rPr lang="fr-BE" sz="3600" dirty="0"/>
              <a:t>(have </a:t>
            </a:r>
            <a:r>
              <a:rPr lang="fr-BE" sz="3600" dirty="0" err="1" smtClean="0"/>
              <a:t>learnt</a:t>
            </a:r>
            <a:r>
              <a:rPr lang="fr-BE" sz="3600" dirty="0" smtClean="0"/>
              <a:t>/have </a:t>
            </a:r>
            <a:r>
              <a:rPr lang="fr-BE" sz="3600" dirty="0" err="1" smtClean="0"/>
              <a:t>learned</a:t>
            </a:r>
            <a:r>
              <a:rPr lang="fr-BE" sz="3600" dirty="0"/>
              <a:t>)</a:t>
            </a:r>
          </a:p>
          <a:p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193651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 (</a:t>
            </a:r>
            <a:r>
              <a:rPr lang="fr-BE" dirty="0" err="1"/>
              <a:t>begin</a:t>
            </a:r>
            <a:r>
              <a:rPr lang="fr-BE" dirty="0"/>
              <a:t>) </a:t>
            </a:r>
            <a:r>
              <a:rPr lang="fr-BE" dirty="0" err="1"/>
              <a:t>learning</a:t>
            </a:r>
            <a:r>
              <a:rPr lang="fr-BE" dirty="0"/>
              <a:t> English last </a:t>
            </a:r>
            <a:r>
              <a:rPr lang="fr-BE" dirty="0" err="1"/>
              <a:t>year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/>
              <a:t>last </a:t>
            </a:r>
            <a:r>
              <a:rPr lang="fr-BE" sz="6000" b="1" dirty="0" err="1"/>
              <a:t>year</a:t>
            </a:r>
            <a:endParaRPr lang="fr-BE" sz="60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began</a:t>
            </a:r>
            <a:endParaRPr lang="fr-BE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2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I’ll</a:t>
            </a:r>
            <a:r>
              <a:rPr lang="fr-BE" dirty="0"/>
              <a:t> </a:t>
            </a:r>
            <a:r>
              <a:rPr lang="fr-BE" dirty="0" err="1"/>
              <a:t>send</a:t>
            </a:r>
            <a:r>
              <a:rPr lang="fr-BE" dirty="0"/>
              <a:t> </a:t>
            </a:r>
            <a:r>
              <a:rPr lang="fr-BE" dirty="0" err="1"/>
              <a:t>you</a:t>
            </a:r>
            <a:r>
              <a:rPr lang="fr-BE" dirty="0"/>
              <a:t> the </a:t>
            </a:r>
            <a:r>
              <a:rPr lang="fr-BE" dirty="0" err="1"/>
              <a:t>goods</a:t>
            </a:r>
            <a:r>
              <a:rPr lang="fr-BE" dirty="0"/>
              <a:t> as </a:t>
            </a:r>
            <a:r>
              <a:rPr lang="fr-BE" dirty="0" err="1"/>
              <a:t>soon</a:t>
            </a:r>
            <a:r>
              <a:rPr lang="fr-BE" dirty="0"/>
              <a:t> as I (</a:t>
            </a:r>
            <a:r>
              <a:rPr lang="fr-BE" dirty="0" err="1"/>
              <a:t>receive</a:t>
            </a:r>
            <a:r>
              <a:rPr lang="fr-BE" dirty="0"/>
              <a:t>) </a:t>
            </a:r>
            <a:r>
              <a:rPr lang="fr-BE" dirty="0" err="1"/>
              <a:t>your</a:t>
            </a:r>
            <a:r>
              <a:rPr lang="fr-BE" dirty="0"/>
              <a:t> </a:t>
            </a:r>
            <a:r>
              <a:rPr lang="fr-BE" dirty="0" err="1"/>
              <a:t>payment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/>
              <a:t>as </a:t>
            </a:r>
            <a:r>
              <a:rPr lang="fr-BE" sz="6000" b="1" dirty="0" err="1"/>
              <a:t>soon</a:t>
            </a:r>
            <a:r>
              <a:rPr lang="fr-BE" sz="6000" b="1" dirty="0"/>
              <a:t> as </a:t>
            </a:r>
          </a:p>
          <a:p>
            <a:r>
              <a:rPr lang="fr-BE" sz="6000" b="1" dirty="0" err="1">
                <a:solidFill>
                  <a:srgbClr val="00B050"/>
                </a:solidFill>
              </a:rPr>
              <a:t>receive</a:t>
            </a:r>
            <a:r>
              <a:rPr lang="fr-BE" sz="6000" b="1" dirty="0">
                <a:solidFill>
                  <a:srgbClr val="00B050"/>
                </a:solidFill>
              </a:rPr>
              <a:t>/have </a:t>
            </a:r>
            <a:r>
              <a:rPr lang="fr-BE" sz="6000" b="1" dirty="0" err="1">
                <a:solidFill>
                  <a:srgbClr val="00B050"/>
                </a:solidFill>
              </a:rPr>
              <a:t>received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62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(</a:t>
            </a:r>
            <a:r>
              <a:rPr lang="fr-BE" dirty="0" err="1"/>
              <a:t>you</a:t>
            </a:r>
            <a:r>
              <a:rPr lang="fr-BE" dirty="0"/>
              <a:t>, </a:t>
            </a:r>
            <a:r>
              <a:rPr lang="fr-BE" dirty="0" err="1"/>
              <a:t>watch</a:t>
            </a:r>
            <a:r>
              <a:rPr lang="fr-BE" dirty="0"/>
              <a:t>) « The Voice » </a:t>
            </a:r>
            <a:r>
              <a:rPr lang="fr-BE" dirty="0" err="1"/>
              <a:t>yesterday</a:t>
            </a:r>
            <a:r>
              <a:rPr lang="fr-BE" dirty="0"/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 err="1"/>
              <a:t>yesterday</a:t>
            </a:r>
            <a:endParaRPr lang="fr-BE" sz="6000" b="1" dirty="0"/>
          </a:p>
          <a:p>
            <a:r>
              <a:rPr lang="fr-BE" sz="6000" b="1" dirty="0"/>
              <a:t>?</a:t>
            </a:r>
          </a:p>
          <a:p>
            <a:r>
              <a:rPr lang="fr-BE" sz="6000" b="1" dirty="0" err="1">
                <a:solidFill>
                  <a:srgbClr val="00B050"/>
                </a:solidFill>
              </a:rPr>
              <a:t>Did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you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watch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1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It </a:t>
            </a:r>
            <a:r>
              <a:rPr lang="fr-BE" dirty="0" err="1"/>
              <a:t>will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a </a:t>
            </a:r>
            <a:r>
              <a:rPr lang="fr-BE" dirty="0" err="1"/>
              <a:t>great</a:t>
            </a:r>
            <a:r>
              <a:rPr lang="fr-BE" dirty="0"/>
              <a:t> </a:t>
            </a:r>
            <a:r>
              <a:rPr lang="fr-BE" dirty="0" err="1"/>
              <a:t>loss</a:t>
            </a:r>
            <a:r>
              <a:rPr lang="fr-BE" dirty="0"/>
              <a:t> for the </a:t>
            </a:r>
            <a:r>
              <a:rPr lang="fr-BE" dirty="0" err="1"/>
              <a:t>company</a:t>
            </a:r>
            <a:r>
              <a:rPr lang="fr-BE" dirty="0"/>
              <a:t> </a:t>
            </a:r>
            <a:r>
              <a:rPr lang="fr-BE" dirty="0" err="1"/>
              <a:t>when</a:t>
            </a:r>
            <a:r>
              <a:rPr lang="fr-BE" dirty="0"/>
              <a:t> </a:t>
            </a:r>
            <a:r>
              <a:rPr lang="fr-BE" dirty="0" err="1"/>
              <a:t>he</a:t>
            </a:r>
            <a:r>
              <a:rPr lang="fr-BE" dirty="0"/>
              <a:t> (retire).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5400" b="1" dirty="0" err="1"/>
              <a:t>when</a:t>
            </a:r>
            <a:endParaRPr lang="fr-BE" b="1" dirty="0"/>
          </a:p>
          <a:p>
            <a:r>
              <a:rPr lang="fr-BE" sz="5400" b="1" dirty="0" err="1" smtClean="0"/>
              <a:t>will</a:t>
            </a:r>
            <a:endParaRPr lang="fr-BE" b="1" dirty="0"/>
          </a:p>
          <a:p>
            <a:r>
              <a:rPr lang="fr-BE" sz="5400" b="1" dirty="0">
                <a:solidFill>
                  <a:srgbClr val="00B050"/>
                </a:solidFill>
              </a:rPr>
              <a:t>retire</a:t>
            </a:r>
            <a:r>
              <a:rPr lang="fr-BE" sz="5400" b="1" u="sng" dirty="0">
                <a:solidFill>
                  <a:srgbClr val="00B050"/>
                </a:solidFill>
              </a:rPr>
              <a:t>s</a:t>
            </a:r>
            <a:endParaRPr lang="fr-BE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08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 (</a:t>
            </a:r>
            <a:r>
              <a:rPr lang="fr-BE" dirty="0" err="1"/>
              <a:t>take</a:t>
            </a:r>
            <a:r>
              <a:rPr lang="fr-BE" dirty="0"/>
              <a:t>) more money </a:t>
            </a:r>
            <a:r>
              <a:rPr lang="fr-BE" dirty="0" err="1"/>
              <a:t>with</a:t>
            </a:r>
            <a:r>
              <a:rPr lang="fr-BE" dirty="0"/>
              <a:t> me if </a:t>
            </a:r>
            <a:r>
              <a:rPr lang="fr-BE" dirty="0" err="1"/>
              <a:t>I’d</a:t>
            </a:r>
            <a:r>
              <a:rPr lang="fr-BE" dirty="0"/>
              <a:t> </a:t>
            </a:r>
            <a:r>
              <a:rPr lang="fr-BE" dirty="0" err="1"/>
              <a:t>known</a:t>
            </a:r>
            <a:r>
              <a:rPr lang="fr-BE" dirty="0"/>
              <a:t> </a:t>
            </a:r>
            <a:r>
              <a:rPr lang="fr-BE" dirty="0" err="1"/>
              <a:t>it</a:t>
            </a:r>
            <a:r>
              <a:rPr lang="fr-BE" dirty="0"/>
              <a:t> </a:t>
            </a:r>
            <a:r>
              <a:rPr lang="fr-BE" dirty="0" err="1"/>
              <a:t>was</a:t>
            </a:r>
            <a:r>
              <a:rPr lang="fr-BE" dirty="0"/>
              <a:t> </a:t>
            </a:r>
            <a:r>
              <a:rPr lang="fr-BE" dirty="0" err="1"/>
              <a:t>so</a:t>
            </a:r>
            <a:r>
              <a:rPr lang="fr-BE" dirty="0"/>
              <a:t> </a:t>
            </a:r>
            <a:r>
              <a:rPr lang="fr-BE" dirty="0" err="1"/>
              <a:t>expensive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/>
              <a:t>if</a:t>
            </a:r>
          </a:p>
          <a:p>
            <a:r>
              <a:rPr lang="fr-BE" sz="6000" b="1" dirty="0" err="1"/>
              <a:t>I’d</a:t>
            </a:r>
            <a:r>
              <a:rPr lang="fr-BE" sz="6000" b="1" dirty="0"/>
              <a:t> </a:t>
            </a:r>
            <a:r>
              <a:rPr lang="fr-BE" sz="6000" b="1" dirty="0" err="1" smtClean="0"/>
              <a:t>known</a:t>
            </a:r>
            <a:r>
              <a:rPr lang="fr-BE" sz="6000" b="1" dirty="0" smtClean="0"/>
              <a:t> = I </a:t>
            </a:r>
            <a:r>
              <a:rPr lang="fr-BE" sz="6000" b="1" u="sng" dirty="0" err="1" smtClean="0"/>
              <a:t>had</a:t>
            </a:r>
            <a:r>
              <a:rPr lang="fr-BE" sz="6000" b="1" dirty="0" smtClean="0"/>
              <a:t> </a:t>
            </a:r>
            <a:r>
              <a:rPr lang="fr-BE" sz="6000" b="1" dirty="0" err="1" smtClean="0"/>
              <a:t>known</a:t>
            </a:r>
            <a:endParaRPr lang="fr-BE" sz="60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would</a:t>
            </a:r>
            <a:r>
              <a:rPr lang="fr-BE" sz="6000" b="1" dirty="0">
                <a:solidFill>
                  <a:srgbClr val="00B050"/>
                </a:solidFill>
              </a:rPr>
              <a:t> have </a:t>
            </a:r>
            <a:r>
              <a:rPr lang="fr-BE" sz="6000" b="1" dirty="0" err="1">
                <a:solidFill>
                  <a:srgbClr val="00B050"/>
                </a:solidFill>
              </a:rPr>
              <a:t>taken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6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04C75EE-14A8-468B-BE61-3791E1A13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My</a:t>
            </a:r>
            <a:r>
              <a:rPr lang="fr-BE" dirty="0"/>
              <a:t> English (</a:t>
            </a:r>
            <a:r>
              <a:rPr lang="fr-BE" dirty="0" err="1"/>
              <a:t>improve</a:t>
            </a:r>
            <a:r>
              <a:rPr lang="fr-BE" dirty="0"/>
              <a:t>) a lot </a:t>
            </a:r>
            <a:r>
              <a:rPr lang="fr-BE" dirty="0" err="1"/>
              <a:t>since</a:t>
            </a:r>
            <a:r>
              <a:rPr lang="fr-BE" dirty="0"/>
              <a:t> I (start) </a:t>
            </a:r>
            <a:r>
              <a:rPr lang="fr-BE" dirty="0" err="1"/>
              <a:t>attending</a:t>
            </a:r>
            <a:r>
              <a:rPr lang="fr-BE" dirty="0"/>
              <a:t> the English Plus classes.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3A64FAB-9C6E-4C2E-9669-2FC5B000D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 err="1"/>
              <a:t>since</a:t>
            </a:r>
            <a:endParaRPr lang="fr-BE" sz="4400" b="1" dirty="0"/>
          </a:p>
          <a:p>
            <a:r>
              <a:rPr lang="fr-BE" sz="6000" b="1" dirty="0">
                <a:solidFill>
                  <a:srgbClr val="00B050"/>
                </a:solidFill>
              </a:rPr>
              <a:t>has </a:t>
            </a:r>
            <a:r>
              <a:rPr lang="fr-BE" sz="6000" b="1" dirty="0" err="1">
                <a:solidFill>
                  <a:srgbClr val="00B050"/>
                </a:solidFill>
              </a:rPr>
              <a:t>improved</a:t>
            </a:r>
            <a:endParaRPr lang="fr-BE" sz="6000" b="1" dirty="0">
              <a:solidFill>
                <a:srgbClr val="00B050"/>
              </a:solidFill>
            </a:endParaRPr>
          </a:p>
          <a:p>
            <a:r>
              <a:rPr lang="fr-BE" sz="6000" b="1" dirty="0" err="1">
                <a:solidFill>
                  <a:srgbClr val="00B050"/>
                </a:solidFill>
              </a:rPr>
              <a:t>started</a:t>
            </a:r>
            <a:endParaRPr lang="fr-BE" sz="6000" b="1" dirty="0">
              <a:solidFill>
                <a:srgbClr val="00B05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8748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521</Words>
  <Application>Microsoft Office PowerPoint</Application>
  <PresentationFormat>Grand écran</PresentationFormat>
  <Paragraphs>98</Paragraphs>
  <Slides>27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Thème Office</vt:lpstr>
      <vt:lpstr>EnglishPlus</vt:lpstr>
      <vt:lpstr>Look at the sentences and…</vt:lpstr>
      <vt:lpstr>I (learn) English for 5 years now.</vt:lpstr>
      <vt:lpstr>I (begin) learning English last year.</vt:lpstr>
      <vt:lpstr>I’ll send you the goods as soon as I (receive) your payment.</vt:lpstr>
      <vt:lpstr>(you, watch) « The Voice » yesterday?</vt:lpstr>
      <vt:lpstr>It will be a great loss for the company when he (retire).</vt:lpstr>
      <vt:lpstr>I (take) more money with me if I’d known it was so expensive.</vt:lpstr>
      <vt:lpstr>My English (improve) a lot since I (start) attending the English Plus classes.</vt:lpstr>
      <vt:lpstr>I (graduate) 5 years ago.</vt:lpstr>
      <vt:lpstr>We (have) dinner when he arrived.</vt:lpstr>
      <vt:lpstr>I don’t think she (do) anything at the moment.</vt:lpstr>
      <vt:lpstr>All the letters (send) last week.</vt:lpstr>
      <vt:lpstr>We’ll send you a text message as soon as we (get) there.</vt:lpstr>
      <vt:lpstr>Do you think it (rain) tomorrow?</vt:lpstr>
      <vt:lpstr>My brother (often, play) tennis with me since we have the same level.</vt:lpstr>
      <vt:lpstr>At seven o’ clock last night, he (cook) while she (read) a magazine.</vt:lpstr>
      <vt:lpstr>I (study) law for 2 years, but now I’m studying economics.</vt:lpstr>
      <vt:lpstr>Oh you’re bleeding. (You, bite)?</vt:lpstr>
      <vt:lpstr>By the time the teacher arrived, the students (all, leave) the classroom.</vt:lpstr>
      <vt:lpstr>(the plane, take off) at 6.45?</vt:lpstr>
      <vt:lpstr>It’s forbidden to drive on that road now, as it (repair). </vt:lpstr>
      <vt:lpstr>I’d have helped you if I (see) you were in trouble.</vt:lpstr>
      <vt:lpstr>The cake (eat) before we arrived.</vt:lpstr>
      <vt:lpstr>They won’t let you in unless you (show) them your passport.</vt:lpstr>
      <vt:lpstr>The firm wouldn’t have gone bankrupt if the necessary measures (take) earlier.</vt:lpstr>
      <vt:lpstr>I can’t attend the class tomorrow. I (meet) my Professor to discuss my thesis.</vt:lpstr>
    </vt:vector>
  </TitlesOfParts>
  <Company>Université Catholique de Louvain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EnglishPlus</dc:title>
  <dc:creator>Brigitte Loosen</dc:creator>
  <cp:lastModifiedBy>Brigitte Loosen</cp:lastModifiedBy>
  <cp:revision>28</cp:revision>
  <dcterms:created xsi:type="dcterms:W3CDTF">2018-05-08T08:11:11Z</dcterms:created>
  <dcterms:modified xsi:type="dcterms:W3CDTF">2018-05-14T07:54:16Z</dcterms:modified>
</cp:coreProperties>
</file>