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4"/>
  </p:sldMasterIdLst>
  <p:notesMasterIdLst>
    <p:notesMasterId r:id="rId9"/>
  </p:notesMasterIdLst>
  <p:sldIdLst>
    <p:sldId id="428" r:id="rId5"/>
    <p:sldId id="262" r:id="rId6"/>
    <p:sldId id="429" r:id="rId7"/>
    <p:sldId id="26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40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11T14:54:12.35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16363 3543 16383 0 0,'-4'2'0'0'0,"-8"0"0"0"0,-9-4 0 0 0,-7-3 0 0 0,-6 0 0 0 0,-3 1 0 0 0,-3 0 0 0 0,0 2 0 0 0,-8 1 0 0 0,-8 0 0 0 0,-2-4 0 0 0,-3-2 0 0 0,1 1 0 0 0,4 1 0 0 0,6 2 0 0 0,3 0 0 0 0,4 2 0 0 0,3 1 0 0 0,2 0 0 0 0,-1 0 0 0 0,1 0 0 0 0,6-5 0 0 0,4-1 0 0 0,-3 0 0 0 0,0 0 0 0 0,-4 3 0 0 0,-2 0 0 0 0,0 2 0 0 0,0 1 0 0 0,-4 5 0 0 0,3 2 0 0 0,-2 5 0 0 0,1 0 0 0 0,-1 4 0 0 0,1-2 0 0 0,-1 3 0 0 0,1-2 0 0 0,0-3 0 0 0,7 1 0 0 0,1 3 0 0 0,1 0 0 0 0,4 1 0 0 0,1-1 0 0 0,4 1 0 0 0,-1 3 0 0 0,-3-2 0 0 0,2 2 0 0 0,6 1 0 0 0,-2-1 0 0 0,-3-1 0 0 0,1 3 0 0 0,5 3 0 0 0,4 1 0 0 0,-1 3 0 0 0,0 0 0 0 0,4 1 0 0 0,-5-4 0 0 0,1-2 0 0 0,3 0 0 0 0,3 1 0 0 0,2 2 0 0 0,2 1 0 0 0,2 1 0 0 0,7-4 0 0 0,4-2 0 0 0,-1 6 0 0 0,5-2 0 0 0,0 0 0 0 0,4-1 0 0 0,7-3 0 0 0,-2-1 0 0 0,-5 0 0 0 0,1 3 0 0 0,5-4 0 0 0,4 0 0 0 0,4-3 0 0 0,5-1 0 0 0,0-2 0 0 0,2 1 0 0 0,1 4 0 0 0,0-3 0 0 0,0 2 0 0 0,7-3 0 0 0,0-4 0 0 0,1-4 0 0 0,5 2 0 0 0,0-1 0 0 0,-2-2 0 0 0,3 3 0 0 0,-1 0 0 0 0,4 3 0 0 0,-2 0 0 0 0,5-3 0 0 0,-2-3 0 0 0,-5-2 0 0 0,3-3 0 0 0,-4-1 0 0 0,0-1 0 0 0,-5 0 0 0 0,3-1 0 0 0,1 0 0 0 0,3 1 0 0 0,0 0 0 0 0,-2-1 0 0 0,-3 1 0 0 0,-5 0 0 0 0,-1 0 0 0 0,-3 0 0 0 0,6 0 0 0 0,1 0 0 0 0,0 0 0 0 0,-1 0 0 0 0,-4 0 0 0 0,7 0 0 0 0,-7-5 0 0 0,4-2 0 0 0,7-4 0 0 0,2-6 0 0 0,-4-6 0 0 0,-2-3 0 0 0,-3 3 0 0 0,-4 4 0 0 0,-7 2 0 0 0,-4-3 0 0 0,-1 3 0 0 0,-4-1 0 0 0,-8-3 0 0 0,0 3 0 0 0,-4-2 0 0 0,4 4 0 0 0,-1-2 0 0 0,-5-2 0 0 0,-3-3 0 0 0,-4-8 0 0 0,4 1 0 0 0,0 1 0 0 0,0 0 0 0 0,-4 0 0 0 0,-1 0 0 0 0,5 4 0 0 0,2 2 0 0 0,-2 0 0 0 0,-3-2 0 0 0,-2-7 0 0 0,-1-3 0 0 0,-2 0 0 0 0,0 0 0 0 0,-9 6 0 0 0,-1 3 0 0 0,0 0 0 0 0,-4 6 0 0 0,-1 0 0 0 0,-4-1 0 0 0,-7-3 0 0 0,2-2 0 0 0,-1 4 0 0 0,-5-1 0 0 0,-3 5 0 0 0,5 0 0 0 0,-2 3 0 0 0,5-2 0 0 0,0 3 0 0 0,-1 4 0 0 0,-6 3 0 0 0,5-2 0 0 0,-1 0 0 0 0,-3 2 0 0 0,4-3 0 0 0,0 0 0 0 0,-1 2 0 0 0,-5 2 0 0 0,-2-3 0 0 0,-2 0 0 0 0,-3 2 0 0 0,0 2 0 0 0,-1 1 0 0 0,2 2 0 0 0,-9 1 0 0 0,-9 1 0 0 0,1 1 0 0 0,-1-1 0 0 0,6 0 0 0 0,3 1 0 0 0,3-1 0 0 0,10 0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6T07:27:16.4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16388 4382 16383 0 0,'-10'2'0'0'0,"-20"0"0"0"0,-23 1 0 0 0,-20-1 0 0 0,-30-1 0 0 0,-16 0 0 0 0,-3 0 0 0 0,2-1 0 0 0,1 0 0 0 0,10 0 0 0 0,0 0 0 0 0,-10 0 0 0 0,-24 0 0 0 0,1 0 0 0 0,-14 0 0 0 0,4 0 0 0 0,-7 0 0 0 0,10 0 0 0 0,10 5 0 0 0,10 2 0 0 0,13-1 0 0 0,10-1 0 0 0,3 4 0 0 0,4 5 0 0 0,16 6 0 0 0,10-1 0 0 0,-3-3 0 0 0,10 0 0 0 0,3 3 0 0 0,-7-2 0 0 0,7 2 0 0 0,17 2 0 0 0,16 3 0 0 0,14 2 0 0 0,6 3 0 0 0,6 0 0 0 0,8 2 0 0 0,-21-1 0 0 0,-3 1 0 0 0,4 0 0 0 0,-1-1 0 0 0,7 1 0 0 0,4-1 0 0 0,2 1 0 0 0,1-1 0 0 0,20 0 0 0 0,22 0 0 0 0,8 1 0 0 0,9-1 0 0 0,13 0 0 0 0,14-5 0 0 0,7-1 0 0 0,9-1 0 0 0,0 2 0 0 0,4-3 0 0 0,0-6 0 0 0,-1-1 0 0 0,1-2 0 0 0,-4 1 0 0 0,4-1 0 0 0,-4-3 0 0 0,1-4 0 0 0,2 3 0 0 0,14 0 0 0 0,7-2 0 0 0,16 3 0 0 0,0 6 0 0 0,-3-1 0 0 0,6-3 0 0 0,14-3 0 0 0,-4-3 0 0 0,-6-3 0 0 0,-1-2 0 0 0,-2 0 0 0 0,6-2 0 0 0,13 1 0 0 0,-6-1 0 0 0,-11 0 0 0 0,-12 1 0 0 0,3 0 0 0 0,-4 0 0 0 0,-6 0 0 0 0,-10 0 0 0 0,-4 0 0 0 0,-9 0 0 0 0,16 0 0 0 0,-13-6 0 0 0,-7 0 0 0 0,11-1 0 0 0,6 2 0 0 0,0-4 0 0 0,-4-5 0 0 0,17-1 0 0 0,-19-2 0 0 0,-8 1 0 0 0,-2-2 0 0 0,-8-2 0 0 0,4-4 0 0 0,0 3 0 0 0,-16-1 0 0 0,-21-1 0 0 0,-6 3 0 0 0,-6 0 0 0 0,-17-2 0 0 0,6 3 0 0 0,-6-1 0 0 0,-4-1 0 0 0,-9-4 0 0 0,-7-1 0 0 0,-4-2 0 0 0,-2-2 0 0 0,-8 0 0 0 0,4 0 0 0 0,0-1 0 0 0,-3 0 0 0 0,-14 6 0 0 0,-6 1 0 0 0,0 0 0 0 0,-13-1 0 0 0,3-1 0 0 0,3-2 0 0 0,-10 4 0 0 0,-13 1 0 0 0,3-1 0 0 0,7-1 0 0 0,-6 3 0 0 0,-8 1 0 0 0,1-2 0 0 0,-4 4 0 0 0,8-1 0 0 0,-5 4 0 0 0,-9 3 0 0 0,6 1 0 0 0,-6-5 0 0 0,-3 2 0 0 0,-11-2 0 0 0,-9 1 0 0 0,-4 5 0 0 0,10-2 0 0 0,7 1 0 0 0,-7 3 0 0 0,1 3 0 0 0,-8 3 0 0 0,-3 1 0 0 0,-6 2 0 0 0,0-5 0 0 0,-1-2 0 0 0,1 1 0 0 0,-4 2 0 0 0,4-5 0 0 0,-20 0 0 0 0,-4 2 0 0 0,1 1 0 0 0,3 2 0 0 0,6 2 0 0 0,7 1 0 0 0,0 1 0 0 0,7 0 0 0 0,-4 0 0 0 0,24 1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6T07:27:42.28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12782 5336 16383 0 0,'-6'2'0'0'0,"-19"1"0"0"0,-26-1 0 0 0,-21 0 0 0 0,-18 0 0 0 0,-2-1 0 0 0,-6-1 0 0 0,6 0 0 0 0,11 0 0 0 0,7 0 0 0 0,7 0 0 0 0,8 0 0 0 0,3 0 0 0 0,11 5 0 0 0,5 7 0 0 0,-2 1 0 0 0,8 4 0 0 0,0-1 0 0 0,7 2 0 0 0,5 3 0 0 0,-1 3 0 0 0,5 2 0 0 0,-8-2 0 0 0,5-1 0 0 0,3 0 0 0 0,5 3 0 0 0,6 1 0 0 0,3 2 0 0 0,-7-5 0 0 0,-1-1 0 0 0,1 1 0 0 0,4 1 0 0 0,-1 2 0 0 0,7 1 0 0 0,-1 1 0 0 0,0 1 0 0 0,2 1 0 0 0,2-1 0 0 0,-2 1 0 0 0,0-1 0 0 0,0 1 0 0 0,11-6 0 0 0,1-2 0 0 0,8-4 0 0 0,2-1 0 0 0,-2 2 0 0 0,1-2 0 0 0,10-5 0 0 0,9 1 0 0 0,5 3 0 0 0,4-1 0 0 0,5 2 0 0 0,0-3 0 0 0,2-3 0 0 0,2 1 0 0 0,7-1 0 0 0,-8 1 0 0 0,-1 0 0 0 0,6 2 0 0 0,12-1 0 0 0,2-3 0 0 0,7-4 0 0 0,-2-2 0 0 0,-4 2 0 0 0,-8 1 0 0 0,-4-2 0 0 0,-5-1 0 0 0,-4-2 0 0 0,-1-1 0 0 0,7-2 0 0 0,5 0 0 0 0,7 0 0 0 0,1 0 0 0 0,-2 0 0 0 0,-5-1 0 0 0,-5 1 0 0 0,-3 0 0 0 0,-4 0 0 0 0,0 0 0 0 0,-2 0 0 0 0,-2 0 0 0 0,3 0 0 0 0,-10-5 0 0 0,-4-2 0 0 0,1-5 0 0 0,3-5 0 0 0,-5-5 0 0 0,-12-4 0 0 0,0 2 0 0 0,4 1 0 0 0,-3-2 0 0 0,-6-1 0 0 0,1 4 0 0 0,-2 0 0 0 0,-6-1 0 0 0,4 3 0 0 0,0 0 0 0 0,-6-1 0 0 0,6 2 0 0 0,-2-1 0 0 0,-2-1 0 0 0,-7-3 0 0 0,-2-3 0 0 0,-3-1 0 0 0,-2-1 0 0 0,-2-2 0 0 0,-2 1 0 0 0,2-1 0 0 0,0 0 0 0 0,-2 1 0 0 0,2-6 0 0 0,0-1 0 0 0,-9-5 0 0 0,-13-1 0 0 0,-3 3 0 0 0,-5 7 0 0 0,1 5 0 0 0,-2 7 0 0 0,2 1 0 0 0,-2 5 0 0 0,-5 0 0 0 0,-5 1 0 0 0,-6 5 0 0 0,-6-3 0 0 0,1 2 0 0 0,-2-3 0 0 0,-2 0 0 0 0,0-2 0 0 0,0 2 0 0 0,0 2 0 0 0,2 3 0 0 0,-2 4 0 0 0,2 1 0 0 0,0 3 0 0 0,0 0 0 0 0,-2 0 0 0 0,1 1 0 0 0,-8-1 0 0 0,-4 1 0 0 0,1-1 0 0 0,-8 0 0 0 0,1 1 0 0 0,1-1 0 0 0,7 0 0 0 0,2 0 0 0 0,5-1 0 0 0,1 1 0 0 0,2 0 0 0 0,1 0 0 0 0,0 0 0 0 0,11 0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6T07:28:13.32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17145 3543 16383 0 0,'-6'2'0'0'0,"-10"0"0"0"0,-13-4 0 0 0,-12-3 0 0 0,-6 0 0 0 0,-6 1 0 0 0,-3 0 0 0 0,-1 2 0 0 0,-10 1 0 0 0,-12 0 0 0 0,-3-4 0 0 0,-4-2 0 0 0,1 1 0 0 0,6 1 0 0 0,8 2 0 0 0,5 0 0 0 0,6 2 0 0 0,4 1 0 0 0,1 0 0 0 0,0 0 0 0 0,2 0 0 0 0,8-5 0 0 0,5-1 0 0 0,-4 0 0 0 0,0 0 0 0 0,-5 3 0 0 0,-2 0 0 0 0,-2 2 0 0 0,0 1 0 0 0,-3 5 0 0 0,1 2 0 0 0,-2 5 0 0 0,3 0 0 0 0,-3 4 0 0 0,2-2 0 0 0,-1 3 0 0 0,1-2 0 0 0,0-3 0 0 0,10 1 0 0 0,1 3 0 0 0,2 0 0 0 0,6 1 0 0 0,-1-1 0 0 0,8 1 0 0 0,-2 3 0 0 0,-4-2 0 0 0,2 2 0 0 0,10 1 0 0 0,-5-1 0 0 0,-3-1 0 0 0,2 3 0 0 0,5 3 0 0 0,8 1 0 0 0,-2 3 0 0 0,0 0 0 0 0,5 1 0 0 0,-7-4 0 0 0,1-2 0 0 0,5 0 0 0 0,5 1 0 0 0,1 2 0 0 0,5 1 0 0 0,1 1 0 0 0,11-4 0 0 0,4-2 0 0 0,0 6 0 0 0,7-2 0 0 0,0 0 0 0 0,5-1 0 0 0,10-3 0 0 0,-2-1 0 0 0,-8 0 0 0 0,3 3 0 0 0,5-4 0 0 0,7 0 0 0 0,5-3 0 0 0,6-1 0 0 0,2-2 0 0 0,2 1 0 0 0,1 4 0 0 0,1-3 0 0 0,0 2 0 0 0,8-3 0 0 0,3-4 0 0 0,-1-4 0 0 0,8 2 0 0 0,0-1 0 0 0,-4-2 0 0 0,5 3 0 0 0,-1 0 0 0 0,5 3 0 0 0,-1 0 0 0 0,5-3 0 0 0,-2-3 0 0 0,-7-2 0 0 0,3-3 0 0 0,-3-1 0 0 0,-2-1 0 0 0,-8 0 0 0 0,7-1 0 0 0,-1 0 0 0 0,5 1 0 0 0,1 0 0 0 0,-4-1 0 0 0,-4 1 0 0 0,-7 0 0 0 0,-2 0 0 0 0,-3 0 0 0 0,9 0 0 0 0,-1 0 0 0 0,3 0 0 0 0,-5 0 0 0 0,-2 0 0 0 0,8 0 0 0 0,-11-5 0 0 0,8-2 0 0 0,9-4 0 0 0,1-6 0 0 0,-3-6 0 0 0,-3-3 0 0 0,-7 3 0 0 0,-2 4 0 0 0,-12 2 0 0 0,-5-3 0 0 0,-2 3 0 0 0,-6-1 0 0 0,-10-3 0 0 0,-1 3 0 0 0,-5-2 0 0 0,6 4 0 0 0,-3-2 0 0 0,-6-2 0 0 0,-4-3 0 0 0,-6-8 0 0 0,6 1 0 0 0,-1 1 0 0 0,1 0 0 0 0,-5 0 0 0 0,-3 0 0 0 0,8 4 0 0 0,1 2 0 0 0,-1 0 0 0 0,-4-2 0 0 0,-3-7 0 0 0,-3-3 0 0 0,-1 0 0 0 0,0 0 0 0 0,-13 6 0 0 0,-2 3 0 0 0,1 0 0 0 0,-7 6 0 0 0,-1 0 0 0 0,-5-1 0 0 0,-10-3 0 0 0,2-2 0 0 0,-1 4 0 0 0,-7-1 0 0 0,-4 5 0 0 0,7 0 0 0 0,-3 3 0 0 0,7-2 0 0 0,1 3 0 0 0,-4 4 0 0 0,-6 3 0 0 0,6-2 0 0 0,-1 0 0 0 0,-4 2 0 0 0,6-3 0 0 0,-1 0 0 0 0,-1 2 0 0 0,-8 2 0 0 0,-1-3 0 0 0,-4 0 0 0 0,-4 2 0 0 0,0 2 0 0 0,-1 1 0 0 0,1 2 0 0 0,-11 1 0 0 0,-12 1 0 0 0,-1 1 0 0 0,1-1 0 0 0,7 0 0 0 0,5 1 0 0 0,4-1 0 0 0,13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11T14:54:12.35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14037 4382 16383 0 0,'-3'2'0'0'0,"-6"0"0"0"0,-7 1 0 0 0,-6-1 0 0 0,-9-1 0 0 0,-5 0 0 0 0,-1 0 0 0 0,1-1 0 0 0,0 0 0 0 0,3 0 0 0 0,0 0 0 0 0,-3 0 0 0 0,-7 0 0 0 0,0 0 0 0 0,-4 0 0 0 0,1 0 0 0 0,-2 0 0 0 0,3 0 0 0 0,3 5 0 0 0,3 2 0 0 0,4-1 0 0 0,3-1 0 0 0,1 4 0 0 0,1 5 0 0 0,5 6 0 0 0,3-1 0 0 0,-1-3 0 0 0,3 0 0 0 0,1 3 0 0 0,-2-2 0 0 0,2 2 0 0 0,5 2 0 0 0,5 3 0 0 0,4 2 0 0 0,2 3 0 0 0,2 0 0 0 0,2 2 0 0 0,-6-1 0 0 0,-1 1 0 0 0,1 0 0 0 0,0-1 0 0 0,2 1 0 0 0,1-1 0 0 0,1 1 0 0 0,0-1 0 0 0,6 0 0 0 0,7 0 0 0 0,2 1 0 0 0,3-1 0 0 0,4 0 0 0 0,4-5 0 0 0,2-1 0 0 0,3-1 0 0 0,0 2 0 0 0,1-3 0 0 0,0-6 0 0 0,0-1 0 0 0,0-2 0 0 0,-1 1 0 0 0,1-1 0 0 0,-1-3 0 0 0,0-4 0 0 0,1 3 0 0 0,4 0 0 0 0,2-2 0 0 0,5 3 0 0 0,0 6 0 0 0,-1-1 0 0 0,2-3 0 0 0,4-3 0 0 0,-1-3 0 0 0,-2-3 0 0 0,0-2 0 0 0,-1 0 0 0 0,2-2 0 0 0,4 1 0 0 0,-2-1 0 0 0,-3 0 0 0 0,-4 1 0 0 0,1 0 0 0 0,-1 0 0 0 0,-2 0 0 0 0,-3 0 0 0 0,-1 0 0 0 0,-3 0 0 0 0,5 0 0 0 0,-4-6 0 0 0,-2 0 0 0 0,3-1 0 0 0,2 2 0 0 0,0-4 0 0 0,-1-5 0 0 0,5-1 0 0 0,-6-2 0 0 0,-2 1 0 0 0,-1-2 0 0 0,-2-2 0 0 0,1-4 0 0 0,0 3 0 0 0,-5-1 0 0 0,-6-1 0 0 0,-2 3 0 0 0,-2 0 0 0 0,-5-2 0 0 0,2 3 0 0 0,-2-1 0 0 0,-1-1 0 0 0,-3-4 0 0 0,-2-1 0 0 0,-1-2 0 0 0,-1-2 0 0 0,-2 0 0 0 0,1 0 0 0 0,0-1 0 0 0,-1 0 0 0 0,-4 6 0 0 0,-2 1 0 0 0,0 0 0 0 0,-4-1 0 0 0,1-1 0 0 0,1-2 0 0 0,-3 4 0 0 0,-4 1 0 0 0,1-1 0 0 0,2-1 0 0 0,-2 3 0 0 0,-2 1 0 0 0,0-2 0 0 0,-1 4 0 0 0,2-1 0 0 0,-1 4 0 0 0,-3 3 0 0 0,2 1 0 0 0,-2-5 0 0 0,-1 2 0 0 0,-3-2 0 0 0,-3 1 0 0 0,-1 5 0 0 0,3-2 0 0 0,2 1 0 0 0,-2 3 0 0 0,0 3 0 0 0,-2 3 0 0 0,-1 1 0 0 0,-2 2 0 0 0,0-5 0 0 0,0-2 0 0 0,0 1 0 0 0,-1 2 0 0 0,1-5 0 0 0,-6 0 0 0 0,-1 2 0 0 0,0 1 0 0 0,1 2 0 0 0,2 2 0 0 0,2 1 0 0 0,0 1 0 0 0,2 0 0 0 0,-1 0 0 0 0,7 1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11T14:54:12.3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12206 5336 16383 0 0,'-3'2'0'0'0,"-11"1"0"0"0,-14-1 0 0 0,-12 0 0 0 0,-10 0 0 0 0,-1-1 0 0 0,-3-1 0 0 0,3 0 0 0 0,6 0 0 0 0,4 0 0 0 0,4 0 0 0 0,4 0 0 0 0,2 0 0 0 0,6 5 0 0 0,3 7 0 0 0,-1 1 0 0 0,4 4 0 0 0,0-1 0 0 0,4 2 0 0 0,3 3 0 0 0,-1 3 0 0 0,3 2 0 0 0,-4-2 0 0 0,2-1 0 0 0,2 0 0 0 0,3 3 0 0 0,3 1 0 0 0,2 2 0 0 0,-4-5 0 0 0,-1-1 0 0 0,1 1 0 0 0,2 1 0 0 0,0 2 0 0 0,3 1 0 0 0,0 1 0 0 0,0 1 0 0 0,1 1 0 0 0,1-1 0 0 0,-1 1 0 0 0,0-1 0 0 0,0 1 0 0 0,6-6 0 0 0,1-2 0 0 0,4-4 0 0 0,1-1 0 0 0,-1 2 0 0 0,1-2 0 0 0,5-5 0 0 0,5 1 0 0 0,3 3 0 0 0,2-1 0 0 0,3 2 0 0 0,0-3 0 0 0,1-3 0 0 0,1 1 0 0 0,4-1 0 0 0,-4 1 0 0 0,-1 0 0 0 0,3 2 0 0 0,7-1 0 0 0,1-3 0 0 0,4-4 0 0 0,-1-2 0 0 0,-2 2 0 0 0,-5 1 0 0 0,-2-2 0 0 0,-3-1 0 0 0,-2-2 0 0 0,0-1 0 0 0,3-2 0 0 0,3 0 0 0 0,4 0 0 0 0,1 0 0 0 0,-2 0 0 0 0,-2-1 0 0 0,-3 1 0 0 0,-2 0 0 0 0,-2 0 0 0 0,0 0 0 0 0,-1 0 0 0 0,-1 0 0 0 0,1 0 0 0 0,-5-5 0 0 0,-2-2 0 0 0,0-5 0 0 0,2-5 0 0 0,-3-5 0 0 0,-6-4 0 0 0,-1 2 0 0 0,3 1 0 0 0,-2-2 0 0 0,-3-1 0 0 0,0 4 0 0 0,-1 0 0 0 0,-3-1 0 0 0,2 3 0 0 0,0 0 0 0 0,-3-1 0 0 0,3 2 0 0 0,-1-1 0 0 0,-1-1 0 0 0,-4-3 0 0 0,-1-3 0 0 0,-2-1 0 0 0,-1-1 0 0 0,-1-2 0 0 0,-1 1 0 0 0,1-1 0 0 0,0 0 0 0 0,-1 1 0 0 0,1-6 0 0 0,0-1 0 0 0,-5-5 0 0 0,-7-1 0 0 0,-2 3 0 0 0,-3 7 0 0 0,1 5 0 0 0,-1 7 0 0 0,1 1 0 0 0,-1 5 0 0 0,-3 0 0 0 0,-3 1 0 0 0,-3 5 0 0 0,-3-3 0 0 0,0 2 0 0 0,-1-3 0 0 0,-1 0 0 0 0,0-2 0 0 0,0 2 0 0 0,0 2 0 0 0,1 3 0 0 0,-1 4 0 0 0,1 1 0 0 0,0 3 0 0 0,0 0 0 0 0,-1 0 0 0 0,1 1 0 0 0,-5-1 0 0 0,-2 1 0 0 0,0-1 0 0 0,-4 0 0 0 0,1 1 0 0 0,0-1 0 0 0,4 0 0 0 0,1 0 0 0 0,3-1 0 0 0,0 1 0 0 0,2 0 0 0 0,0 0 0 0 0,0 0 0 0 0,6 0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11T14:54:12.3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11924 6103 16383 0 0,'-3'2'0'0'0,"-6"1"0"0"0,-7 0 0 0 0,-6-1 0 0 0,-4-1 0 0 0,-3 0 0 0 0,-1-1 0 0 0,-2 1 0 0 0,1-1 0 0 0,-1 0 0 0 0,1-1 0 0 0,0 1 0 0 0,1 0 0 0 0,-1 0 0 0 0,6 5 0 0 0,2 2 0 0 0,-1 0 0 0 0,4 3 0 0 0,6 6 0 0 0,-1-1 0 0 0,-2 4 0 0 0,1 2 0 0 0,-1-2 0 0 0,2 2 0 0 0,3 1 0 0 0,4 3 0 0 0,-1-3 0 0 0,0-1 0 0 0,2 2 0 0 0,2 3 0 0 0,1 0 0 0 0,3 3 0 0 0,0 0 0 0 0,1 1 0 0 0,1 1 0 0 0,-1-1 0 0 0,0 1 0 0 0,1 0 0 0 0,-1-1 0 0 0,0 0 0 0 0,0 1 0 0 0,5-6 0 0 0,2-2 0 0 0,5-4 0 0 0,5-1 0 0 0,5 2 0 0 0,4-3 0 0 0,-2 2 0 0 0,5 2 0 0 0,2 2 0 0 0,2-1 0 0 0,-1-6 0 0 0,1 0 0 0 0,-1 2 0 0 0,-1-1 0 0 0,0-4 0 0 0,-1 1 0 0 0,1-2 0 0 0,-1-3 0 0 0,0-3 0 0 0,0 2 0 0 0,0 6 0 0 0,1 0 0 0 0,-1-3 0 0 0,0 3 0 0 0,5-2 0 0 0,2-2 0 0 0,5 1 0 0 0,1 0 0 0 0,-3 3 0 0 0,-2-1 0 0 0,-3-3 0 0 0,3 2 0 0 0,6-1 0 0 0,5 3 0 0 0,-1-1 0 0 0,3 2 0 0 0,-3-1 0 0 0,0-3 0 0 0,-2-3 0 0 0,-4-4 0 0 0,2-1 0 0 0,2-3 0 0 0,0 0 0 0 0,-4 0 0 0 0,-3-1 0 0 0,-3 0 0 0 0,2 1 0 0 0,5 0 0 0 0,1-1 0 0 0,2 1 0 0 0,5 0 0 0 0,-2 0 0 0 0,1 0 0 0 0,-3 0 0 0 0,-4 0 0 0 0,-4 0 0 0 0,-4 0 0 0 0,-2 0 0 0 0,-2 0 0 0 0,-2 0 0 0 0,1 0 0 0 0,-1 0 0 0 0,1-5 0 0 0,-1-2 0 0 0,-4-4 0 0 0,-2-1 0 0 0,1 1 0 0 0,1 4 0 0 0,-4-3 0 0 0,0 0 0 0 0,2-3 0 0 0,1 1 0 0 0,3-3 0 0 0,1-4 0 0 0,1-4 0 0 0,1 2 0 0 0,-4-1 0 0 0,-3-1 0 0 0,2-3 0 0 0,0-1 0 0 0,-3-2 0 0 0,-6 0 0 0 0,-6-1 0 0 0,1 4 0 0 0,-1 2 0 0 0,-3 0 0 0 0,-2-1 0 0 0,3-2 0 0 0,0-1 0 0 0,-1-1 0 0 0,-2-1 0 0 0,-7 0 0 0 0,-8 5 0 0 0,-3 1 0 0 0,-4 5 0 0 0,1 1 0 0 0,-2 3 0 0 0,-3 4 0 0 0,2-1 0 0 0,-1 2 0 0 0,3-3 0 0 0,-1 0 0 0 0,-2-2 0 0 0,-3-3 0 0 0,-3 0 0 0 0,-2 4 0 0 0,4-1 0 0 0,0 2 0 0 0,0 4 0 0 0,-1-3 0 0 0,-3 2 0 0 0,0 2 0 0 0,4-3 0 0 0,1 0 0 0 0,-1 3 0 0 0,-1 2 0 0 0,-2 3 0 0 0,-1-4 0 0 0,-1-1 0 0 0,-1 1 0 0 0,-1 3 0 0 0,-4 0 0 0 0,3-3 0 0 0,-4 0 0 0 0,0 0 0 0 0,-4-3 0 0 0,-1-1 0 0 0,-4 3 0 0 0,1 2 0 0 0,3 2 0 0 0,3 1 0 0 0,3 2 0 0 0,7-4 0 0 0,-2-1 0 0 0,0-1 0 0 0,-6 3 0 0 0,-2 0 0 0 0,-5 2 0 0 0,-5 1 0 0 0,-5-4 0 0 0,-4-2 0 0 0,3 1 0 0 0,6 1 0 0 0,0 1 0 0 0,3 2 0 0 0,5 1 0 0 0,3 1 0 0 0,3 0 0 0 0,3 0 0 0 0,-5 0 0 0 0,0 0 0 0 0,0 1 0 0 0,-4-1 0 0 0,-5 0 0 0 0,-1 0 0 0 0,3 0 0 0 0,4 0 0 0 0,2 0 0 0 0,4 0 0 0 0,1 0 0 0 0,2 0 0 0 0,0 0 0 0 0,0 0 0 0 0,1 0 0 0 0,-1 0 0 0 0,5 0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17T09:13:35.50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15932 3543 16383 0 0,'-3'2'0'0'0,"-6"0"0"0"0,-7-4 0 0 0,-6-3 0 0 0,-4 0 0 0 0,-3 1 0 0 0,-2 0 0 0 0,0 2 0 0 0,-6 1 0 0 0,-6 0 0 0 0,-2-4 0 0 0,-2-2 0 0 0,0 1 0 0 0,4 1 0 0 0,4 2 0 0 0,3 0 0 0 0,3 2 0 0 0,2 1 0 0 0,1 0 0 0 0,0 0 0 0 0,1 0 0 0 0,4-5 0 0 0,3-1 0 0 0,-2 0 0 0 0,0 0 0 0 0,-3 3 0 0 0,-1 0 0 0 0,-1 2 0 0 0,0 1 0 0 0,-2 5 0 0 0,1 2 0 0 0,-1 5 0 0 0,1 0 0 0 0,-1 4 0 0 0,1-2 0 0 0,-1 3 0 0 0,1-2 0 0 0,0-3 0 0 0,5 1 0 0 0,1 3 0 0 0,1 0 0 0 0,3 1 0 0 0,0-1 0 0 0,4 1 0 0 0,-1 3 0 0 0,-2-2 0 0 0,1 2 0 0 0,5 1 0 0 0,-2-1 0 0 0,-2-1 0 0 0,1 3 0 0 0,3 3 0 0 0,4 1 0 0 0,-1 3 0 0 0,0 0 0 0 0,3 1 0 0 0,-4-4 0 0 0,1-2 0 0 0,2 0 0 0 0,3 1 0 0 0,1 2 0 0 0,2 1 0 0 0,1 1 0 0 0,6-4 0 0 0,2-2 0 0 0,0 6 0 0 0,4-2 0 0 0,0 0 0 0 0,3-1 0 0 0,5-3 0 0 0,-1-1 0 0 0,-4 0 0 0 0,1 3 0 0 0,3-4 0 0 0,4 0 0 0 0,3-3 0 0 0,3-1 0 0 0,1-2 0 0 0,1 1 0 0 0,1 4 0 0 0,0-3 0 0 0,0 2 0 0 0,5-3 0 0 0,1-4 0 0 0,0-4 0 0 0,4 2 0 0 0,0-1 0 0 0,-2-2 0 0 0,3 3 0 0 0,-1 0 0 0 0,3 3 0 0 0,-1 0 0 0 0,3-3 0 0 0,-1-3 0 0 0,-4-2 0 0 0,2-3 0 0 0,-2-1 0 0 0,-1-1 0 0 0,-4 0 0 0 0,3-1 0 0 0,0 0 0 0 0,3 1 0 0 0,0 0 0 0 0,-2-1 0 0 0,-2 1 0 0 0,-4 0 0 0 0,-1 0 0 0 0,-2 0 0 0 0,5 0 0 0 0,0 0 0 0 0,1 0 0 0 0,-2 0 0 0 0,-2 0 0 0 0,5 0 0 0 0,-6-5 0 0 0,4-2 0 0 0,5-4 0 0 0,1-6 0 0 0,-2-6 0 0 0,-2-3 0 0 0,-3 3 0 0 0,-2 4 0 0 0,-6 2 0 0 0,-3-3 0 0 0,-1 3 0 0 0,-3-1 0 0 0,-6-3 0 0 0,0 3 0 0 0,-3-2 0 0 0,3 4 0 0 0,-1-2 0 0 0,-4-2 0 0 0,-2-3 0 0 0,-3-8 0 0 0,3 1 0 0 0,0 1 0 0 0,0 0 0 0 0,-3 0 0 0 0,-1 0 0 0 0,4 4 0 0 0,1 2 0 0 0,-1 0 0 0 0,-2-2 0 0 0,-2-7 0 0 0,-1-3 0 0 0,-1 0 0 0 0,0 0 0 0 0,-7 6 0 0 0,-1 3 0 0 0,0 0 0 0 0,-3 6 0 0 0,-1 0 0 0 0,-3-1 0 0 0,-5-3 0 0 0,1-2 0 0 0,-1 4 0 0 0,-3-1 0 0 0,-3 5 0 0 0,4 0 0 0 0,-1 3 0 0 0,3-2 0 0 0,1 3 0 0 0,-2 4 0 0 0,-4 3 0 0 0,4-2 0 0 0,-1 0 0 0 0,-2 2 0 0 0,3-3 0 0 0,0 0 0 0 0,-1 2 0 0 0,-4 2 0 0 0,-1-3 0 0 0,-2 0 0 0 0,-2 2 0 0 0,0 2 0 0 0,-1 1 0 0 0,1 2 0 0 0,-6 1 0 0 0,-7 1 0 0 0,0 1 0 0 0,0-1 0 0 0,4 0 0 0 0,3 1 0 0 0,2-1 0 0 0,7 0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5-04-16T07:35:34.356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  <inkml:trace contextRef="#ctx0" brushRef="#br0" timeOffset="850">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5-04-16T07:35:43.999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6T07:26:37.51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11924 6103 16383 0 0,'-3'2'0'0'0,"-6"1"0"0"0,-7 0 0 0 0,-6-1 0 0 0,-4-1 0 0 0,-3 0 0 0 0,-1-1 0 0 0,-2 1 0 0 0,1-1 0 0 0,-1 0 0 0 0,1-1 0 0 0,0 1 0 0 0,1 0 0 0 0,-1 0 0 0 0,6 5 0 0 0,2 2 0 0 0,-1 0 0 0 0,4 3 0 0 0,6 6 0 0 0,-1-1 0 0 0,-2 4 0 0 0,1 2 0 0 0,-1-2 0 0 0,2 2 0 0 0,3 1 0 0 0,4 3 0 0 0,-1-3 0 0 0,0-1 0 0 0,2 2 0 0 0,2 3 0 0 0,1 0 0 0 0,3 3 0 0 0,0 0 0 0 0,1 1 0 0 0,1 1 0 0 0,-1-1 0 0 0,0 1 0 0 0,1 0 0 0 0,-1-1 0 0 0,0 0 0 0 0,0 1 0 0 0,5-6 0 0 0,2-2 0 0 0,5-4 0 0 0,5-1 0 0 0,5 2 0 0 0,4-3 0 0 0,-2 2 0 0 0,5 2 0 0 0,2 2 0 0 0,2-1 0 0 0,-1-6 0 0 0,1 0 0 0 0,-1 2 0 0 0,-1-1 0 0 0,0-4 0 0 0,-1 1 0 0 0,1-2 0 0 0,-1-3 0 0 0,0-3 0 0 0,0 2 0 0 0,0 6 0 0 0,1 0 0 0 0,-1-3 0 0 0,0 3 0 0 0,5-2 0 0 0,2-2 0 0 0,5 1 0 0 0,1 0 0 0 0,-3 3 0 0 0,-2-1 0 0 0,-3-3 0 0 0,3 2 0 0 0,6-1 0 0 0,5 3 0 0 0,-1-1 0 0 0,3 2 0 0 0,-3-1 0 0 0,0-3 0 0 0,-2-3 0 0 0,-4-4 0 0 0,2-1 0 0 0,2-3 0 0 0,0 0 0 0 0,-4 0 0 0 0,-3-1 0 0 0,-3 0 0 0 0,2 1 0 0 0,5 0 0 0 0,1-1 0 0 0,2 1 0 0 0,5 0 0 0 0,-2 0 0 0 0,1 0 0 0 0,-3 0 0 0 0,-4 0 0 0 0,-4 0 0 0 0,-4 0 0 0 0,-2 0 0 0 0,-2 0 0 0 0,-2 0 0 0 0,1 0 0 0 0,-1 0 0 0 0,1-5 0 0 0,-1-2 0 0 0,-4-4 0 0 0,-2-1 0 0 0,1 1 0 0 0,1 4 0 0 0,-4-3 0 0 0,0 0 0 0 0,2-3 0 0 0,1 1 0 0 0,3-3 0 0 0,1-4 0 0 0,1-4 0 0 0,1 2 0 0 0,-4-1 0 0 0,-3-1 0 0 0,2-3 0 0 0,0-1 0 0 0,-3-2 0 0 0,-6 0 0 0 0,-6-1 0 0 0,1 4 0 0 0,-1 2 0 0 0,-3 0 0 0 0,-2-1 0 0 0,3-2 0 0 0,0-1 0 0 0,-1-1 0 0 0,-2-1 0 0 0,-7 0 0 0 0,-8 5 0 0 0,-3 1 0 0 0,-4 5 0 0 0,1 1 0 0 0,-2 3 0 0 0,-3 4 0 0 0,2-1 0 0 0,-1 2 0 0 0,3-3 0 0 0,-1 0 0 0 0,-2-2 0 0 0,-3-3 0 0 0,-3 0 0 0 0,-2 4 0 0 0,4-1 0 0 0,0 2 0 0 0,0 4 0 0 0,-1-3 0 0 0,-3 2 0 0 0,0 2 0 0 0,4-3 0 0 0,1 0 0 0 0,-1 3 0 0 0,-1 2 0 0 0,-2 3 0 0 0,-1-4 0 0 0,-1-1 0 0 0,-1 1 0 0 0,-1 3 0 0 0,-4 0 0 0 0,3-3 0 0 0,-4 0 0 0 0,0 0 0 0 0,-4-3 0 0 0,-1-1 0 0 0,-4 3 0 0 0,1 2 0 0 0,3 2 0 0 0,3 1 0 0 0,3 2 0 0 0,7-4 0 0 0,-2-1 0 0 0,0-1 0 0 0,-6 3 0 0 0,-2 0 0 0 0,-5 2 0 0 0,-5 1 0 0 0,-5-4 0 0 0,-4-2 0 0 0,3 1 0 0 0,6 1 0 0 0,0 1 0 0 0,3 2 0 0 0,5 1 0 0 0,3 1 0 0 0,3 0 0 0 0,3 0 0 0 0,-5 0 0 0 0,0 0 0 0 0,0 1 0 0 0,-4-1 0 0 0,-5 0 0 0 0,-1 0 0 0 0,3 0 0 0 0,4 0 0 0 0,2 0 0 0 0,4 0 0 0 0,1 0 0 0 0,2 0 0 0 0,0 0 0 0 0,0 0 0 0 0,1 0 0 0 0,-1 0 0 0 0,5 0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6T07:26:59.00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15932 3543 16383 0 0,'-3'2'0'0'0,"-6"0"0"0"0,-7-4 0 0 0,-6-3 0 0 0,-4 0 0 0 0,-3 1 0 0 0,-2 0 0 0 0,0 2 0 0 0,-6 1 0 0 0,-6 0 0 0 0,-2-4 0 0 0,-2-2 0 0 0,0 1 0 0 0,4 1 0 0 0,4 2 0 0 0,3 0 0 0 0,3 2 0 0 0,2 1 0 0 0,1 0 0 0 0,0 0 0 0 0,1 0 0 0 0,4-5 0 0 0,3-1 0 0 0,-2 0 0 0 0,0 0 0 0 0,-3 3 0 0 0,-1 0 0 0 0,-1 2 0 0 0,0 1 0 0 0,-2 5 0 0 0,1 2 0 0 0,-1 5 0 0 0,1 0 0 0 0,-1 4 0 0 0,1-2 0 0 0,-1 3 0 0 0,1-2 0 0 0,0-3 0 0 0,5 1 0 0 0,1 3 0 0 0,1 0 0 0 0,3 1 0 0 0,0-1 0 0 0,4 1 0 0 0,-1 3 0 0 0,-2-2 0 0 0,1 2 0 0 0,5 1 0 0 0,-2-1 0 0 0,-2-1 0 0 0,1 3 0 0 0,3 3 0 0 0,4 1 0 0 0,-1 3 0 0 0,0 0 0 0 0,3 1 0 0 0,-4-4 0 0 0,1-2 0 0 0,2 0 0 0 0,3 1 0 0 0,1 2 0 0 0,2 1 0 0 0,1 1 0 0 0,6-4 0 0 0,2-2 0 0 0,0 6 0 0 0,4-2 0 0 0,0 0 0 0 0,3-1 0 0 0,5-3 0 0 0,-1-1 0 0 0,-4 0 0 0 0,1 3 0 0 0,3-4 0 0 0,4 0 0 0 0,3-3 0 0 0,3-1 0 0 0,1-2 0 0 0,1 1 0 0 0,1 4 0 0 0,0-3 0 0 0,0 2 0 0 0,5-3 0 0 0,1-4 0 0 0,0-4 0 0 0,4 2 0 0 0,0-1 0 0 0,-2-2 0 0 0,3 3 0 0 0,-1 0 0 0 0,3 3 0 0 0,-1 0 0 0 0,3-3 0 0 0,-1-3 0 0 0,-4-2 0 0 0,2-3 0 0 0,-2-1 0 0 0,-1-1 0 0 0,-4 0 0 0 0,3-1 0 0 0,0 0 0 0 0,3 1 0 0 0,0 0 0 0 0,-2-1 0 0 0,-2 1 0 0 0,-4 0 0 0 0,-1 0 0 0 0,-2 0 0 0 0,5 0 0 0 0,0 0 0 0 0,1 0 0 0 0,-2 0 0 0 0,-2 0 0 0 0,5 0 0 0 0,-6-5 0 0 0,4-2 0 0 0,5-4 0 0 0,1-6 0 0 0,-2-6 0 0 0,-2-3 0 0 0,-3 3 0 0 0,-2 4 0 0 0,-6 2 0 0 0,-3-3 0 0 0,-1 3 0 0 0,-3-1 0 0 0,-6-3 0 0 0,0 3 0 0 0,-3-2 0 0 0,3 4 0 0 0,-1-2 0 0 0,-4-2 0 0 0,-2-3 0 0 0,-3-8 0 0 0,3 1 0 0 0,0 1 0 0 0,0 0 0 0 0,-3 0 0 0 0,-1 0 0 0 0,4 4 0 0 0,1 2 0 0 0,-1 0 0 0 0,-2-2 0 0 0,-2-7 0 0 0,-1-3 0 0 0,-1 0 0 0 0,0 0 0 0 0,-7 6 0 0 0,-1 3 0 0 0,0 0 0 0 0,-3 6 0 0 0,-1 0 0 0 0,-3-1 0 0 0,-5-3 0 0 0,1-2 0 0 0,-1 4 0 0 0,-3-1 0 0 0,-3 5 0 0 0,4 0 0 0 0,-1 3 0 0 0,3-2 0 0 0,1 3 0 0 0,-2 4 0 0 0,-4 3 0 0 0,4-2 0 0 0,-1 0 0 0 0,-2 2 0 0 0,3-3 0 0 0,0 0 0 0 0,-1 2 0 0 0,-4 2 0 0 0,-1-3 0 0 0,-2 0 0 0 0,-2 2 0 0 0,0 2 0 0 0,-1 1 0 0 0,1 2 0 0 0,-6 1 0 0 0,-7 1 0 0 0,0 1 0 0 0,0-1 0 0 0,4 0 0 0 0,3 1 0 0 0,2-1 0 0 0,7 0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1F47E-B7C4-4F60-9651-AC4D3FB79670}" type="datetimeFigureOut">
              <a:rPr lang="fr-BE" smtClean="0"/>
              <a:t>16-04-25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A205E-FD82-492D-87D9-40F298BD504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765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/>
              <a:t>Keys To Success - 22/01/2024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‹N°›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708825238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7439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435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928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6123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06300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391034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0226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51666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22405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Keys To Success - 22/01/2024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12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z="1000"/>
              <a:t>Keys To Success - 22/01/2024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‹N°›</a:t>
            </a:fld>
            <a:endParaRPr lang="en-US" sz="10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1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.xml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5" Type="http://schemas.openxmlformats.org/officeDocument/2006/relationships/image" Target="../media/image9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6.emf"/><Relationship Id="rId1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.xml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0.xml"/><Relationship Id="rId11" Type="http://schemas.openxmlformats.org/officeDocument/2006/relationships/image" Target="../media/image12.emf"/><Relationship Id="rId5" Type="http://schemas.openxmlformats.org/officeDocument/2006/relationships/image" Target="../media/image7.emf"/><Relationship Id="rId10" Type="http://schemas.openxmlformats.org/officeDocument/2006/relationships/customXml" Target="../ink/ink12.xml"/><Relationship Id="rId4" Type="http://schemas.openxmlformats.org/officeDocument/2006/relationships/customXml" Target="../ink/ink9.xml"/><Relationship Id="rId9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545B10-540B-4179-43C5-84C2C7CB21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746E1C3-988C-435E-1C5F-4E3DD5F6C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512DFDFE-AE77-A39B-67A4-C21BAECC6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5B467D9-09E1-B608-3B42-0A8917CC3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3" name="Freeform: Shape 42">
            <a:extLst>
              <a:ext uri="{FF2B5EF4-FFF2-40B4-BE49-F238E27FC236}">
                <a16:creationId xmlns:a16="http://schemas.microsoft.com/office/drawing/2014/main" id="{A1BDA939-7C94-28C9-9789-7AF83A22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1" cy="6168789"/>
          </a:xfrm>
          <a:custGeom>
            <a:avLst/>
            <a:gdLst>
              <a:gd name="connsiteX0" fmla="*/ 0 w 11430001"/>
              <a:gd name="connsiteY0" fmla="*/ 0 h 6168789"/>
              <a:gd name="connsiteX1" fmla="*/ 5334002 w 11430001"/>
              <a:gd name="connsiteY1" fmla="*/ 0 h 6168789"/>
              <a:gd name="connsiteX2" fmla="*/ 5334002 w 11430001"/>
              <a:gd name="connsiteY2" fmla="*/ 771523 h 6168789"/>
              <a:gd name="connsiteX3" fmla="*/ 11430001 w 11430001"/>
              <a:gd name="connsiteY3" fmla="*/ 771523 h 6168789"/>
              <a:gd name="connsiteX4" fmla="*/ 11430001 w 11430001"/>
              <a:gd name="connsiteY4" fmla="*/ 6168789 h 6168789"/>
              <a:gd name="connsiteX5" fmla="*/ 0 w 11430001"/>
              <a:gd name="connsiteY5" fmla="*/ 6168789 h 616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1" h="6168789">
                <a:moveTo>
                  <a:pt x="0" y="0"/>
                </a:moveTo>
                <a:lnTo>
                  <a:pt x="5334002" y="0"/>
                </a:lnTo>
                <a:lnTo>
                  <a:pt x="5334002" y="771523"/>
                </a:lnTo>
                <a:lnTo>
                  <a:pt x="11430001" y="771523"/>
                </a:lnTo>
                <a:lnTo>
                  <a:pt x="11430001" y="6168789"/>
                </a:lnTo>
                <a:lnTo>
                  <a:pt x="0" y="6168789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5DF084F-6527-5E1B-E1A4-FCF4465F7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2616" y="1517904"/>
            <a:ext cx="4579288" cy="27969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/>
              <a:t>Grammar 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657BFACA-EB40-1794-4138-E57A5D714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8615" y="1137236"/>
            <a:ext cx="4579288" cy="4579288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C6E9D5-A7A3-3B53-03EF-9F47A321D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6F64B27-6EB0-94AF-8E00-5BA779A1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280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4CFD5E-0A98-7EEE-3AF1-14C7A4498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A058C-EE66-2323-40E9-66732AD2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90" y="908304"/>
            <a:ext cx="2046515" cy="1322397"/>
          </a:xfrm>
        </p:spPr>
        <p:txBody>
          <a:bodyPr>
            <a:normAutofit/>
          </a:bodyPr>
          <a:lstStyle/>
          <a:p>
            <a:r>
              <a:rPr lang="fr-FR" sz="2400" b="1" dirty="0">
                <a:latin typeface="Calibri"/>
                <a:ea typeface="+mn-ea"/>
                <a:cs typeface="Calibri"/>
              </a:rPr>
              <a:t>II. </a:t>
            </a:r>
            <a:r>
              <a:rPr lang="fr-FR" sz="2400" b="1" dirty="0" err="1">
                <a:latin typeface="Calibri"/>
                <a:ea typeface="+mn-ea"/>
                <a:cs typeface="Calibri"/>
              </a:rPr>
              <a:t>Grammar</a:t>
            </a:r>
            <a:r>
              <a:rPr lang="fr-FR" sz="2400" b="1" dirty="0">
                <a:latin typeface="Calibri"/>
                <a:ea typeface="+mn-ea"/>
                <a:cs typeface="Calibri"/>
              </a:rPr>
              <a:t> 1</a:t>
            </a:r>
            <a:endParaRPr lang="fr-FR" dirty="0">
              <a:ea typeface="+mn-ea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4915508-C7DD-8BE9-A310-4247A4E88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497908"/>
              </p:ext>
            </p:extLst>
          </p:nvPr>
        </p:nvGraphicFramePr>
        <p:xfrm>
          <a:off x="758953" y="1422400"/>
          <a:ext cx="10528856" cy="10209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28856">
                  <a:extLst>
                    <a:ext uri="{9D8B030D-6E8A-4147-A177-3AD203B41FA5}">
                      <a16:colId xmlns:a16="http://schemas.microsoft.com/office/drawing/2014/main" val="1490559241"/>
                    </a:ext>
                  </a:extLst>
                </a:gridCol>
              </a:tblGrid>
              <a:tr h="5042745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On the phone:  “How was your holiday on the Greek islands? Bet it was really sunny. You  __________  so tanned!”</a:t>
                      </a:r>
                      <a:endParaRPr lang="fr-BE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a) could have been	             b) must be		c) need to be		d) should have been</a:t>
                      </a:r>
                      <a:endParaRPr lang="fr-BE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Lindsay watched the movie in French and ________ understand very much of it.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didn't have to        b) can't       c) couldn’t        d) shouldn’t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It's wet and windy outside today. You ________ go out without an umbrella.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a) shouldn't   b) won't    c) don't have to         d) needn’t</a:t>
                      </a: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company ________ go bankrupt if they don't find a lot of money quickly!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must             b) should          c) might            d) ought to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You _________ be late for class! Hurry up!</a:t>
                      </a:r>
                      <a:endParaRPr lang="fr-BE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a) don’t have to	b) ought to        c) didn’t need to       d) mustn’t</a:t>
                      </a:r>
                      <a:endParaRPr lang="fr-BE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GB" sz="1600" b="0" i="0" u="none" strike="noStrike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GB" sz="1600" b="0" i="0" u="none" strike="noStrike" noProof="0" dirty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GB" sz="1600" b="0" i="0" u="none" strike="noStrike" noProof="0" dirty="0"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GB" sz="1600" b="0" i="0" u="none" strike="noStrike" noProof="0" dirty="0"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GB" sz="900" b="0" i="0" u="none" strike="noStrike" noProof="0" dirty="0">
                        <a:latin typeface="Avenir Next LT Pro"/>
                      </a:endParaRPr>
                    </a:p>
                    <a:p>
                      <a:pPr lvl="0">
                        <a:buNone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813820"/>
                  </a:ext>
                </a:extLst>
              </a:tr>
              <a:tr h="504274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534062"/>
                  </a:ext>
                </a:extLst>
              </a:tr>
            </a:tbl>
          </a:graphicData>
        </a:graphic>
      </p:graphicFrame>
      <p:sp>
        <p:nvSpPr>
          <p:cNvPr id="20" name="ZoneTexte 19">
            <a:extLst>
              <a:ext uri="{FF2B5EF4-FFF2-40B4-BE49-F238E27FC236}">
                <a16:creationId xmlns:a16="http://schemas.microsoft.com/office/drawing/2014/main" id="{6E44981E-B2BB-B31F-4C4C-D53612808D32}"/>
              </a:ext>
            </a:extLst>
          </p:cNvPr>
          <p:cNvSpPr txBox="1"/>
          <p:nvPr/>
        </p:nvSpPr>
        <p:spPr>
          <a:xfrm>
            <a:off x="6671546" y="3985291"/>
            <a:ext cx="4617720" cy="8925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1600">
              <a:latin typeface="Calibri"/>
              <a:ea typeface="+mn-lt"/>
              <a:cs typeface="Calibri"/>
            </a:endParaRPr>
          </a:p>
          <a:p>
            <a:endParaRPr lang="en-GB" b="1">
              <a:latin typeface="Calibri"/>
            </a:endParaRPr>
          </a:p>
          <a:p>
            <a:pPr algn="l"/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5" name="Encre 34">
                <a:extLst>
                  <a:ext uri="{FF2B5EF4-FFF2-40B4-BE49-F238E27FC236}">
                    <a16:creationId xmlns:a16="http://schemas.microsoft.com/office/drawing/2014/main" id="{E204A2CA-E158-6215-DF3A-BB575E496A85}"/>
                  </a:ext>
                </a:extLst>
              </p14:cNvPr>
              <p14:cNvContentPartPr/>
              <p14:nvPr/>
            </p14:nvContentPartPr>
            <p14:xfrm>
              <a:off x="4017558" y="2580608"/>
              <a:ext cx="1000537" cy="436796"/>
            </p14:xfrm>
          </p:contentPart>
        </mc:Choice>
        <mc:Fallback>
          <p:pic>
            <p:nvPicPr>
              <p:cNvPr id="35" name="Encre 34">
                <a:extLst>
                  <a:ext uri="{FF2B5EF4-FFF2-40B4-BE49-F238E27FC236}">
                    <a16:creationId xmlns:a16="http://schemas.microsoft.com/office/drawing/2014/main" id="{E204A2CA-E158-6215-DF3A-BB575E496A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99929" y="2562618"/>
                <a:ext cx="1036155" cy="472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6" name="Encre 35">
                <a:extLst>
                  <a:ext uri="{FF2B5EF4-FFF2-40B4-BE49-F238E27FC236}">
                    <a16:creationId xmlns:a16="http://schemas.microsoft.com/office/drawing/2014/main" id="{AFC8A4B2-08AE-97CE-2E4C-F7D34F3321EB}"/>
                  </a:ext>
                </a:extLst>
              </p14:cNvPr>
              <p14:cNvContentPartPr/>
              <p14:nvPr/>
            </p14:nvContentPartPr>
            <p14:xfrm>
              <a:off x="1013974" y="3365651"/>
              <a:ext cx="697848" cy="415379"/>
            </p14:xfrm>
          </p:contentPart>
        </mc:Choice>
        <mc:Fallback>
          <p:pic>
            <p:nvPicPr>
              <p:cNvPr id="36" name="Encre 35">
                <a:extLst>
                  <a:ext uri="{FF2B5EF4-FFF2-40B4-BE49-F238E27FC236}">
                    <a16:creationId xmlns:a16="http://schemas.microsoft.com/office/drawing/2014/main" id="{AFC8A4B2-08AE-97CE-2E4C-F7D34F3321E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95988" y="3347669"/>
                <a:ext cx="733460" cy="4509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7" name="Encre 36">
                <a:extLst>
                  <a:ext uri="{FF2B5EF4-FFF2-40B4-BE49-F238E27FC236}">
                    <a16:creationId xmlns:a16="http://schemas.microsoft.com/office/drawing/2014/main" id="{DFB1E449-3480-21C4-ED51-5CEB4B7DED74}"/>
                  </a:ext>
                </a:extLst>
              </p14:cNvPr>
              <p14:cNvContentPartPr/>
              <p14:nvPr/>
            </p14:nvContentPartPr>
            <p14:xfrm>
              <a:off x="3942995" y="4095759"/>
              <a:ext cx="556398" cy="393472"/>
            </p14:xfrm>
          </p:contentPart>
        </mc:Choice>
        <mc:Fallback>
          <p:pic>
            <p:nvPicPr>
              <p:cNvPr id="37" name="Encre 36">
                <a:extLst>
                  <a:ext uri="{FF2B5EF4-FFF2-40B4-BE49-F238E27FC236}">
                    <a16:creationId xmlns:a16="http://schemas.microsoft.com/office/drawing/2014/main" id="{DFB1E449-3480-21C4-ED51-5CEB4B7DED7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25012" y="4077759"/>
                <a:ext cx="592005" cy="4291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9" name="Encre 38">
                <a:extLst>
                  <a:ext uri="{FF2B5EF4-FFF2-40B4-BE49-F238E27FC236}">
                    <a16:creationId xmlns:a16="http://schemas.microsoft.com/office/drawing/2014/main" id="{5B1B25F6-7695-EE62-C744-798DF601AD70}"/>
                  </a:ext>
                </a:extLst>
              </p14:cNvPr>
              <p14:cNvContentPartPr/>
              <p14:nvPr/>
            </p14:nvContentPartPr>
            <p14:xfrm>
              <a:off x="3592160" y="1895770"/>
              <a:ext cx="1000538" cy="429866"/>
            </p14:xfrm>
          </p:contentPart>
        </mc:Choice>
        <mc:Fallback>
          <p:pic>
            <p:nvPicPr>
              <p:cNvPr id="39" name="Encre 38">
                <a:extLst>
                  <a:ext uri="{FF2B5EF4-FFF2-40B4-BE49-F238E27FC236}">
                    <a16:creationId xmlns:a16="http://schemas.microsoft.com/office/drawing/2014/main" id="{5B1B25F6-7695-EE62-C744-798DF601AD7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74171" y="1877784"/>
                <a:ext cx="1036156" cy="465478"/>
              </a:xfrm>
              <a:prstGeom prst="rect">
                <a:avLst/>
              </a:prstGeom>
            </p:spPr>
          </p:pic>
        </mc:Fallback>
      </mc:AlternateContent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4E8DEF-B935-3E32-B1E8-0544E0237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C562F1-68B5-5DB7-3078-82628DEA2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C704AE68-BD60-4E34-B5FE-13556CEB9B63}"/>
                  </a:ext>
                </a:extLst>
              </p14:cNvPr>
              <p14:cNvContentPartPr/>
              <p14:nvPr/>
            </p14:nvContentPartPr>
            <p14:xfrm>
              <a:off x="6096000" y="4789822"/>
              <a:ext cx="774128" cy="436796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C704AE68-BD60-4E34-B5FE-13556CEB9B6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78014" y="4771832"/>
                <a:ext cx="809741" cy="472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CF212938-7A59-4C07-8856-BF9AA9048073}"/>
                  </a:ext>
                </a:extLst>
              </p14:cNvPr>
              <p14:cNvContentPartPr/>
              <p14:nvPr/>
            </p14:nvContentPartPr>
            <p14:xfrm>
              <a:off x="7101760" y="3291680"/>
              <a:ext cx="360" cy="360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CF212938-7A59-4C07-8856-BF9AA904807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092760" y="32826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9BAD922D-1FF0-4148-90AE-4E081D79C17F}"/>
                  </a:ext>
                </a:extLst>
              </p14:cNvPr>
              <p14:cNvContentPartPr/>
              <p14:nvPr/>
            </p14:nvContentPartPr>
            <p14:xfrm>
              <a:off x="7305160" y="3302120"/>
              <a:ext cx="360" cy="360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9BAD922D-1FF0-4148-90AE-4E081D79C17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296160" y="329312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912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7B24DB-F666-41E7-8F18-193A6997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453E84-99C2-417A-86E6-E7E2D82DF771}"/>
              </a:ext>
            </a:extLst>
          </p:cNvPr>
          <p:cNvSpPr/>
          <p:nvPr/>
        </p:nvSpPr>
        <p:spPr>
          <a:xfrm>
            <a:off x="924560" y="833120"/>
            <a:ext cx="105054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6. She __________ her therapist tomorrow, and she has another appointment coming up in January.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a) has meeting 	b)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is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meeting 	c) met  	d)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meets</a:t>
            </a:r>
            <a:endParaRPr lang="fr-B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fr-BE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7. Because of the COVID-19 pandemic, people ________________ more depressed over the past years.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have been	b)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had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been 	c)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were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	d)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were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being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342900" indent="-342900">
              <a:buAutoNum type="alphaLcParenR"/>
            </a:pPr>
            <a:endParaRPr lang="fr-B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8. Researchers ____________ drugs to prevent the spread of the disease before and after exposure to the virus.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a) have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currently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studied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	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b) have currently been studying </a:t>
            </a:r>
          </a:p>
          <a:p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c)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currently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study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	d) are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currently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studying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fr-B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9. The man who had a heart attack __________ on the floor when the medical assistants came to take him to the hospital for care.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fr-BE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was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lying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	b)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lay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		c) has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lain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	d)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had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lain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342900" indent="-342900">
              <a:buAutoNum type="alphaLcParenR"/>
            </a:pPr>
            <a:endParaRPr lang="fr-B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10. I'll call you as soon as I _____________ the data I need to complete the diagnosis.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a)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will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have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received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	b) have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received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	c)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will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BE" dirty="0" err="1">
                <a:solidFill>
                  <a:srgbClr val="000000"/>
                </a:solidFill>
                <a:latin typeface="Calibri" panose="020F0502020204030204" pitchFamily="34" charset="0"/>
              </a:rPr>
              <a:t>receive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</a:rPr>
              <a:t> 	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d) am going to receive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7A4FE672-5379-406F-B3CE-E4F66FC8CE12}"/>
                  </a:ext>
                </a:extLst>
              </p14:cNvPr>
              <p14:cNvContentPartPr/>
              <p14:nvPr/>
            </p14:nvContentPartPr>
            <p14:xfrm>
              <a:off x="2992720" y="1123610"/>
              <a:ext cx="1000538" cy="429866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7A4FE672-5379-406F-B3CE-E4F66FC8CE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74731" y="1105624"/>
                <a:ext cx="1036156" cy="4654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2AF1FB7E-B24F-48F7-BAC1-68A83A898FD7}"/>
                  </a:ext>
                </a:extLst>
              </p14:cNvPr>
              <p14:cNvContentPartPr/>
              <p14:nvPr/>
            </p14:nvContentPartPr>
            <p14:xfrm>
              <a:off x="1418015" y="1941707"/>
              <a:ext cx="774128" cy="436796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2AF1FB7E-B24F-48F7-BAC1-68A83A898FD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00029" y="1923717"/>
                <a:ext cx="809741" cy="472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3DE71DAA-C5E3-4E86-B707-FB2BA307DBF9}"/>
                  </a:ext>
                </a:extLst>
              </p14:cNvPr>
              <p14:cNvContentPartPr/>
              <p14:nvPr/>
            </p14:nvContentPartPr>
            <p14:xfrm>
              <a:off x="2992720" y="3317075"/>
              <a:ext cx="2310800" cy="415379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3DE71DAA-C5E3-4E86-B707-FB2BA307DBF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74729" y="3299093"/>
                <a:ext cx="2346423" cy="4509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9A1FBEAB-8D71-4F61-A251-0E747FE938E1}"/>
                  </a:ext>
                </a:extLst>
              </p14:cNvPr>
              <p14:cNvContentPartPr/>
              <p14:nvPr/>
            </p14:nvContentPartPr>
            <p14:xfrm>
              <a:off x="1302888" y="4720374"/>
              <a:ext cx="1004382" cy="393472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9A1FBEAB-8D71-4F61-A251-0E747FE938E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84901" y="4702374"/>
                <a:ext cx="1039996" cy="4291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A2738B16-FAFA-4270-8BEF-A8A31C81E631}"/>
                  </a:ext>
                </a:extLst>
              </p14:cNvPr>
              <p14:cNvContentPartPr/>
              <p14:nvPr/>
            </p14:nvContentPartPr>
            <p14:xfrm>
              <a:off x="3993258" y="5515992"/>
              <a:ext cx="1411862" cy="436796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A2738B16-FAFA-4270-8BEF-A8A31C81E63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75268" y="5498002"/>
                <a:ext cx="1447482" cy="47241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684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5B5583F-9936-4BDA-ACE1-E24A66B94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75AF5A1-4884-4FBA-B1BB-80A2939EA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9524"/>
            <a:ext cx="12192000" cy="6867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A8C16DA-E452-4500-B803-5D451BB091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1999" y="757238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1879F4-7410-50A7-B6A5-DADA3D4CE634}"/>
              </a:ext>
            </a:extLst>
          </p:cNvPr>
          <p:cNvSpPr>
            <a:spLocks/>
          </p:cNvSpPr>
          <p:nvPr/>
        </p:nvSpPr>
        <p:spPr>
          <a:xfrm>
            <a:off x="6876944" y="1443955"/>
            <a:ext cx="4334256" cy="311810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6EED47-27F4-7BD3-9D70-A37856C16B74}"/>
              </a:ext>
            </a:extLst>
          </p:cNvPr>
          <p:cNvSpPr>
            <a:spLocks/>
          </p:cNvSpPr>
          <p:nvPr/>
        </p:nvSpPr>
        <p:spPr>
          <a:xfrm>
            <a:off x="879352" y="857839"/>
            <a:ext cx="5350864" cy="4996961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 defTabSz="795528">
              <a:spcAft>
                <a:spcPts val="600"/>
              </a:spcAft>
            </a:pPr>
            <a:r>
              <a:rPr lang="fr-BE" sz="2000" b="1" kern="1200" dirty="0">
                <a:latin typeface="Calibri"/>
                <a:ea typeface="Verdana"/>
                <a:cs typeface="Calibri"/>
              </a:rPr>
              <a:t>III. GRAMMAR 2 : DONNEZ AU VERBE ENTRE PARENTHÈSES LA FORME APPROPRIÉE.</a:t>
            </a:r>
            <a:r>
              <a:rPr lang="fr-BE" sz="2000" b="1" dirty="0">
                <a:latin typeface="Calibri"/>
                <a:ea typeface="Verdana"/>
                <a:cs typeface="Calibri"/>
              </a:rPr>
              <a:t> </a:t>
            </a:r>
            <a:endParaRPr lang="fr-BE" sz="2400" b="1" kern="1200" dirty="0">
              <a:latin typeface="Calibri"/>
              <a:ea typeface="Verdana"/>
              <a:cs typeface="Calibri"/>
            </a:endParaRPr>
          </a:p>
          <a:p>
            <a:pPr algn="just" defTabSz="795528">
              <a:spcAft>
                <a:spcPts val="600"/>
              </a:spcAft>
            </a:pPr>
            <a:endParaRPr lang="fr-BE" sz="2000" b="1" dirty="0">
              <a:latin typeface="Calibri"/>
              <a:ea typeface="Verdana"/>
              <a:cs typeface="Calibri"/>
            </a:endParaRPr>
          </a:p>
          <a:p>
            <a:pPr marL="342900" indent="-342900" algn="just" defTabSz="795528">
              <a:spcAft>
                <a:spcPts val="600"/>
              </a:spcAft>
              <a:buAutoNum type="arabicPeriod"/>
            </a:pPr>
            <a:r>
              <a:rPr lang="en-US" kern="1200" dirty="0">
                <a:latin typeface="Calibri"/>
                <a:ea typeface="Verdana"/>
                <a:cs typeface="Calibri"/>
              </a:rPr>
              <a:t>Dave (</a:t>
            </a:r>
            <a:r>
              <a:rPr lang="en-US" b="1" dirty="0">
                <a:latin typeface="Calibri"/>
                <a:ea typeface="Verdana"/>
                <a:cs typeface="Calibri"/>
              </a:rPr>
              <a:t>do</a:t>
            </a:r>
            <a:r>
              <a:rPr lang="en-US" kern="1200" dirty="0">
                <a:latin typeface="Calibri"/>
                <a:ea typeface="Verdana"/>
                <a:cs typeface="Calibri"/>
              </a:rPr>
              <a:t>) his homework when you</a:t>
            </a:r>
            <a:r>
              <a:rPr lang="en-US" dirty="0">
                <a:latin typeface="Calibri"/>
                <a:ea typeface="Verdana"/>
                <a:cs typeface="Calibri"/>
              </a:rPr>
              <a:t> called. He needed my help. That’s why I didn’t answer. </a:t>
            </a:r>
            <a:endParaRPr lang="en-US" kern="1200" dirty="0">
              <a:latin typeface="Calibri"/>
              <a:ea typeface="Verdana"/>
              <a:cs typeface="Calibri"/>
            </a:endParaRPr>
          </a:p>
          <a:p>
            <a:pPr algn="just" defTabSz="795528">
              <a:spcAft>
                <a:spcPts val="600"/>
              </a:spcAft>
            </a:pPr>
            <a:endParaRPr lang="fr-FR" dirty="0">
              <a:latin typeface="Calibri"/>
              <a:ea typeface="Verdana"/>
              <a:cs typeface="Calibri"/>
            </a:endParaRPr>
          </a:p>
          <a:p>
            <a:pPr algn="just" defTabSz="795528">
              <a:spcAft>
                <a:spcPts val="600"/>
              </a:spcAft>
            </a:pPr>
            <a:r>
              <a:rPr lang="en-US" dirty="0">
                <a:latin typeface="Calibri"/>
                <a:ea typeface="Verdana"/>
                <a:cs typeface="Calibri"/>
              </a:rPr>
              <a:t>2. You wouldn’t have missed the bus if you (</a:t>
            </a:r>
            <a:r>
              <a:rPr lang="en-US" b="1" dirty="0">
                <a:latin typeface="Calibri"/>
                <a:ea typeface="Verdana"/>
                <a:cs typeface="Calibri"/>
              </a:rPr>
              <a:t>forget not</a:t>
            </a:r>
            <a:r>
              <a:rPr lang="en-US" dirty="0">
                <a:latin typeface="Calibri"/>
                <a:ea typeface="Verdana"/>
                <a:cs typeface="Calibri"/>
              </a:rPr>
              <a:t>) to set the alarm clock.</a:t>
            </a:r>
          </a:p>
          <a:p>
            <a:pPr algn="just" defTabSz="795528">
              <a:spcAft>
                <a:spcPts val="600"/>
              </a:spcAft>
            </a:pPr>
            <a:endParaRPr lang="en-US" dirty="0">
              <a:latin typeface="Calibri"/>
              <a:ea typeface="Verdana"/>
              <a:cs typeface="Calibri"/>
            </a:endParaRPr>
          </a:p>
          <a:p>
            <a:pPr algn="just" defTabSz="795528">
              <a:spcAft>
                <a:spcPts val="600"/>
              </a:spcAft>
            </a:pPr>
            <a:r>
              <a:rPr lang="en-US" dirty="0">
                <a:latin typeface="Calibri"/>
                <a:ea typeface="Verdana"/>
                <a:cs typeface="Calibri"/>
              </a:rPr>
              <a:t>3. Tom (</a:t>
            </a:r>
            <a:r>
              <a:rPr lang="en-US" b="1" dirty="0">
                <a:latin typeface="Calibri"/>
                <a:ea typeface="Verdana"/>
                <a:cs typeface="Calibri"/>
              </a:rPr>
              <a:t>be</a:t>
            </a:r>
            <a:r>
              <a:rPr lang="en-US" dirty="0">
                <a:latin typeface="Calibri"/>
                <a:ea typeface="Verdana"/>
                <a:cs typeface="Calibri"/>
              </a:rPr>
              <a:t>) in hospital for a week now. Poor him. I hope he’ll be home soon. </a:t>
            </a:r>
          </a:p>
          <a:p>
            <a:pPr algn="just" defTabSz="795528">
              <a:spcAft>
                <a:spcPts val="600"/>
              </a:spcAft>
            </a:pPr>
            <a:endParaRPr lang="en-GB" kern="1200" dirty="0">
              <a:latin typeface="Calibri"/>
              <a:ea typeface="Verdana"/>
              <a:cs typeface="Calibri"/>
            </a:endParaRPr>
          </a:p>
          <a:p>
            <a:pPr algn="just" defTabSz="795528">
              <a:spcAft>
                <a:spcPts val="600"/>
              </a:spcAft>
            </a:pPr>
            <a:r>
              <a:rPr lang="en-GB" dirty="0">
                <a:latin typeface="Calibri"/>
                <a:ea typeface="Verdana"/>
                <a:cs typeface="Calibri"/>
              </a:rPr>
              <a:t>4. </a:t>
            </a:r>
            <a:r>
              <a:rPr lang="en-GB" kern="1200" dirty="0">
                <a:latin typeface="Calibri"/>
                <a:ea typeface="Verdana"/>
                <a:cs typeface="Calibri"/>
              </a:rPr>
              <a:t>The meeting (</a:t>
            </a:r>
            <a:r>
              <a:rPr lang="en-GB" b="1" kern="1200" dirty="0">
                <a:latin typeface="Calibri"/>
                <a:ea typeface="Verdana"/>
                <a:cs typeface="Calibri"/>
              </a:rPr>
              <a:t>hold</a:t>
            </a:r>
            <a:r>
              <a:rPr lang="en-GB" kern="1200" dirty="0">
                <a:latin typeface="Calibri"/>
                <a:ea typeface="Verdana"/>
                <a:cs typeface="Calibri"/>
              </a:rPr>
              <a:t>) in the manager’s office at this very moment.</a:t>
            </a:r>
            <a:endParaRPr lang="fr-FR" dirty="0">
              <a:latin typeface="Calibri"/>
              <a:ea typeface="Verdana"/>
              <a:cs typeface="Calibri"/>
            </a:endParaRPr>
          </a:p>
          <a:p>
            <a:pPr algn="just" defTabSz="795528">
              <a:spcAft>
                <a:spcPts val="600"/>
              </a:spcAft>
            </a:pPr>
            <a:endParaRPr lang="en-GB" kern="1200" dirty="0">
              <a:latin typeface="Calibri"/>
              <a:ea typeface="Verdana"/>
              <a:cs typeface="Calibri"/>
            </a:endParaRPr>
          </a:p>
          <a:p>
            <a:pPr algn="just" defTabSz="795528">
              <a:spcAft>
                <a:spcPts val="600"/>
              </a:spcAft>
            </a:pPr>
            <a:r>
              <a:rPr lang="en-GB" dirty="0">
                <a:latin typeface="Calibri"/>
                <a:ea typeface="Verdana"/>
                <a:cs typeface="Calibri"/>
              </a:rPr>
              <a:t>5. </a:t>
            </a:r>
            <a:r>
              <a:rPr lang="en-GB" kern="1200" dirty="0">
                <a:latin typeface="Calibri"/>
                <a:ea typeface="Verdana"/>
                <a:cs typeface="Calibri"/>
              </a:rPr>
              <a:t>I’ve had a driving licence since I (</a:t>
            </a:r>
            <a:r>
              <a:rPr lang="en-GB" b="1" kern="1200" dirty="0">
                <a:latin typeface="Calibri"/>
                <a:ea typeface="Verdana"/>
                <a:cs typeface="Calibri"/>
              </a:rPr>
              <a:t>be</a:t>
            </a:r>
            <a:r>
              <a:rPr lang="en-GB" kern="1200" dirty="0">
                <a:latin typeface="Calibri"/>
                <a:ea typeface="Verdana"/>
                <a:cs typeface="Calibri"/>
              </a:rPr>
              <a:t>) eighteen.</a:t>
            </a:r>
            <a:endParaRPr lang="fr-FR" kern="1200" dirty="0">
              <a:latin typeface="Calibri"/>
              <a:ea typeface="Verdana"/>
              <a:cs typeface="Calibri"/>
            </a:endParaRPr>
          </a:p>
          <a:p>
            <a:pPr>
              <a:spcAft>
                <a:spcPts val="600"/>
              </a:spcAft>
            </a:pP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365A70-08C4-F868-1910-CC3FB5CE9603}"/>
              </a:ext>
            </a:extLst>
          </p:cNvPr>
          <p:cNvSpPr>
            <a:spLocks/>
          </p:cNvSpPr>
          <p:nvPr/>
        </p:nvSpPr>
        <p:spPr>
          <a:xfrm>
            <a:off x="681503" y="6246014"/>
            <a:ext cx="5361757" cy="320986"/>
          </a:xfrm>
          <a:prstGeom prst="rect">
            <a:avLst/>
          </a:prstGeom>
        </p:spPr>
        <p:txBody>
          <a:bodyPr/>
          <a:lstStyle/>
          <a:p>
            <a:pPr defTabSz="795528">
              <a:spcAft>
                <a:spcPts val="600"/>
              </a:spcAft>
            </a:pP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B90C67-D59A-401D-ADB7-3AC3D2666B91}"/>
              </a:ext>
            </a:extLst>
          </p:cNvPr>
          <p:cNvSpPr>
            <a:spLocks/>
          </p:cNvSpPr>
          <p:nvPr/>
        </p:nvSpPr>
        <p:spPr>
          <a:xfrm>
            <a:off x="10320292" y="4766966"/>
            <a:ext cx="466240" cy="320986"/>
          </a:xfrm>
          <a:prstGeom prst="rect">
            <a:avLst/>
          </a:prstGeom>
        </p:spPr>
        <p:txBody>
          <a:bodyPr/>
          <a:lstStyle/>
          <a:p>
            <a:pPr defTabSz="795528">
              <a:spcAft>
                <a:spcPts val="600"/>
              </a:spcAft>
            </a:pPr>
            <a:fld id="{CB1E4CB7-CB13-4810-BF18-BE31AFC64F93}" type="slidenum">
              <a:rPr lang="en-US" sz="156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defTabSz="795528"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8ED57BB-BAD8-4D2F-5F41-3FC19FD14CB4}"/>
              </a:ext>
            </a:extLst>
          </p:cNvPr>
          <p:cNvSpPr txBox="1"/>
          <p:nvPr/>
        </p:nvSpPr>
        <p:spPr>
          <a:xfrm>
            <a:off x="6800790" y="2071187"/>
            <a:ext cx="448656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err="1">
                <a:solidFill>
                  <a:srgbClr val="0070C0"/>
                </a:solidFill>
              </a:rPr>
              <a:t>was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>
                <a:solidFill>
                  <a:srgbClr val="0070C0"/>
                </a:solidFill>
              </a:rPr>
              <a:t>doing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(=PAST CONTINUOUS)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5B3200-A213-EE6D-F194-425AE04C5D5E}"/>
              </a:ext>
            </a:extLst>
          </p:cNvPr>
          <p:cNvSpPr txBox="1"/>
          <p:nvPr/>
        </p:nvSpPr>
        <p:spPr>
          <a:xfrm>
            <a:off x="6826085" y="2989353"/>
            <a:ext cx="448656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err="1">
                <a:solidFill>
                  <a:srgbClr val="0070C0"/>
                </a:solidFill>
              </a:rPr>
              <a:t>hadn’t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>
                <a:solidFill>
                  <a:srgbClr val="0070C0"/>
                </a:solidFill>
              </a:rPr>
              <a:t>forgotten</a:t>
            </a:r>
            <a:r>
              <a:rPr lang="fr-FR" dirty="0"/>
              <a:t> ( 3rd CONDITIONAL)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44E0A70-1320-AD5A-D769-5F83EBAA2791}"/>
              </a:ext>
            </a:extLst>
          </p:cNvPr>
          <p:cNvSpPr txBox="1"/>
          <p:nvPr/>
        </p:nvSpPr>
        <p:spPr>
          <a:xfrm>
            <a:off x="6876942" y="3756063"/>
            <a:ext cx="448656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rgbClr val="0070C0"/>
                </a:solidFill>
              </a:rPr>
              <a:t>has been </a:t>
            </a:r>
            <a:r>
              <a:rPr lang="fr-FR" dirty="0"/>
              <a:t>( PRESENT PERFECT)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AD3E963-1446-627B-51D5-4E3FDDEDCAE3}"/>
              </a:ext>
            </a:extLst>
          </p:cNvPr>
          <p:cNvSpPr txBox="1"/>
          <p:nvPr/>
        </p:nvSpPr>
        <p:spPr>
          <a:xfrm>
            <a:off x="6876943" y="4508539"/>
            <a:ext cx="448656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err="1">
                <a:solidFill>
                  <a:srgbClr val="0070C0"/>
                </a:solidFill>
              </a:rPr>
              <a:t>is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>
                <a:solidFill>
                  <a:srgbClr val="0070C0"/>
                </a:solidFill>
              </a:rPr>
              <a:t>being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>
                <a:solidFill>
                  <a:srgbClr val="0070C0"/>
                </a:solidFill>
              </a:rPr>
              <a:t>held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( PASSIVE VOICE + PRESENT CONTINUOUS)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9726FB2-A084-60CB-C3B3-5673243D8C7B}"/>
              </a:ext>
            </a:extLst>
          </p:cNvPr>
          <p:cNvSpPr txBox="1"/>
          <p:nvPr/>
        </p:nvSpPr>
        <p:spPr>
          <a:xfrm>
            <a:off x="6876944" y="5357598"/>
            <a:ext cx="448656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err="1">
                <a:solidFill>
                  <a:srgbClr val="0070C0"/>
                </a:solidFill>
              </a:rPr>
              <a:t>was</a:t>
            </a:r>
            <a:r>
              <a:rPr lang="fr-FR" dirty="0"/>
              <a:t> ( SIMPLE PAST)</a:t>
            </a:r>
          </a:p>
        </p:txBody>
      </p:sp>
    </p:spTree>
    <p:extLst>
      <p:ext uri="{BB962C8B-B14F-4D97-AF65-F5344CB8AC3E}">
        <p14:creationId xmlns:p14="http://schemas.microsoft.com/office/powerpoint/2010/main" val="138189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PrismaticVTI">
  <a:themeElements>
    <a:clrScheme name="AnalogousFromLightSeedLeftStep">
      <a:dk1>
        <a:srgbClr val="000000"/>
      </a:dk1>
      <a:lt1>
        <a:srgbClr val="FFFFFF"/>
      </a:lt1>
      <a:dk2>
        <a:srgbClr val="24393F"/>
      </a:dk2>
      <a:lt2>
        <a:srgbClr val="E8E8E2"/>
      </a:lt2>
      <a:accent1>
        <a:srgbClr val="8985D7"/>
      </a:accent1>
      <a:accent2>
        <a:srgbClr val="6A90CE"/>
      </a:accent2>
      <a:accent3>
        <a:srgbClr val="5AAEC3"/>
      </a:accent3>
      <a:accent4>
        <a:srgbClr val="5DB4A2"/>
      </a:accent4>
      <a:accent5>
        <a:srgbClr val="68B484"/>
      </a:accent5>
      <a:accent6>
        <a:srgbClr val="62B65E"/>
      </a:accent6>
      <a:hlink>
        <a:srgbClr val="848651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9160E5E644D34D8ABD6174A7E72CBB" ma:contentTypeVersion="6" ma:contentTypeDescription="Crée un document." ma:contentTypeScope="" ma:versionID="608dd55f0f6105aaff09e4fd9546a60c">
  <xsd:schema xmlns:xsd="http://www.w3.org/2001/XMLSchema" xmlns:xs="http://www.w3.org/2001/XMLSchema" xmlns:p="http://schemas.microsoft.com/office/2006/metadata/properties" xmlns:ns2="c1fdba50-270e-404c-b01a-862f8cd62dd5" xmlns:ns3="4fe6b566-b051-413d-b578-602944578ad7" targetNamespace="http://schemas.microsoft.com/office/2006/metadata/properties" ma:root="true" ma:fieldsID="256adfd38b1f5c677b146cfe27f52f7f" ns2:_="" ns3:_="">
    <xsd:import namespace="c1fdba50-270e-404c-b01a-862f8cd62dd5"/>
    <xsd:import namespace="4fe6b566-b051-413d-b578-602944578a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ba50-270e-404c-b01a-862f8cd62d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6b566-b051-413d-b578-602944578ad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fe6b566-b051-413d-b578-602944578ad7">
      <UserInfo>
        <DisplayName>Marielle Henriet</DisplayName>
        <AccountId>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3BB02A4-2B89-4CEA-954B-1095686B9A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BDF9EF-0609-4703-8F03-71AC57FED2E9}">
  <ds:schemaRefs>
    <ds:schemaRef ds:uri="4fe6b566-b051-413d-b578-602944578ad7"/>
    <ds:schemaRef ds:uri="c1fdba50-270e-404c-b01a-862f8cd62dd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1A03F31-1A37-428A-842A-341939895A3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fdba50-270e-404c-b01a-862f8cd62dd5"/>
    <ds:schemaRef ds:uri="http://purl.org/dc/elements/1.1/"/>
    <ds:schemaRef ds:uri="http://schemas.microsoft.com/office/2006/metadata/properties"/>
    <ds:schemaRef ds:uri="4fe6b566-b051-413d-b578-602944578ad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516</Words>
  <Application>Microsoft Office PowerPoint</Application>
  <PresentationFormat>Grand écran</PresentationFormat>
  <Paragraphs>57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Aharoni</vt:lpstr>
      <vt:lpstr>Arial</vt:lpstr>
      <vt:lpstr>Avenir Next LT Pro</vt:lpstr>
      <vt:lpstr>Calibri</vt:lpstr>
      <vt:lpstr>Times New Roman</vt:lpstr>
      <vt:lpstr>Verdana</vt:lpstr>
      <vt:lpstr>PrismaticVTI</vt:lpstr>
      <vt:lpstr>Grammar </vt:lpstr>
      <vt:lpstr>II. Grammar 1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Fanny Desterbecq</dc:creator>
  <cp:lastModifiedBy>Marielle Henriet</cp:lastModifiedBy>
  <cp:revision>54</cp:revision>
  <dcterms:created xsi:type="dcterms:W3CDTF">2024-01-11T07:42:07Z</dcterms:created>
  <dcterms:modified xsi:type="dcterms:W3CDTF">2025-04-16T07:45:24Z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0x010100BD9160E5E644D34D8ABD6174A7E72CBB</vt:lpwstr>
  </property>
</Properties>
</file>