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5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33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6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5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206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4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7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3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0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4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60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81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ENGLISH +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635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Past</a:t>
            </a:r>
            <a:r>
              <a:rPr lang="fr-BE" dirty="0"/>
              <a:t> </a:t>
            </a:r>
            <a:r>
              <a:rPr lang="fr-BE" dirty="0" err="1"/>
              <a:t>tenses</a:t>
            </a:r>
            <a:r>
              <a:rPr lang="fr-BE" dirty="0"/>
              <a:t> – </a:t>
            </a:r>
            <a:r>
              <a:rPr lang="fr-BE" dirty="0" err="1"/>
              <a:t>Choose</a:t>
            </a:r>
            <a:r>
              <a:rPr lang="fr-BE" dirty="0"/>
              <a:t> the correct </a:t>
            </a:r>
            <a:r>
              <a:rPr lang="fr-BE" dirty="0" err="1"/>
              <a:t>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878676"/>
            <a:ext cx="11571315" cy="497932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……………………………….. when you left the house?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it rain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it raining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 rained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Joanne……………………………….. Luis for years but she recognized him immediately.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didn’t saw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wasn’t seeing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hadn’t seen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Sarah's parents ……………………………….. for her when she got home.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waiting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wasn’t waiting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waited</a:t>
            </a:r>
          </a:p>
          <a:p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584653" y="2487169"/>
            <a:ext cx="2477195" cy="541989"/>
          </a:xfrm>
          <a:prstGeom prst="ellipse">
            <a:avLst/>
          </a:prstGeom>
          <a:noFill/>
          <a:ln w="666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84652" y="4322618"/>
            <a:ext cx="2477195" cy="541989"/>
          </a:xfrm>
          <a:prstGeom prst="ellipse">
            <a:avLst/>
          </a:prstGeom>
          <a:noFill/>
          <a:ln w="666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84652" y="5152230"/>
            <a:ext cx="2477195" cy="541989"/>
          </a:xfrm>
          <a:prstGeom prst="ellipse">
            <a:avLst/>
          </a:prstGeom>
          <a:noFill/>
          <a:ln w="666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34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Past</a:t>
            </a:r>
            <a:r>
              <a:rPr lang="fr-BE" dirty="0"/>
              <a:t> </a:t>
            </a:r>
            <a:r>
              <a:rPr lang="fr-BE" dirty="0" err="1"/>
              <a:t>tenses</a:t>
            </a:r>
            <a:r>
              <a:rPr lang="fr-BE" dirty="0"/>
              <a:t> – </a:t>
            </a:r>
            <a:r>
              <a:rPr lang="fr-BE" dirty="0" err="1"/>
              <a:t>Choose</a:t>
            </a:r>
            <a:r>
              <a:rPr lang="fr-BE" dirty="0"/>
              <a:t> the correct </a:t>
            </a:r>
            <a:r>
              <a:rPr lang="fr-BE" dirty="0" err="1"/>
              <a:t>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878676"/>
            <a:ext cx="11571315" cy="497932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music ……………………………….. when the curtains opened.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already starting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 already started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already start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I (arrive) ……………………………….. at the party, everybody (dance) ………………………………..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arrived – was dancing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arrived – danced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arriving – danced</a:t>
            </a:r>
          </a:p>
          <a:p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584652" y="2508367"/>
            <a:ext cx="3887594" cy="541989"/>
          </a:xfrm>
          <a:prstGeom prst="ellipse">
            <a:avLst/>
          </a:prstGeom>
          <a:noFill/>
          <a:ln w="666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32509" y="3627902"/>
            <a:ext cx="4569239" cy="541989"/>
          </a:xfrm>
          <a:prstGeom prst="ellipse">
            <a:avLst/>
          </a:prstGeom>
          <a:noFill/>
          <a:ln w="666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4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Past</a:t>
            </a:r>
            <a:r>
              <a:rPr lang="fr-BE" dirty="0"/>
              <a:t> </a:t>
            </a:r>
            <a:r>
              <a:rPr lang="fr-BE" dirty="0" err="1"/>
              <a:t>tenses</a:t>
            </a:r>
            <a:r>
              <a:rPr lang="fr-BE" dirty="0"/>
              <a:t> – </a:t>
            </a:r>
            <a:r>
              <a:rPr lang="fr-BE" dirty="0" err="1"/>
              <a:t>Fill</a:t>
            </a:r>
            <a:r>
              <a:rPr lang="fr-BE" dirty="0"/>
              <a:t> in the </a:t>
            </a:r>
            <a:r>
              <a:rPr lang="fr-BE" dirty="0" err="1"/>
              <a:t>blanks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878676"/>
            <a:ext cx="11571315" cy="497932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brother ……………………………………. (get) married last year.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We……………………………………. (have) dinner when Sally called.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got to the cinema late and the film …………………………………….(start) when he arrived.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was driving home when the accident ……………………………………. (happen).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…………………………………….(you / watch) TV when I phoned?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knew the answer but I ……………………………………. (not know) how to 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phrase it.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23504" y="1611806"/>
            <a:ext cx="317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 err="1">
                <a:solidFill>
                  <a:srgbClr val="92D050"/>
                </a:solidFill>
              </a:rPr>
              <a:t>got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1127" y="2175545"/>
            <a:ext cx="317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 err="1">
                <a:solidFill>
                  <a:srgbClr val="92D050"/>
                </a:solidFill>
              </a:rPr>
              <a:t>were</a:t>
            </a:r>
            <a:r>
              <a:rPr lang="fr-BE" sz="3600" dirty="0">
                <a:solidFill>
                  <a:srgbClr val="92D050"/>
                </a:solidFill>
              </a:rPr>
              <a:t> </a:t>
            </a:r>
            <a:r>
              <a:rPr lang="fr-BE" sz="3600" dirty="0" err="1">
                <a:solidFill>
                  <a:srgbClr val="92D050"/>
                </a:solidFill>
              </a:rPr>
              <a:t>having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7246" y="2717921"/>
            <a:ext cx="317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 err="1">
                <a:solidFill>
                  <a:srgbClr val="92D050"/>
                </a:solidFill>
              </a:rPr>
              <a:t>had</a:t>
            </a:r>
            <a:r>
              <a:rPr lang="fr-BE" sz="3600" dirty="0">
                <a:solidFill>
                  <a:srgbClr val="92D050"/>
                </a:solidFill>
              </a:rPr>
              <a:t> </a:t>
            </a:r>
            <a:r>
              <a:rPr lang="fr-BE" sz="3600" dirty="0" err="1">
                <a:solidFill>
                  <a:srgbClr val="92D050"/>
                </a:solidFill>
              </a:rPr>
              <a:t>started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8966" y="3178753"/>
            <a:ext cx="317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 err="1">
                <a:solidFill>
                  <a:srgbClr val="92D050"/>
                </a:solidFill>
              </a:rPr>
              <a:t>happened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088" y="3820056"/>
            <a:ext cx="369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>
                <a:solidFill>
                  <a:srgbClr val="92D050"/>
                </a:solidFill>
              </a:rPr>
              <a:t>Were</a:t>
            </a:r>
            <a:r>
              <a:rPr lang="fr-BE" sz="2400" dirty="0">
                <a:solidFill>
                  <a:srgbClr val="92D050"/>
                </a:solidFill>
              </a:rPr>
              <a:t> </a:t>
            </a:r>
            <a:r>
              <a:rPr lang="fr-BE" sz="2400" dirty="0" err="1">
                <a:solidFill>
                  <a:srgbClr val="92D050"/>
                </a:solidFill>
              </a:rPr>
              <a:t>you</a:t>
            </a:r>
            <a:r>
              <a:rPr lang="fr-BE" sz="2400" dirty="0">
                <a:solidFill>
                  <a:srgbClr val="92D050"/>
                </a:solidFill>
              </a:rPr>
              <a:t> </a:t>
            </a:r>
            <a:r>
              <a:rPr lang="fr-BE" sz="2400" dirty="0" err="1">
                <a:solidFill>
                  <a:srgbClr val="92D050"/>
                </a:solidFill>
              </a:rPr>
              <a:t>watching</a:t>
            </a:r>
            <a:endParaRPr lang="en-GB" sz="2400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4089" y="4200487"/>
            <a:ext cx="369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 err="1">
                <a:solidFill>
                  <a:srgbClr val="92D050"/>
                </a:solidFill>
              </a:rPr>
              <a:t>didn‘t</a:t>
            </a:r>
            <a:r>
              <a:rPr lang="fr-BE" sz="3600" dirty="0">
                <a:solidFill>
                  <a:srgbClr val="92D050"/>
                </a:solidFill>
              </a:rPr>
              <a:t> know</a:t>
            </a:r>
            <a:endParaRPr lang="en-GB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Past</a:t>
            </a:r>
            <a:r>
              <a:rPr lang="fr-BE" dirty="0"/>
              <a:t> </a:t>
            </a:r>
            <a:r>
              <a:rPr lang="fr-BE" dirty="0" err="1"/>
              <a:t>tenses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2432304"/>
            <a:ext cx="10488169" cy="3877056"/>
          </a:xfrm>
        </p:spPr>
        <p:txBody>
          <a:bodyPr/>
          <a:lstStyle/>
          <a:p>
            <a:r>
              <a:rPr lang="fr-BE" sz="2400" u="sng" dirty="0"/>
              <a:t>Match </a:t>
            </a:r>
            <a:r>
              <a:rPr lang="fr-BE" sz="2400" u="sng" dirty="0" err="1"/>
              <a:t>each</a:t>
            </a:r>
            <a:r>
              <a:rPr lang="fr-BE" sz="2400" u="sng" dirty="0"/>
              <a:t> </a:t>
            </a:r>
            <a:r>
              <a:rPr lang="fr-BE" sz="2400" u="sng" dirty="0" err="1"/>
              <a:t>picture</a:t>
            </a:r>
            <a:r>
              <a:rPr lang="fr-BE" sz="2400" u="sng" dirty="0"/>
              <a:t> </a:t>
            </a:r>
            <a:r>
              <a:rPr lang="fr-BE" sz="2400" u="sng" dirty="0" err="1"/>
              <a:t>with</a:t>
            </a:r>
            <a:r>
              <a:rPr lang="fr-BE" sz="2400" u="sng" dirty="0"/>
              <a:t> one of </a:t>
            </a:r>
            <a:r>
              <a:rPr lang="fr-BE" sz="2400" u="sng" dirty="0" err="1"/>
              <a:t>these</a:t>
            </a:r>
            <a:r>
              <a:rPr lang="fr-BE" sz="2400" u="sng" dirty="0"/>
              <a:t> sentences:</a:t>
            </a:r>
          </a:p>
          <a:p>
            <a:pPr marL="457200" indent="-457200">
              <a:buFont typeface="+mj-lt"/>
              <a:buAutoNum type="alphaUcPeriod"/>
            </a:pPr>
            <a:r>
              <a:rPr lang="fr-BE" sz="2400" dirty="0" err="1"/>
              <a:t>When</a:t>
            </a:r>
            <a:r>
              <a:rPr lang="fr-BE" sz="2400" dirty="0"/>
              <a:t> Sylvia </a:t>
            </a:r>
            <a:r>
              <a:rPr lang="fr-BE" sz="2400" dirty="0" err="1"/>
              <a:t>arrived</a:t>
            </a:r>
            <a:r>
              <a:rPr lang="fr-BE" sz="2400" dirty="0"/>
              <a:t> at 8.00 pm, Tim </a:t>
            </a:r>
            <a:r>
              <a:rPr lang="fr-BE" sz="2400" dirty="0" err="1"/>
              <a:t>cooked</a:t>
            </a:r>
            <a:r>
              <a:rPr lang="fr-BE" sz="2400" dirty="0"/>
              <a:t> the </a:t>
            </a:r>
            <a:r>
              <a:rPr lang="fr-BE" sz="2400" dirty="0" err="1"/>
              <a:t>dinner</a:t>
            </a:r>
            <a:r>
              <a:rPr lang="fr-BE" sz="2400" dirty="0"/>
              <a:t>.</a:t>
            </a:r>
          </a:p>
          <a:p>
            <a:pPr marL="457200" indent="-457200">
              <a:buFont typeface="+mj-lt"/>
              <a:buAutoNum type="alphaUcPeriod"/>
            </a:pPr>
            <a:r>
              <a:rPr lang="fr-BE" sz="2400" dirty="0" err="1"/>
              <a:t>When</a:t>
            </a:r>
            <a:r>
              <a:rPr lang="fr-BE" sz="2400" dirty="0"/>
              <a:t> Sylvia </a:t>
            </a:r>
            <a:r>
              <a:rPr lang="fr-BE" sz="2400" dirty="0" err="1"/>
              <a:t>arrived</a:t>
            </a:r>
            <a:r>
              <a:rPr lang="fr-BE" sz="2400" dirty="0"/>
              <a:t> at 8.00 pm, Tim </a:t>
            </a:r>
            <a:r>
              <a:rPr lang="fr-BE" sz="2400" dirty="0" err="1"/>
              <a:t>was</a:t>
            </a:r>
            <a:r>
              <a:rPr lang="fr-BE" sz="2400" dirty="0"/>
              <a:t> cooking the </a:t>
            </a:r>
            <a:r>
              <a:rPr lang="fr-BE" sz="2400" dirty="0" err="1"/>
              <a:t>dinner</a:t>
            </a:r>
            <a:r>
              <a:rPr lang="fr-BE" sz="2400" dirty="0"/>
              <a:t>.</a:t>
            </a:r>
          </a:p>
          <a:p>
            <a:pPr marL="457200" indent="-457200">
              <a:buFont typeface="+mj-lt"/>
              <a:buAutoNum type="alphaUcPeriod"/>
            </a:pPr>
            <a:r>
              <a:rPr lang="fr-BE" sz="2400" dirty="0" err="1"/>
              <a:t>When</a:t>
            </a:r>
            <a:r>
              <a:rPr lang="fr-BE" sz="2400" dirty="0"/>
              <a:t> Sylvia </a:t>
            </a:r>
            <a:r>
              <a:rPr lang="fr-BE" sz="2400" dirty="0" err="1"/>
              <a:t>arrived</a:t>
            </a:r>
            <a:r>
              <a:rPr lang="fr-BE" sz="2400" dirty="0"/>
              <a:t> at 8.00 pm, Tim </a:t>
            </a:r>
            <a:r>
              <a:rPr lang="fr-BE" sz="2400" dirty="0" err="1"/>
              <a:t>had</a:t>
            </a:r>
            <a:r>
              <a:rPr lang="fr-BE" sz="2400" dirty="0"/>
              <a:t> </a:t>
            </a:r>
            <a:r>
              <a:rPr lang="fr-BE" sz="2400" dirty="0" err="1"/>
              <a:t>cooked</a:t>
            </a:r>
            <a:r>
              <a:rPr lang="fr-BE" sz="2400" dirty="0"/>
              <a:t> the </a:t>
            </a:r>
            <a:r>
              <a:rPr lang="fr-BE" sz="2400" dirty="0" err="1"/>
              <a:t>dinner</a:t>
            </a:r>
            <a:r>
              <a:rPr lang="fr-BE" sz="2400" dirty="0"/>
              <a:t>.</a:t>
            </a:r>
          </a:p>
          <a:p>
            <a:pPr marL="457200" indent="-457200">
              <a:buFont typeface="+mj-lt"/>
              <a:buAutoNum type="alphaUcPeriod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67" t="23452" r="6399" b="17526"/>
          <a:stretch/>
        </p:blipFill>
        <p:spPr>
          <a:xfrm rot="5400000">
            <a:off x="6969977" y="1643670"/>
            <a:ext cx="6865693" cy="3578352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6" idx="2"/>
          </p:cNvCxnSpPr>
          <p:nvPr/>
        </p:nvCxnSpPr>
        <p:spPr>
          <a:xfrm>
            <a:off x="7662672" y="3191256"/>
            <a:ext cx="950976" cy="2415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208362" y="3659523"/>
            <a:ext cx="326038" cy="11308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208361" y="1920296"/>
            <a:ext cx="326039" cy="22715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28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Past</a:t>
            </a:r>
            <a:r>
              <a:rPr lang="fr-BE" dirty="0"/>
              <a:t> </a:t>
            </a:r>
            <a:r>
              <a:rPr lang="fr-BE" dirty="0" err="1"/>
              <a:t>tenses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When</a:t>
            </a:r>
            <a:r>
              <a:rPr lang="fr-BE" dirty="0"/>
              <a:t> Judy </a:t>
            </a:r>
            <a:r>
              <a:rPr lang="fr-BE" dirty="0" err="1"/>
              <a:t>called</a:t>
            </a:r>
            <a:r>
              <a:rPr lang="fr-BE" dirty="0"/>
              <a:t> Bree </a:t>
            </a:r>
            <a:r>
              <a:rPr lang="fr-BE" dirty="0" err="1"/>
              <a:t>was</a:t>
            </a:r>
            <a:r>
              <a:rPr lang="fr-BE" dirty="0"/>
              <a:t> </a:t>
            </a:r>
            <a:r>
              <a:rPr lang="fr-BE" dirty="0" err="1"/>
              <a:t>watching</a:t>
            </a:r>
            <a:r>
              <a:rPr lang="fr-BE" dirty="0"/>
              <a:t> TV and Tom </a:t>
            </a:r>
            <a:r>
              <a:rPr lang="fr-BE" dirty="0" err="1"/>
              <a:t>had</a:t>
            </a:r>
            <a:r>
              <a:rPr lang="fr-BE" dirty="0"/>
              <a:t> </a:t>
            </a:r>
            <a:r>
              <a:rPr lang="fr-BE" dirty="0" err="1"/>
              <a:t>finished</a:t>
            </a:r>
            <a:r>
              <a:rPr lang="fr-BE" dirty="0"/>
              <a:t> </a:t>
            </a:r>
            <a:r>
              <a:rPr lang="fr-BE" dirty="0" err="1"/>
              <a:t>his</a:t>
            </a:r>
            <a:r>
              <a:rPr lang="fr-BE" dirty="0"/>
              <a:t> </a:t>
            </a:r>
            <a:r>
              <a:rPr lang="fr-BE" dirty="0" err="1"/>
              <a:t>homework</a:t>
            </a:r>
            <a:r>
              <a:rPr lang="fr-BE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59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Past</a:t>
            </a:r>
            <a:r>
              <a:rPr lang="fr-BE" dirty="0"/>
              <a:t> </a:t>
            </a:r>
            <a:r>
              <a:rPr lang="fr-BE" dirty="0" err="1"/>
              <a:t>tenses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When</a:t>
            </a:r>
            <a:r>
              <a:rPr lang="fr-BE" dirty="0"/>
              <a:t> Judy </a:t>
            </a:r>
            <a:r>
              <a:rPr lang="fr-BE" dirty="0" err="1">
                <a:solidFill>
                  <a:srgbClr val="00B0F0"/>
                </a:solidFill>
              </a:rPr>
              <a:t>called</a:t>
            </a:r>
            <a:r>
              <a:rPr lang="fr-BE" dirty="0"/>
              <a:t> Bree </a:t>
            </a:r>
            <a:r>
              <a:rPr lang="fr-BE" dirty="0" err="1">
                <a:solidFill>
                  <a:srgbClr val="00B0F0"/>
                </a:solidFill>
              </a:rPr>
              <a:t>was</a:t>
            </a:r>
            <a:r>
              <a:rPr lang="fr-BE" dirty="0">
                <a:solidFill>
                  <a:srgbClr val="00B0F0"/>
                </a:solidFill>
              </a:rPr>
              <a:t> </a:t>
            </a:r>
            <a:r>
              <a:rPr lang="fr-BE" dirty="0" err="1">
                <a:solidFill>
                  <a:srgbClr val="00B0F0"/>
                </a:solidFill>
              </a:rPr>
              <a:t>watching</a:t>
            </a:r>
            <a:r>
              <a:rPr lang="fr-BE" dirty="0">
                <a:solidFill>
                  <a:srgbClr val="00B0F0"/>
                </a:solidFill>
              </a:rPr>
              <a:t> </a:t>
            </a:r>
            <a:r>
              <a:rPr lang="fr-BE" dirty="0"/>
              <a:t>TV and Tom </a:t>
            </a:r>
            <a:r>
              <a:rPr lang="fr-BE" dirty="0" err="1">
                <a:solidFill>
                  <a:srgbClr val="7030A0"/>
                </a:solidFill>
              </a:rPr>
              <a:t>had</a:t>
            </a:r>
            <a:r>
              <a:rPr lang="fr-BE" dirty="0">
                <a:solidFill>
                  <a:srgbClr val="7030A0"/>
                </a:solidFill>
              </a:rPr>
              <a:t> </a:t>
            </a:r>
            <a:r>
              <a:rPr lang="fr-BE" dirty="0" err="1">
                <a:solidFill>
                  <a:srgbClr val="7030A0"/>
                </a:solidFill>
              </a:rPr>
              <a:t>finished</a:t>
            </a:r>
            <a:r>
              <a:rPr lang="fr-BE" dirty="0">
                <a:solidFill>
                  <a:srgbClr val="7030A0"/>
                </a:solidFill>
              </a:rPr>
              <a:t> </a:t>
            </a:r>
            <a:r>
              <a:rPr lang="fr-BE" dirty="0" err="1"/>
              <a:t>his</a:t>
            </a:r>
            <a:r>
              <a:rPr lang="fr-BE" dirty="0"/>
              <a:t> </a:t>
            </a:r>
            <a:r>
              <a:rPr lang="fr-BE" dirty="0" err="1"/>
              <a:t>homework</a:t>
            </a:r>
            <a:r>
              <a:rPr lang="fr-BE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8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Past</a:t>
            </a:r>
            <a:r>
              <a:rPr lang="fr-BE" dirty="0"/>
              <a:t> </a:t>
            </a:r>
            <a:r>
              <a:rPr lang="fr-BE" dirty="0" err="1"/>
              <a:t>tenses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When</a:t>
            </a:r>
            <a:r>
              <a:rPr lang="fr-BE" dirty="0"/>
              <a:t> Judy </a:t>
            </a:r>
            <a:r>
              <a:rPr lang="fr-BE" dirty="0" err="1">
                <a:solidFill>
                  <a:srgbClr val="00B0F0"/>
                </a:solidFill>
              </a:rPr>
              <a:t>called</a:t>
            </a:r>
            <a:r>
              <a:rPr lang="fr-BE" dirty="0"/>
              <a:t> Bree </a:t>
            </a:r>
            <a:r>
              <a:rPr lang="fr-BE" dirty="0" err="1">
                <a:solidFill>
                  <a:srgbClr val="00B0F0"/>
                </a:solidFill>
              </a:rPr>
              <a:t>was</a:t>
            </a:r>
            <a:r>
              <a:rPr lang="fr-BE" dirty="0">
                <a:solidFill>
                  <a:srgbClr val="00B0F0"/>
                </a:solidFill>
              </a:rPr>
              <a:t> </a:t>
            </a:r>
            <a:r>
              <a:rPr lang="fr-BE" dirty="0" err="1">
                <a:solidFill>
                  <a:srgbClr val="00B0F0"/>
                </a:solidFill>
              </a:rPr>
              <a:t>watching</a:t>
            </a:r>
            <a:r>
              <a:rPr lang="fr-BE" dirty="0">
                <a:solidFill>
                  <a:srgbClr val="00B0F0"/>
                </a:solidFill>
              </a:rPr>
              <a:t> </a:t>
            </a:r>
            <a:r>
              <a:rPr lang="fr-BE" dirty="0"/>
              <a:t>TV and Tom </a:t>
            </a:r>
            <a:r>
              <a:rPr lang="fr-BE" dirty="0" err="1">
                <a:solidFill>
                  <a:srgbClr val="7030A0"/>
                </a:solidFill>
              </a:rPr>
              <a:t>had</a:t>
            </a:r>
            <a:r>
              <a:rPr lang="fr-BE" dirty="0">
                <a:solidFill>
                  <a:srgbClr val="7030A0"/>
                </a:solidFill>
              </a:rPr>
              <a:t> </a:t>
            </a:r>
            <a:r>
              <a:rPr lang="fr-BE" dirty="0" err="1">
                <a:solidFill>
                  <a:srgbClr val="7030A0"/>
                </a:solidFill>
              </a:rPr>
              <a:t>finished</a:t>
            </a:r>
            <a:r>
              <a:rPr lang="fr-BE" dirty="0">
                <a:solidFill>
                  <a:srgbClr val="7030A0"/>
                </a:solidFill>
              </a:rPr>
              <a:t> </a:t>
            </a:r>
            <a:r>
              <a:rPr lang="fr-BE" dirty="0" err="1"/>
              <a:t>his</a:t>
            </a:r>
            <a:r>
              <a:rPr lang="fr-BE" dirty="0"/>
              <a:t> </a:t>
            </a:r>
            <a:r>
              <a:rPr lang="fr-BE" dirty="0" err="1"/>
              <a:t>homework</a:t>
            </a:r>
            <a:r>
              <a:rPr lang="fr-BE" dirty="0"/>
              <a:t>.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29508" y="4783152"/>
            <a:ext cx="9214692" cy="49427"/>
          </a:xfrm>
          <a:prstGeom prst="straightConnector1">
            <a:avLst/>
          </a:prstGeom>
          <a:ln w="1270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696572" y="4330968"/>
            <a:ext cx="12357" cy="1189829"/>
          </a:xfrm>
          <a:prstGeom prst="line">
            <a:avLst/>
          </a:prstGeom>
          <a:ln w="190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11967" y="4333669"/>
            <a:ext cx="12357" cy="1189829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30453" y="5660768"/>
            <a:ext cx="155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</a:t>
            </a:r>
          </a:p>
        </p:txBody>
      </p:sp>
      <p:sp>
        <p:nvSpPr>
          <p:cNvPr id="8" name="Arc 7"/>
          <p:cNvSpPr/>
          <p:nvPr/>
        </p:nvSpPr>
        <p:spPr>
          <a:xfrm rot="10800000">
            <a:off x="3111318" y="3553729"/>
            <a:ext cx="4176584" cy="1809308"/>
          </a:xfrm>
          <a:prstGeom prst="arc">
            <a:avLst>
              <a:gd name="adj1" fmla="val 16200000"/>
              <a:gd name="adj2" fmla="val 20948351"/>
            </a:avLst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flipV="1">
            <a:off x="3123675" y="3553730"/>
            <a:ext cx="4176584" cy="1809308"/>
          </a:xfrm>
          <a:prstGeom prst="arc">
            <a:avLst>
              <a:gd name="adj1" fmla="val 16200000"/>
              <a:gd name="adj2" fmla="val 20948351"/>
            </a:avLst>
          </a:prstGeom>
          <a:ln w="1016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821835" y="4330967"/>
            <a:ext cx="12357" cy="1189829"/>
          </a:xfrm>
          <a:prstGeom prst="line">
            <a:avLst/>
          </a:prstGeom>
          <a:ln w="190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59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Past</a:t>
            </a:r>
            <a:r>
              <a:rPr lang="fr-BE" dirty="0"/>
              <a:t> </a:t>
            </a:r>
            <a:r>
              <a:rPr lang="fr-BE" dirty="0" err="1"/>
              <a:t>tenses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When</a:t>
            </a:r>
            <a:r>
              <a:rPr lang="fr-BE" dirty="0"/>
              <a:t> Judy </a:t>
            </a:r>
            <a:r>
              <a:rPr lang="fr-BE" dirty="0" err="1">
                <a:solidFill>
                  <a:srgbClr val="00B0F0"/>
                </a:solidFill>
              </a:rPr>
              <a:t>called</a:t>
            </a:r>
            <a:r>
              <a:rPr lang="fr-BE" dirty="0"/>
              <a:t> Bree </a:t>
            </a:r>
            <a:r>
              <a:rPr lang="fr-BE" dirty="0" err="1">
                <a:solidFill>
                  <a:srgbClr val="00B0F0"/>
                </a:solidFill>
              </a:rPr>
              <a:t>was</a:t>
            </a:r>
            <a:r>
              <a:rPr lang="fr-BE" dirty="0">
                <a:solidFill>
                  <a:srgbClr val="00B0F0"/>
                </a:solidFill>
              </a:rPr>
              <a:t> </a:t>
            </a:r>
            <a:r>
              <a:rPr lang="fr-BE" dirty="0" err="1">
                <a:solidFill>
                  <a:srgbClr val="00B0F0"/>
                </a:solidFill>
              </a:rPr>
              <a:t>watching</a:t>
            </a:r>
            <a:r>
              <a:rPr lang="fr-BE" dirty="0">
                <a:solidFill>
                  <a:srgbClr val="00B0F0"/>
                </a:solidFill>
              </a:rPr>
              <a:t> </a:t>
            </a:r>
            <a:r>
              <a:rPr lang="fr-BE" dirty="0"/>
              <a:t>TV and Tom </a:t>
            </a:r>
            <a:r>
              <a:rPr lang="fr-BE" dirty="0" err="1">
                <a:solidFill>
                  <a:srgbClr val="7030A0"/>
                </a:solidFill>
              </a:rPr>
              <a:t>had</a:t>
            </a:r>
            <a:r>
              <a:rPr lang="fr-BE" dirty="0">
                <a:solidFill>
                  <a:srgbClr val="7030A0"/>
                </a:solidFill>
              </a:rPr>
              <a:t> </a:t>
            </a:r>
            <a:r>
              <a:rPr lang="fr-BE" dirty="0" err="1">
                <a:solidFill>
                  <a:srgbClr val="7030A0"/>
                </a:solidFill>
              </a:rPr>
              <a:t>finished</a:t>
            </a:r>
            <a:r>
              <a:rPr lang="fr-BE" dirty="0">
                <a:solidFill>
                  <a:srgbClr val="7030A0"/>
                </a:solidFill>
              </a:rPr>
              <a:t> </a:t>
            </a:r>
            <a:r>
              <a:rPr lang="fr-BE" dirty="0" err="1"/>
              <a:t>his</a:t>
            </a:r>
            <a:r>
              <a:rPr lang="fr-BE" dirty="0"/>
              <a:t> </a:t>
            </a:r>
            <a:r>
              <a:rPr lang="fr-BE" dirty="0" err="1"/>
              <a:t>homework</a:t>
            </a:r>
            <a:r>
              <a:rPr lang="fr-BE" dirty="0"/>
              <a:t>.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29508" y="4783152"/>
            <a:ext cx="9214692" cy="49427"/>
          </a:xfrm>
          <a:prstGeom prst="straightConnector1">
            <a:avLst/>
          </a:prstGeom>
          <a:ln w="1270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696572" y="4330968"/>
            <a:ext cx="12357" cy="1189829"/>
          </a:xfrm>
          <a:prstGeom prst="line">
            <a:avLst/>
          </a:prstGeom>
          <a:ln w="190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11967" y="4333669"/>
            <a:ext cx="12357" cy="1189829"/>
          </a:xfrm>
          <a:prstGeom prst="line">
            <a:avLst/>
          </a:prstGeom>
          <a:ln w="190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30453" y="5660768"/>
            <a:ext cx="155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</a:t>
            </a:r>
          </a:p>
        </p:txBody>
      </p:sp>
      <p:sp>
        <p:nvSpPr>
          <p:cNvPr id="8" name="Arc 7"/>
          <p:cNvSpPr/>
          <p:nvPr/>
        </p:nvSpPr>
        <p:spPr>
          <a:xfrm rot="10800000">
            <a:off x="3111318" y="3553729"/>
            <a:ext cx="4176584" cy="1809308"/>
          </a:xfrm>
          <a:prstGeom prst="arc">
            <a:avLst>
              <a:gd name="adj1" fmla="val 16200000"/>
              <a:gd name="adj2" fmla="val 20948351"/>
            </a:avLst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flipV="1">
            <a:off x="3123675" y="3553730"/>
            <a:ext cx="4176584" cy="1809308"/>
          </a:xfrm>
          <a:prstGeom prst="arc">
            <a:avLst>
              <a:gd name="adj1" fmla="val 16200000"/>
              <a:gd name="adj2" fmla="val 20948351"/>
            </a:avLst>
          </a:prstGeom>
          <a:ln w="1016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821835" y="4330967"/>
            <a:ext cx="12357" cy="1189829"/>
          </a:xfrm>
          <a:prstGeom prst="line">
            <a:avLst/>
          </a:prstGeom>
          <a:ln w="190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93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Past</a:t>
            </a:r>
            <a:r>
              <a:rPr lang="fr-BE" dirty="0"/>
              <a:t> </a:t>
            </a:r>
            <a:r>
              <a:rPr lang="fr-BE" dirty="0" err="1"/>
              <a:t>tenses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When</a:t>
            </a:r>
            <a:r>
              <a:rPr lang="fr-BE" dirty="0"/>
              <a:t> Judy </a:t>
            </a:r>
            <a:r>
              <a:rPr lang="fr-BE" dirty="0" err="1">
                <a:solidFill>
                  <a:srgbClr val="00B0F0"/>
                </a:solidFill>
              </a:rPr>
              <a:t>called</a:t>
            </a:r>
            <a:r>
              <a:rPr lang="fr-BE" dirty="0"/>
              <a:t> Bree </a:t>
            </a:r>
            <a:r>
              <a:rPr lang="fr-BE" dirty="0" err="1">
                <a:solidFill>
                  <a:srgbClr val="00B0F0"/>
                </a:solidFill>
              </a:rPr>
              <a:t>was</a:t>
            </a:r>
            <a:r>
              <a:rPr lang="fr-BE" dirty="0">
                <a:solidFill>
                  <a:srgbClr val="00B0F0"/>
                </a:solidFill>
              </a:rPr>
              <a:t> </a:t>
            </a:r>
            <a:r>
              <a:rPr lang="fr-BE" dirty="0" err="1">
                <a:solidFill>
                  <a:srgbClr val="00B0F0"/>
                </a:solidFill>
              </a:rPr>
              <a:t>watching</a:t>
            </a:r>
            <a:r>
              <a:rPr lang="fr-BE" dirty="0">
                <a:solidFill>
                  <a:srgbClr val="00B0F0"/>
                </a:solidFill>
              </a:rPr>
              <a:t> </a:t>
            </a:r>
            <a:r>
              <a:rPr lang="fr-BE" dirty="0"/>
              <a:t>TV and Tom </a:t>
            </a:r>
            <a:r>
              <a:rPr lang="fr-BE" dirty="0" err="1">
                <a:solidFill>
                  <a:srgbClr val="7030A0"/>
                </a:solidFill>
              </a:rPr>
              <a:t>had</a:t>
            </a:r>
            <a:r>
              <a:rPr lang="fr-BE" dirty="0">
                <a:solidFill>
                  <a:srgbClr val="7030A0"/>
                </a:solidFill>
              </a:rPr>
              <a:t> </a:t>
            </a:r>
            <a:r>
              <a:rPr lang="fr-BE" dirty="0" err="1">
                <a:solidFill>
                  <a:srgbClr val="7030A0"/>
                </a:solidFill>
              </a:rPr>
              <a:t>finished</a:t>
            </a:r>
            <a:r>
              <a:rPr lang="fr-BE" dirty="0">
                <a:solidFill>
                  <a:srgbClr val="7030A0"/>
                </a:solidFill>
              </a:rPr>
              <a:t> </a:t>
            </a:r>
            <a:r>
              <a:rPr lang="fr-BE" dirty="0" err="1"/>
              <a:t>his</a:t>
            </a:r>
            <a:r>
              <a:rPr lang="fr-BE" dirty="0"/>
              <a:t> </a:t>
            </a:r>
            <a:r>
              <a:rPr lang="fr-BE" dirty="0" err="1"/>
              <a:t>homework</a:t>
            </a:r>
            <a:r>
              <a:rPr lang="fr-BE" dirty="0"/>
              <a:t>.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29508" y="4783152"/>
            <a:ext cx="9214692" cy="49427"/>
          </a:xfrm>
          <a:prstGeom prst="straightConnector1">
            <a:avLst/>
          </a:prstGeom>
          <a:ln w="1270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696572" y="4330968"/>
            <a:ext cx="12357" cy="1189829"/>
          </a:xfrm>
          <a:prstGeom prst="line">
            <a:avLst/>
          </a:prstGeom>
          <a:ln w="190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11967" y="4333669"/>
            <a:ext cx="12357" cy="1189829"/>
          </a:xfrm>
          <a:prstGeom prst="line">
            <a:avLst/>
          </a:prstGeom>
          <a:ln w="190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30453" y="5660768"/>
            <a:ext cx="155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</a:t>
            </a:r>
          </a:p>
        </p:txBody>
      </p:sp>
      <p:sp>
        <p:nvSpPr>
          <p:cNvPr id="8" name="Arc 7"/>
          <p:cNvSpPr/>
          <p:nvPr/>
        </p:nvSpPr>
        <p:spPr>
          <a:xfrm rot="10800000">
            <a:off x="3111318" y="3553729"/>
            <a:ext cx="4176584" cy="1809308"/>
          </a:xfrm>
          <a:prstGeom prst="arc">
            <a:avLst>
              <a:gd name="adj1" fmla="val 16200000"/>
              <a:gd name="adj2" fmla="val 20948351"/>
            </a:avLst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flipV="1">
            <a:off x="3123675" y="3553730"/>
            <a:ext cx="4176584" cy="1809308"/>
          </a:xfrm>
          <a:prstGeom prst="arc">
            <a:avLst>
              <a:gd name="adj1" fmla="val 16200000"/>
              <a:gd name="adj2" fmla="val 20948351"/>
            </a:avLst>
          </a:prstGeom>
          <a:ln w="1016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821835" y="4330967"/>
            <a:ext cx="12357" cy="1189829"/>
          </a:xfrm>
          <a:prstGeom prst="line">
            <a:avLst/>
          </a:prstGeom>
          <a:ln w="190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40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Past</a:t>
            </a:r>
            <a:r>
              <a:rPr lang="fr-BE" dirty="0"/>
              <a:t> </a:t>
            </a:r>
            <a:r>
              <a:rPr lang="fr-BE" dirty="0" err="1"/>
              <a:t>tenses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When</a:t>
            </a:r>
            <a:r>
              <a:rPr lang="fr-BE" dirty="0"/>
              <a:t> Judy </a:t>
            </a:r>
            <a:r>
              <a:rPr lang="fr-BE" dirty="0" err="1">
                <a:solidFill>
                  <a:srgbClr val="00B0F0"/>
                </a:solidFill>
              </a:rPr>
              <a:t>called</a:t>
            </a:r>
            <a:r>
              <a:rPr lang="fr-BE" dirty="0"/>
              <a:t> Bree </a:t>
            </a:r>
            <a:r>
              <a:rPr lang="fr-BE" dirty="0" err="1">
                <a:solidFill>
                  <a:srgbClr val="00B0F0"/>
                </a:solidFill>
              </a:rPr>
              <a:t>was</a:t>
            </a:r>
            <a:r>
              <a:rPr lang="fr-BE" dirty="0">
                <a:solidFill>
                  <a:srgbClr val="00B0F0"/>
                </a:solidFill>
              </a:rPr>
              <a:t> </a:t>
            </a:r>
            <a:r>
              <a:rPr lang="fr-BE" dirty="0" err="1">
                <a:solidFill>
                  <a:srgbClr val="00B0F0"/>
                </a:solidFill>
              </a:rPr>
              <a:t>watching</a:t>
            </a:r>
            <a:r>
              <a:rPr lang="fr-BE" dirty="0">
                <a:solidFill>
                  <a:srgbClr val="00B0F0"/>
                </a:solidFill>
              </a:rPr>
              <a:t> </a:t>
            </a:r>
            <a:r>
              <a:rPr lang="fr-BE" dirty="0"/>
              <a:t>TV and Tom </a:t>
            </a:r>
            <a:r>
              <a:rPr lang="fr-BE" dirty="0" err="1">
                <a:solidFill>
                  <a:srgbClr val="7030A0"/>
                </a:solidFill>
              </a:rPr>
              <a:t>had</a:t>
            </a:r>
            <a:r>
              <a:rPr lang="fr-BE" dirty="0">
                <a:solidFill>
                  <a:srgbClr val="7030A0"/>
                </a:solidFill>
              </a:rPr>
              <a:t> </a:t>
            </a:r>
            <a:r>
              <a:rPr lang="fr-BE" dirty="0" err="1">
                <a:solidFill>
                  <a:srgbClr val="7030A0"/>
                </a:solidFill>
              </a:rPr>
              <a:t>finished</a:t>
            </a:r>
            <a:r>
              <a:rPr lang="fr-BE" dirty="0">
                <a:solidFill>
                  <a:srgbClr val="7030A0"/>
                </a:solidFill>
              </a:rPr>
              <a:t> </a:t>
            </a:r>
            <a:r>
              <a:rPr lang="fr-BE" dirty="0" err="1"/>
              <a:t>his</a:t>
            </a:r>
            <a:r>
              <a:rPr lang="fr-BE" dirty="0"/>
              <a:t> </a:t>
            </a:r>
            <a:r>
              <a:rPr lang="fr-BE" dirty="0" err="1"/>
              <a:t>homework</a:t>
            </a:r>
            <a:r>
              <a:rPr lang="fr-BE" dirty="0"/>
              <a:t>.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29508" y="4783152"/>
            <a:ext cx="9214692" cy="49427"/>
          </a:xfrm>
          <a:prstGeom prst="straightConnector1">
            <a:avLst/>
          </a:prstGeom>
          <a:ln w="1270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696572" y="4330968"/>
            <a:ext cx="12357" cy="1189829"/>
          </a:xfrm>
          <a:prstGeom prst="line">
            <a:avLst/>
          </a:prstGeom>
          <a:ln w="190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11967" y="4333669"/>
            <a:ext cx="12357" cy="1189829"/>
          </a:xfrm>
          <a:prstGeom prst="line">
            <a:avLst/>
          </a:prstGeom>
          <a:ln w="190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30453" y="5660768"/>
            <a:ext cx="155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</a:t>
            </a:r>
          </a:p>
        </p:txBody>
      </p:sp>
      <p:sp>
        <p:nvSpPr>
          <p:cNvPr id="8" name="Arc 7"/>
          <p:cNvSpPr/>
          <p:nvPr/>
        </p:nvSpPr>
        <p:spPr>
          <a:xfrm rot="10800000">
            <a:off x="3111318" y="3553729"/>
            <a:ext cx="4176584" cy="1809308"/>
          </a:xfrm>
          <a:prstGeom prst="arc">
            <a:avLst>
              <a:gd name="adj1" fmla="val 16200000"/>
              <a:gd name="adj2" fmla="val 20948351"/>
            </a:avLst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flipV="1">
            <a:off x="3123675" y="3553730"/>
            <a:ext cx="4176584" cy="1809308"/>
          </a:xfrm>
          <a:prstGeom prst="arc">
            <a:avLst>
              <a:gd name="adj1" fmla="val 16200000"/>
              <a:gd name="adj2" fmla="val 20948351"/>
            </a:avLst>
          </a:prstGeom>
          <a:ln w="1016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821835" y="4330967"/>
            <a:ext cx="12357" cy="118982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849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Past</a:t>
            </a:r>
            <a:r>
              <a:rPr lang="fr-BE" dirty="0"/>
              <a:t> </a:t>
            </a:r>
            <a:r>
              <a:rPr lang="fr-BE" dirty="0" err="1"/>
              <a:t>tenses</a:t>
            </a:r>
            <a:r>
              <a:rPr lang="fr-BE" dirty="0"/>
              <a:t> – </a:t>
            </a:r>
            <a:r>
              <a:rPr lang="fr-BE" dirty="0" err="1"/>
              <a:t>underline</a:t>
            </a:r>
            <a:r>
              <a:rPr lang="fr-BE" dirty="0"/>
              <a:t> the correct </a:t>
            </a:r>
            <a:r>
              <a:rPr lang="fr-BE" dirty="0" err="1"/>
              <a:t>tense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1828801"/>
            <a:ext cx="11737571" cy="4838006"/>
          </a:xfrm>
        </p:spPr>
        <p:txBody>
          <a:bodyPr>
            <a:normAutofit/>
          </a:bodyPr>
          <a:lstStyle/>
          <a:p>
            <a:r>
              <a:rPr lang="en-GB" dirty="0"/>
              <a:t>It was ten o'clock in the evening. Peter (a) sat/had sat down on his sofa and thought about the day. What a busy day it (b) was!/had been! This was his first night in his own flat. He (c) lived / had lived his entire life in the family home, and now for the first time, he (d) was / had been on his own. He sat surrounded by boxes that they (e) didn't manage / hadn't managed to unpack during the day. It (f) took / had taken months to get all his things together. His mother (g)was / had been very generous, buying him things like towels and mugs. He (h) went/had gone into the kitchen and (1) got/had got a beer from the fridge. He suddenly u) felt / had felt very tired and yawned. No wonder he (k) was /had been tired! He (I) was / had been up since six o'clock in the morning. He (m) decided /had decided to finish his beer and go to bed.</a:t>
            </a:r>
          </a:p>
          <a:p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4814455" y="1763131"/>
            <a:ext cx="781396" cy="432262"/>
          </a:xfrm>
          <a:prstGeom prst="ellipse">
            <a:avLst/>
          </a:prstGeom>
          <a:noFill/>
          <a:ln w="666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720775" y="2048309"/>
            <a:ext cx="811876" cy="541989"/>
          </a:xfrm>
          <a:prstGeom prst="ellipse">
            <a:avLst/>
          </a:prstGeom>
          <a:noFill/>
          <a:ln w="666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0493989" y="2077381"/>
            <a:ext cx="1064029" cy="541989"/>
          </a:xfrm>
          <a:prstGeom prst="ellipse">
            <a:avLst/>
          </a:prstGeom>
          <a:noFill/>
          <a:ln w="666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160027" y="2361630"/>
            <a:ext cx="897777" cy="417429"/>
          </a:xfrm>
          <a:prstGeom prst="ellipse">
            <a:avLst/>
          </a:prstGeom>
          <a:noFill/>
          <a:ln w="666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943600" y="2663399"/>
            <a:ext cx="1981199" cy="541989"/>
          </a:xfrm>
          <a:prstGeom prst="ellipse">
            <a:avLst/>
          </a:prstGeom>
          <a:noFill/>
          <a:ln w="666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024128" y="2962655"/>
            <a:ext cx="1387378" cy="541989"/>
          </a:xfrm>
          <a:prstGeom prst="ellipse">
            <a:avLst/>
          </a:prstGeom>
          <a:noFill/>
          <a:ln w="666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408894" y="2932177"/>
            <a:ext cx="1387378" cy="496823"/>
          </a:xfrm>
          <a:prstGeom prst="ellipse">
            <a:avLst/>
          </a:prstGeom>
          <a:noFill/>
          <a:ln w="666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477435" y="3233649"/>
            <a:ext cx="618565" cy="541989"/>
          </a:xfrm>
          <a:prstGeom prst="ellipse">
            <a:avLst/>
          </a:prstGeom>
          <a:noFill/>
          <a:ln w="666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861176" y="3245290"/>
            <a:ext cx="546848" cy="541989"/>
          </a:xfrm>
          <a:prstGeom prst="ellipse">
            <a:avLst/>
          </a:prstGeom>
          <a:noFill/>
          <a:ln w="666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389853" y="3569070"/>
            <a:ext cx="618565" cy="541989"/>
          </a:xfrm>
          <a:prstGeom prst="ellipse">
            <a:avLst/>
          </a:prstGeom>
          <a:noFill/>
          <a:ln w="666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0648946" y="3570832"/>
            <a:ext cx="904702" cy="541989"/>
          </a:xfrm>
          <a:prstGeom prst="ellipse">
            <a:avLst/>
          </a:prstGeom>
          <a:noFill/>
          <a:ln w="666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568034" y="3909061"/>
            <a:ext cx="1246421" cy="416886"/>
          </a:xfrm>
          <a:prstGeom prst="ellipse">
            <a:avLst/>
          </a:prstGeom>
          <a:noFill/>
          <a:ln w="666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9448800" y="3847785"/>
            <a:ext cx="1006183" cy="541989"/>
          </a:xfrm>
          <a:prstGeom prst="ellipse">
            <a:avLst/>
          </a:prstGeom>
          <a:noFill/>
          <a:ln w="666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66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154</TotalTime>
  <Words>579</Words>
  <Application>Microsoft Office PowerPoint</Application>
  <PresentationFormat>Grand écran</PresentationFormat>
  <Paragraphs>59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Calibri</vt:lpstr>
      <vt:lpstr>Times New Roman</vt:lpstr>
      <vt:lpstr>Tw Cen MT</vt:lpstr>
      <vt:lpstr>Tw Cen MT Condensed</vt:lpstr>
      <vt:lpstr>Wingdings 3</vt:lpstr>
      <vt:lpstr>Intégral</vt:lpstr>
      <vt:lpstr>ENGLISH +</vt:lpstr>
      <vt:lpstr>Past tenses</vt:lpstr>
      <vt:lpstr>Past tenses</vt:lpstr>
      <vt:lpstr>Past tenses</vt:lpstr>
      <vt:lpstr>Past tenses</vt:lpstr>
      <vt:lpstr>Past tenses</vt:lpstr>
      <vt:lpstr>Past tenses</vt:lpstr>
      <vt:lpstr>Past tenses</vt:lpstr>
      <vt:lpstr>Past tenses – underline the correct tense</vt:lpstr>
      <vt:lpstr>Past tenses – Choose the correct answer</vt:lpstr>
      <vt:lpstr>Past tenses – Choose the correct answer</vt:lpstr>
      <vt:lpstr>Past tenses – Fill in the blanks</vt:lpstr>
    </vt:vector>
  </TitlesOfParts>
  <Company>Université Catholique de Louvain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+</dc:title>
  <dc:creator>Alice Meurice</dc:creator>
  <cp:lastModifiedBy>Marielle Henriet</cp:lastModifiedBy>
  <cp:revision>13</cp:revision>
  <dcterms:created xsi:type="dcterms:W3CDTF">2017-10-17T13:31:09Z</dcterms:created>
  <dcterms:modified xsi:type="dcterms:W3CDTF">2024-10-23T10:20:37Z</dcterms:modified>
</cp:coreProperties>
</file>