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6327"/>
  </p:normalViewPr>
  <p:slideViewPr>
    <p:cSldViewPr snapToGrid="0" snapToObjects="1">
      <p:cViewPr varScale="1">
        <p:scale>
          <a:sx n="124" d="100"/>
          <a:sy n="124" d="100"/>
        </p:scale>
        <p:origin x="544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12/7/20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12/7/20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‹N°›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96C61EA-26A5-5B47-97F7-F25AB0E14EF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The passive </a:t>
            </a:r>
            <a:r>
              <a:rPr lang="fr-FR" dirty="0" err="1"/>
              <a:t>voice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12B8683-B639-3645-A016-E1DD53310D2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err="1"/>
              <a:t>exercises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60418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4CA272-4D0E-4649-B5C2-6AC88891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Write the correct </a:t>
            </a:r>
            <a:r>
              <a:rPr lang="fr-FR" sz="2800" dirty="0" err="1"/>
              <a:t>verb</a:t>
            </a:r>
            <a:r>
              <a:rPr lang="fr-FR" sz="2800" dirty="0"/>
              <a:t> </a:t>
            </a:r>
            <a:r>
              <a:rPr lang="fr-FR" sz="2800" dirty="0" err="1"/>
              <a:t>form</a:t>
            </a:r>
            <a:endParaRPr lang="fr-FR" sz="2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27682E-579A-A445-984F-48011A313EB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928135"/>
            <a:ext cx="10363826" cy="2863064"/>
          </a:xfrm>
        </p:spPr>
        <p:txBody>
          <a:bodyPr/>
          <a:lstStyle/>
          <a:p>
            <a:r>
              <a:rPr lang="en-GB" cap="none" dirty="0"/>
              <a:t>Come on! Don’t you remember? You (</a:t>
            </a:r>
            <a:r>
              <a:rPr lang="en-GB" b="1" cap="none" dirty="0"/>
              <a:t>to tell</a:t>
            </a:r>
            <a:r>
              <a:rPr lang="en-GB" cap="none" dirty="0"/>
              <a:t>) how to do the exercise two days ago!</a:t>
            </a:r>
          </a:p>
          <a:p>
            <a:endParaRPr lang="fr-FR" cap="none" dirty="0"/>
          </a:p>
          <a:p>
            <a:r>
              <a:rPr lang="en-GB" cap="none" dirty="0"/>
              <a:t>Come on! Don’t you remember? You </a:t>
            </a:r>
            <a:r>
              <a:rPr lang="en-GB" cap="none" dirty="0">
                <a:solidFill>
                  <a:srgbClr val="00B050"/>
                </a:solidFill>
              </a:rPr>
              <a:t>were told </a:t>
            </a:r>
            <a:r>
              <a:rPr lang="en-GB" cap="none" dirty="0"/>
              <a:t>how to do the exercise two days ago!</a:t>
            </a:r>
          </a:p>
        </p:txBody>
      </p:sp>
    </p:spTree>
    <p:extLst>
      <p:ext uri="{BB962C8B-B14F-4D97-AF65-F5344CB8AC3E}">
        <p14:creationId xmlns:p14="http://schemas.microsoft.com/office/powerpoint/2010/main" val="15450123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81" end="16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4CA272-4D0E-4649-B5C2-6AC88891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Put the </a:t>
            </a:r>
            <a:r>
              <a:rPr lang="fr-FR" sz="2800" dirty="0" err="1"/>
              <a:t>following</a:t>
            </a:r>
            <a:r>
              <a:rPr lang="fr-FR" sz="2800" dirty="0"/>
              <a:t> sentences </a:t>
            </a:r>
            <a:r>
              <a:rPr lang="fr-FR" sz="2800" dirty="0" err="1"/>
              <a:t>into</a:t>
            </a:r>
            <a:r>
              <a:rPr lang="fr-FR" sz="2800" dirty="0"/>
              <a:t> the passive </a:t>
            </a:r>
            <a:r>
              <a:rPr lang="fr-FR" sz="2800" dirty="0" err="1"/>
              <a:t>voice</a:t>
            </a:r>
            <a:endParaRPr lang="fr-FR" sz="2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27682E-579A-A445-984F-48011A313EB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928135"/>
            <a:ext cx="10363826" cy="2863064"/>
          </a:xfrm>
        </p:spPr>
        <p:txBody>
          <a:bodyPr/>
          <a:lstStyle/>
          <a:p>
            <a:r>
              <a:rPr lang="fr-FR" cap="none" dirty="0"/>
              <a:t>The police </a:t>
            </a:r>
            <a:r>
              <a:rPr lang="fr-FR" b="1" cap="none" dirty="0"/>
              <a:t>have </a:t>
            </a:r>
            <a:r>
              <a:rPr lang="fr-FR" b="1" cap="none" dirty="0" err="1"/>
              <a:t>arrested</a:t>
            </a:r>
            <a:r>
              <a:rPr lang="fr-FR" b="1" cap="none" dirty="0"/>
              <a:t> </a:t>
            </a:r>
            <a:r>
              <a:rPr lang="fr-FR" cap="none" dirty="0"/>
              <a:t>the </a:t>
            </a:r>
            <a:r>
              <a:rPr lang="fr-FR" cap="none" dirty="0" err="1"/>
              <a:t>murderer</a:t>
            </a:r>
            <a:endParaRPr lang="fr-FR" cap="none" dirty="0"/>
          </a:p>
          <a:p>
            <a:endParaRPr lang="fr-FR" cap="none" dirty="0"/>
          </a:p>
          <a:p>
            <a:r>
              <a:rPr lang="fr-FR" cap="none" dirty="0"/>
              <a:t>The </a:t>
            </a:r>
            <a:r>
              <a:rPr lang="fr-FR" cap="none" dirty="0" err="1"/>
              <a:t>murderer</a:t>
            </a:r>
            <a:r>
              <a:rPr lang="fr-FR" cap="none" dirty="0"/>
              <a:t> </a:t>
            </a:r>
            <a:r>
              <a:rPr lang="fr-FR" cap="none" dirty="0">
                <a:solidFill>
                  <a:srgbClr val="00B050"/>
                </a:solidFill>
              </a:rPr>
              <a:t>has been </a:t>
            </a:r>
            <a:r>
              <a:rPr lang="fr-FR" cap="none" dirty="0" err="1">
                <a:solidFill>
                  <a:srgbClr val="00B050"/>
                </a:solidFill>
              </a:rPr>
              <a:t>arrested</a:t>
            </a:r>
            <a:r>
              <a:rPr lang="fr-FR" cap="none" dirty="0">
                <a:solidFill>
                  <a:srgbClr val="00B050"/>
                </a:solidFill>
              </a:rPr>
              <a:t> </a:t>
            </a:r>
            <a:r>
              <a:rPr lang="fr-FR" cap="none" dirty="0"/>
              <a:t>by the police</a:t>
            </a:r>
          </a:p>
        </p:txBody>
      </p:sp>
    </p:spTree>
    <p:extLst>
      <p:ext uri="{BB962C8B-B14F-4D97-AF65-F5344CB8AC3E}">
        <p14:creationId xmlns:p14="http://schemas.microsoft.com/office/powerpoint/2010/main" val="128208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4CA272-4D0E-4649-B5C2-6AC88891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Put the </a:t>
            </a:r>
            <a:r>
              <a:rPr lang="fr-FR" sz="2800" dirty="0" err="1"/>
              <a:t>following</a:t>
            </a:r>
            <a:r>
              <a:rPr lang="fr-FR" sz="2800" dirty="0"/>
              <a:t> sentences </a:t>
            </a:r>
            <a:r>
              <a:rPr lang="fr-FR" sz="2800" dirty="0" err="1"/>
              <a:t>into</a:t>
            </a:r>
            <a:r>
              <a:rPr lang="fr-FR" sz="2800" dirty="0"/>
              <a:t> the passive </a:t>
            </a:r>
            <a:r>
              <a:rPr lang="fr-FR" sz="2800" dirty="0" err="1"/>
              <a:t>voice</a:t>
            </a:r>
            <a:endParaRPr lang="fr-FR" sz="2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27682E-579A-A445-984F-48011A313EB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928135"/>
            <a:ext cx="10363826" cy="2863064"/>
          </a:xfrm>
        </p:spPr>
        <p:txBody>
          <a:bodyPr/>
          <a:lstStyle/>
          <a:p>
            <a:r>
              <a:rPr lang="fr-FR" cap="none" dirty="0"/>
              <a:t>The </a:t>
            </a:r>
            <a:r>
              <a:rPr lang="fr-FR" cap="none" dirty="0" err="1"/>
              <a:t>physiotherapist</a:t>
            </a:r>
            <a:r>
              <a:rPr lang="fr-FR" cap="none" dirty="0"/>
              <a:t> </a:t>
            </a:r>
            <a:r>
              <a:rPr lang="fr-FR" b="1" cap="none" dirty="0" err="1"/>
              <a:t>is</a:t>
            </a:r>
            <a:r>
              <a:rPr lang="fr-FR" b="1" cap="none" dirty="0"/>
              <a:t> </a:t>
            </a:r>
            <a:r>
              <a:rPr lang="fr-FR" b="1" cap="none" dirty="0" err="1"/>
              <a:t>treating</a:t>
            </a:r>
            <a:r>
              <a:rPr lang="fr-FR" b="1" cap="none" dirty="0"/>
              <a:t> </a:t>
            </a:r>
            <a:r>
              <a:rPr lang="fr-FR" cap="none" dirty="0"/>
              <a:t>the patient </a:t>
            </a:r>
          </a:p>
          <a:p>
            <a:endParaRPr lang="fr-FR" cap="none" dirty="0"/>
          </a:p>
          <a:p>
            <a:r>
              <a:rPr lang="fr-FR" cap="none" dirty="0"/>
              <a:t>The patient </a:t>
            </a:r>
            <a:r>
              <a:rPr lang="fr-FR" cap="none" dirty="0" err="1">
                <a:solidFill>
                  <a:srgbClr val="00B050"/>
                </a:solidFill>
              </a:rPr>
              <a:t>is</a:t>
            </a:r>
            <a:r>
              <a:rPr lang="fr-FR" cap="none" dirty="0">
                <a:solidFill>
                  <a:srgbClr val="00B050"/>
                </a:solidFill>
              </a:rPr>
              <a:t> </a:t>
            </a:r>
            <a:r>
              <a:rPr lang="fr-FR" cap="none" dirty="0" err="1">
                <a:solidFill>
                  <a:srgbClr val="00B050"/>
                </a:solidFill>
              </a:rPr>
              <a:t>being</a:t>
            </a:r>
            <a:r>
              <a:rPr lang="fr-FR" cap="none" dirty="0">
                <a:solidFill>
                  <a:srgbClr val="00B050"/>
                </a:solidFill>
              </a:rPr>
              <a:t> </a:t>
            </a:r>
            <a:r>
              <a:rPr lang="fr-FR" cap="none" dirty="0" err="1">
                <a:solidFill>
                  <a:srgbClr val="00B050"/>
                </a:solidFill>
              </a:rPr>
              <a:t>treated</a:t>
            </a:r>
            <a:r>
              <a:rPr lang="fr-FR" cap="none" dirty="0">
                <a:solidFill>
                  <a:srgbClr val="00B050"/>
                </a:solidFill>
              </a:rPr>
              <a:t> </a:t>
            </a:r>
            <a:r>
              <a:rPr lang="fr-FR" cap="none" dirty="0"/>
              <a:t>by the </a:t>
            </a:r>
            <a:r>
              <a:rPr lang="fr-FR" cap="none" dirty="0" err="1"/>
              <a:t>physiotherapist</a:t>
            </a:r>
            <a:endParaRPr lang="fr-FR" cap="none" dirty="0"/>
          </a:p>
        </p:txBody>
      </p:sp>
    </p:spTree>
    <p:extLst>
      <p:ext uri="{BB962C8B-B14F-4D97-AF65-F5344CB8AC3E}">
        <p14:creationId xmlns:p14="http://schemas.microsoft.com/office/powerpoint/2010/main" val="39970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4CA272-4D0E-4649-B5C2-6AC88891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Write the correct </a:t>
            </a:r>
            <a:r>
              <a:rPr lang="fr-FR" sz="2800" dirty="0" err="1"/>
              <a:t>verb</a:t>
            </a:r>
            <a:r>
              <a:rPr lang="fr-FR" sz="2800" dirty="0"/>
              <a:t> </a:t>
            </a:r>
            <a:r>
              <a:rPr lang="fr-FR" sz="2800" dirty="0" err="1"/>
              <a:t>form</a:t>
            </a:r>
            <a:endParaRPr lang="fr-FR" sz="2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27682E-579A-A445-984F-48011A313EB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928135"/>
            <a:ext cx="10363826" cy="2863064"/>
          </a:xfrm>
        </p:spPr>
        <p:txBody>
          <a:bodyPr/>
          <a:lstStyle/>
          <a:p>
            <a:r>
              <a:rPr lang="fr-FR" cap="none" dirty="0"/>
              <a:t>Mary </a:t>
            </a:r>
            <a:r>
              <a:rPr lang="fr-FR" cap="none" dirty="0" err="1"/>
              <a:t>is</a:t>
            </a:r>
            <a:r>
              <a:rPr lang="fr-FR" cap="none" dirty="0"/>
              <a:t> </a:t>
            </a:r>
            <a:r>
              <a:rPr lang="fr-FR" cap="none" dirty="0" err="1"/>
              <a:t>our</a:t>
            </a:r>
            <a:r>
              <a:rPr lang="fr-FR" cap="none" dirty="0"/>
              <a:t> new HR manager. </a:t>
            </a:r>
            <a:r>
              <a:rPr lang="fr-FR" cap="none" dirty="0" err="1"/>
              <a:t>She</a:t>
            </a:r>
            <a:r>
              <a:rPr lang="fr-FR" cap="none" dirty="0"/>
              <a:t> (</a:t>
            </a:r>
            <a:r>
              <a:rPr lang="fr-FR" b="1" cap="none" dirty="0"/>
              <a:t>to </a:t>
            </a:r>
            <a:r>
              <a:rPr lang="fr-FR" b="1" cap="none" dirty="0" err="1"/>
              <a:t>hire</a:t>
            </a:r>
            <a:r>
              <a:rPr lang="fr-FR" cap="none" dirty="0"/>
              <a:t>) last </a:t>
            </a:r>
            <a:r>
              <a:rPr lang="fr-FR" cap="none" dirty="0" err="1"/>
              <a:t>week</a:t>
            </a:r>
            <a:endParaRPr lang="fr-FR" cap="none" dirty="0"/>
          </a:p>
          <a:p>
            <a:endParaRPr lang="fr-FR" cap="none" dirty="0"/>
          </a:p>
          <a:p>
            <a:r>
              <a:rPr lang="fr-FR" cap="none" dirty="0"/>
              <a:t>Mary </a:t>
            </a:r>
            <a:r>
              <a:rPr lang="fr-FR" cap="none" dirty="0" err="1"/>
              <a:t>is</a:t>
            </a:r>
            <a:r>
              <a:rPr lang="fr-FR" cap="none" dirty="0"/>
              <a:t> </a:t>
            </a:r>
            <a:r>
              <a:rPr lang="fr-FR" cap="none" dirty="0" err="1"/>
              <a:t>our</a:t>
            </a:r>
            <a:r>
              <a:rPr lang="fr-FR" cap="none" dirty="0"/>
              <a:t> new HR manager. </a:t>
            </a:r>
            <a:r>
              <a:rPr lang="fr-FR" cap="none" dirty="0" err="1"/>
              <a:t>She</a:t>
            </a:r>
            <a:r>
              <a:rPr lang="fr-FR" cap="none" dirty="0"/>
              <a:t> </a:t>
            </a:r>
            <a:r>
              <a:rPr lang="fr-FR" cap="none" dirty="0" err="1">
                <a:solidFill>
                  <a:srgbClr val="00B050"/>
                </a:solidFill>
              </a:rPr>
              <a:t>was</a:t>
            </a:r>
            <a:r>
              <a:rPr lang="fr-FR" cap="none" dirty="0">
                <a:solidFill>
                  <a:srgbClr val="00B050"/>
                </a:solidFill>
              </a:rPr>
              <a:t> </a:t>
            </a:r>
            <a:r>
              <a:rPr lang="fr-FR" cap="none" dirty="0" err="1">
                <a:solidFill>
                  <a:srgbClr val="00B050"/>
                </a:solidFill>
              </a:rPr>
              <a:t>hired</a:t>
            </a:r>
            <a:r>
              <a:rPr lang="fr-FR" cap="none" dirty="0">
                <a:solidFill>
                  <a:srgbClr val="00B050"/>
                </a:solidFill>
              </a:rPr>
              <a:t> </a:t>
            </a:r>
            <a:r>
              <a:rPr lang="fr-FR" cap="none" dirty="0"/>
              <a:t>last </a:t>
            </a:r>
            <a:r>
              <a:rPr lang="fr-FR" cap="none" dirty="0" err="1"/>
              <a:t>week</a:t>
            </a:r>
            <a:endParaRPr lang="fr-FR" cap="none" dirty="0"/>
          </a:p>
        </p:txBody>
      </p:sp>
    </p:spTree>
    <p:extLst>
      <p:ext uri="{BB962C8B-B14F-4D97-AF65-F5344CB8AC3E}">
        <p14:creationId xmlns:p14="http://schemas.microsoft.com/office/powerpoint/2010/main" val="21604026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3" end="10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4CA272-4D0E-4649-B5C2-6AC88891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Write the correct </a:t>
            </a:r>
            <a:r>
              <a:rPr lang="fr-FR" sz="2800" dirty="0" err="1"/>
              <a:t>verb</a:t>
            </a:r>
            <a:r>
              <a:rPr lang="fr-FR" sz="2800" dirty="0"/>
              <a:t> </a:t>
            </a:r>
            <a:r>
              <a:rPr lang="fr-FR" sz="2800" dirty="0" err="1"/>
              <a:t>form</a:t>
            </a:r>
            <a:endParaRPr lang="fr-FR" sz="2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27682E-579A-A445-984F-48011A313EB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928135"/>
            <a:ext cx="10363826" cy="2863064"/>
          </a:xfrm>
        </p:spPr>
        <p:txBody>
          <a:bodyPr/>
          <a:lstStyle/>
          <a:p>
            <a:r>
              <a:rPr lang="fr-FR" cap="none" dirty="0" err="1"/>
              <a:t>Don’t</a:t>
            </a:r>
            <a:r>
              <a:rPr lang="fr-FR" cap="none" dirty="0"/>
              <a:t> </a:t>
            </a:r>
            <a:r>
              <a:rPr lang="fr-FR" cap="none" dirty="0" err="1"/>
              <a:t>worry</a:t>
            </a:r>
            <a:r>
              <a:rPr lang="fr-FR" cap="none" dirty="0"/>
              <a:t>! You </a:t>
            </a:r>
            <a:r>
              <a:rPr lang="en-GB" cap="none" dirty="0"/>
              <a:t>(</a:t>
            </a:r>
            <a:r>
              <a:rPr lang="en-GB" b="1" cap="none" dirty="0"/>
              <a:t>to</a:t>
            </a:r>
            <a:r>
              <a:rPr lang="en-GB" cap="none" dirty="0"/>
              <a:t> </a:t>
            </a:r>
            <a:r>
              <a:rPr lang="en-GB" b="1" cap="none" dirty="0"/>
              <a:t>show</a:t>
            </a:r>
            <a:r>
              <a:rPr lang="en-GB" cap="none" dirty="0"/>
              <a:t>) how to play the video game if you finish your homework in time</a:t>
            </a:r>
            <a:endParaRPr lang="fr-FR" cap="none" dirty="0"/>
          </a:p>
          <a:p>
            <a:endParaRPr lang="fr-FR" cap="none" dirty="0"/>
          </a:p>
          <a:p>
            <a:r>
              <a:rPr lang="fr-FR" cap="none" dirty="0" err="1"/>
              <a:t>Don’t</a:t>
            </a:r>
            <a:r>
              <a:rPr lang="fr-FR" cap="none" dirty="0"/>
              <a:t> </a:t>
            </a:r>
            <a:r>
              <a:rPr lang="fr-FR" cap="none" dirty="0" err="1"/>
              <a:t>worry</a:t>
            </a:r>
            <a:r>
              <a:rPr lang="fr-FR" cap="none" dirty="0"/>
              <a:t>! You </a:t>
            </a:r>
            <a:r>
              <a:rPr lang="en-GB" cap="none" dirty="0">
                <a:solidFill>
                  <a:srgbClr val="00B050"/>
                </a:solidFill>
              </a:rPr>
              <a:t>will be shown </a:t>
            </a:r>
            <a:r>
              <a:rPr lang="en-GB" cap="none" dirty="0"/>
              <a:t>how to play the video game if you finish your homework in time</a:t>
            </a:r>
            <a:endParaRPr lang="fr-FR" cap="none" dirty="0"/>
          </a:p>
        </p:txBody>
      </p:sp>
    </p:spTree>
    <p:extLst>
      <p:ext uri="{BB962C8B-B14F-4D97-AF65-F5344CB8AC3E}">
        <p14:creationId xmlns:p14="http://schemas.microsoft.com/office/powerpoint/2010/main" val="1417225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4CA272-4D0E-4649-B5C2-6AC88891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Write the correct </a:t>
            </a:r>
            <a:r>
              <a:rPr lang="fr-FR" sz="2800" dirty="0" err="1"/>
              <a:t>verb</a:t>
            </a:r>
            <a:r>
              <a:rPr lang="fr-FR" sz="2800" dirty="0"/>
              <a:t> </a:t>
            </a:r>
            <a:r>
              <a:rPr lang="fr-FR" sz="2800" dirty="0" err="1"/>
              <a:t>form</a:t>
            </a:r>
            <a:endParaRPr lang="fr-FR" sz="2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27682E-579A-A445-984F-48011A313EB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928135"/>
            <a:ext cx="10363826" cy="2863064"/>
          </a:xfrm>
        </p:spPr>
        <p:txBody>
          <a:bodyPr/>
          <a:lstStyle/>
          <a:p>
            <a:r>
              <a:rPr lang="en-GB" cap="none" dirty="0"/>
              <a:t>I had to go to work by bus because my car (</a:t>
            </a:r>
            <a:r>
              <a:rPr lang="en-GB" b="1" cap="none" dirty="0"/>
              <a:t>to service</a:t>
            </a:r>
            <a:r>
              <a:rPr lang="en-GB" cap="none" dirty="0"/>
              <a:t>) yesterday morning</a:t>
            </a:r>
          </a:p>
          <a:p>
            <a:endParaRPr lang="fr-FR" cap="none" dirty="0"/>
          </a:p>
          <a:p>
            <a:r>
              <a:rPr lang="en-GB" cap="none" dirty="0"/>
              <a:t>I had to go to work by bus because my car </a:t>
            </a:r>
            <a:r>
              <a:rPr lang="en-GB" cap="none" dirty="0">
                <a:solidFill>
                  <a:srgbClr val="00B050"/>
                </a:solidFill>
              </a:rPr>
              <a:t>was being serviced </a:t>
            </a:r>
            <a:r>
              <a:rPr lang="en-GB" cap="none" dirty="0"/>
              <a:t>yesterday morning</a:t>
            </a:r>
            <a:endParaRPr lang="fr-FR" cap="none" dirty="0"/>
          </a:p>
        </p:txBody>
      </p:sp>
    </p:spTree>
    <p:extLst>
      <p:ext uri="{BB962C8B-B14F-4D97-AF65-F5344CB8AC3E}">
        <p14:creationId xmlns:p14="http://schemas.microsoft.com/office/powerpoint/2010/main" val="28762417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74" end="15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4CA272-4D0E-4649-B5C2-6AC88891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Write the correct </a:t>
            </a:r>
            <a:r>
              <a:rPr lang="fr-FR" sz="2800" dirty="0" err="1"/>
              <a:t>verb</a:t>
            </a:r>
            <a:r>
              <a:rPr lang="fr-FR" sz="2800" dirty="0"/>
              <a:t> </a:t>
            </a:r>
            <a:r>
              <a:rPr lang="fr-FR" sz="2800" dirty="0" err="1"/>
              <a:t>form</a:t>
            </a:r>
            <a:endParaRPr lang="fr-FR" sz="2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27682E-579A-A445-984F-48011A313EB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928135"/>
            <a:ext cx="10363826" cy="2863064"/>
          </a:xfrm>
        </p:spPr>
        <p:txBody>
          <a:bodyPr/>
          <a:lstStyle/>
          <a:p>
            <a:r>
              <a:rPr lang="en-GB" cap="none" dirty="0"/>
              <a:t>Don’t come in. The house (</a:t>
            </a:r>
            <a:r>
              <a:rPr lang="en-GB" b="1" cap="none" dirty="0"/>
              <a:t>to</a:t>
            </a:r>
            <a:r>
              <a:rPr lang="en-GB" cap="none" dirty="0"/>
              <a:t> </a:t>
            </a:r>
            <a:r>
              <a:rPr lang="en-GB" b="1" cap="none" dirty="0"/>
              <a:t>paint</a:t>
            </a:r>
            <a:r>
              <a:rPr lang="en-GB" cap="none" dirty="0"/>
              <a:t>) </a:t>
            </a:r>
          </a:p>
          <a:p>
            <a:endParaRPr lang="fr-FR" cap="none" dirty="0"/>
          </a:p>
          <a:p>
            <a:r>
              <a:rPr lang="en-GB" cap="none" dirty="0"/>
              <a:t>Don’t come in. The house </a:t>
            </a:r>
            <a:r>
              <a:rPr lang="en-GB" cap="none" dirty="0">
                <a:solidFill>
                  <a:srgbClr val="00B050"/>
                </a:solidFill>
              </a:rPr>
              <a:t>is being painted</a:t>
            </a:r>
            <a:endParaRPr lang="fr-FR" cap="none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900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4CA272-4D0E-4649-B5C2-6AC88891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Write the correct </a:t>
            </a:r>
            <a:r>
              <a:rPr lang="fr-FR" sz="2800" dirty="0" err="1"/>
              <a:t>verb</a:t>
            </a:r>
            <a:r>
              <a:rPr lang="fr-FR" sz="2800" dirty="0"/>
              <a:t> </a:t>
            </a:r>
            <a:r>
              <a:rPr lang="fr-FR" sz="2800" dirty="0" err="1"/>
              <a:t>form</a:t>
            </a:r>
            <a:endParaRPr lang="fr-FR" sz="2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27682E-579A-A445-984F-48011A313EB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928135"/>
            <a:ext cx="10363826" cy="2863064"/>
          </a:xfrm>
        </p:spPr>
        <p:txBody>
          <a:bodyPr/>
          <a:lstStyle/>
          <a:p>
            <a:r>
              <a:rPr lang="en-GB" cap="none" dirty="0"/>
              <a:t>English (</a:t>
            </a:r>
            <a:r>
              <a:rPr lang="en-GB" b="1" cap="none" dirty="0"/>
              <a:t>to</a:t>
            </a:r>
            <a:r>
              <a:rPr lang="en-GB" cap="none" dirty="0"/>
              <a:t> </a:t>
            </a:r>
            <a:r>
              <a:rPr lang="en-GB" b="1" cap="none" dirty="0"/>
              <a:t>teach</a:t>
            </a:r>
            <a:r>
              <a:rPr lang="en-GB" cap="none" dirty="0"/>
              <a:t>) all over the world </a:t>
            </a:r>
          </a:p>
          <a:p>
            <a:endParaRPr lang="fr-FR" cap="none" dirty="0"/>
          </a:p>
          <a:p>
            <a:r>
              <a:rPr lang="en-GB" cap="none" dirty="0"/>
              <a:t>English </a:t>
            </a:r>
            <a:r>
              <a:rPr lang="en-GB" cap="none" dirty="0">
                <a:solidFill>
                  <a:srgbClr val="00B050"/>
                </a:solidFill>
              </a:rPr>
              <a:t>is taught </a:t>
            </a:r>
            <a:r>
              <a:rPr lang="en-GB" cap="none" dirty="0"/>
              <a:t>all over the world </a:t>
            </a:r>
          </a:p>
        </p:txBody>
      </p:sp>
    </p:spTree>
    <p:extLst>
      <p:ext uri="{BB962C8B-B14F-4D97-AF65-F5344CB8AC3E}">
        <p14:creationId xmlns:p14="http://schemas.microsoft.com/office/powerpoint/2010/main" val="4214186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40" end="7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34CA272-4D0E-4649-B5C2-6AC888911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/>
              <a:t>Write the correct </a:t>
            </a:r>
            <a:r>
              <a:rPr lang="fr-FR" sz="2800" dirty="0" err="1"/>
              <a:t>verb</a:t>
            </a:r>
            <a:r>
              <a:rPr lang="fr-FR" sz="2800" dirty="0"/>
              <a:t> </a:t>
            </a:r>
            <a:r>
              <a:rPr lang="fr-FR" sz="2800" dirty="0" err="1"/>
              <a:t>form</a:t>
            </a:r>
            <a:endParaRPr lang="fr-FR" sz="2800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827682E-579A-A445-984F-48011A313EB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928135"/>
            <a:ext cx="10363826" cy="2863064"/>
          </a:xfrm>
        </p:spPr>
        <p:txBody>
          <a:bodyPr/>
          <a:lstStyle/>
          <a:p>
            <a:r>
              <a:rPr lang="en-GB" cap="none" dirty="0"/>
              <a:t>The issue (</a:t>
            </a:r>
            <a:r>
              <a:rPr lang="en-GB" b="1" cap="none" dirty="0"/>
              <a:t>to raise</a:t>
            </a:r>
            <a:r>
              <a:rPr lang="en-GB" cap="none" dirty="0"/>
              <a:t>) at our previous meeting last month  </a:t>
            </a:r>
          </a:p>
          <a:p>
            <a:endParaRPr lang="fr-FR" cap="none" dirty="0"/>
          </a:p>
          <a:p>
            <a:r>
              <a:rPr lang="en-GB" cap="none" dirty="0"/>
              <a:t>The issue </a:t>
            </a:r>
            <a:r>
              <a:rPr lang="en-GB" cap="none" dirty="0">
                <a:solidFill>
                  <a:srgbClr val="00B050"/>
                </a:solidFill>
              </a:rPr>
              <a:t>was raised</a:t>
            </a:r>
            <a:r>
              <a:rPr lang="en-GB" cap="none" dirty="0"/>
              <a:t> at our previous meeting last month  </a:t>
            </a:r>
          </a:p>
        </p:txBody>
      </p:sp>
    </p:spTree>
    <p:extLst>
      <p:ext uri="{BB962C8B-B14F-4D97-AF65-F5344CB8AC3E}">
        <p14:creationId xmlns:p14="http://schemas.microsoft.com/office/powerpoint/2010/main" val="220446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charRg st="59" end="1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onds dans l’eau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Ronds dans l’eau</Template>
  <TotalTime>30</TotalTime>
  <Words>280</Words>
  <Application>Microsoft Macintosh PowerPoint</Application>
  <PresentationFormat>Grand écran</PresentationFormat>
  <Paragraphs>38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3" baseType="lpstr">
      <vt:lpstr>Arial</vt:lpstr>
      <vt:lpstr>Tw Cen MT</vt:lpstr>
      <vt:lpstr>Ronds dans l’eau</vt:lpstr>
      <vt:lpstr>The passive voice</vt:lpstr>
      <vt:lpstr>Put the following sentences into the passive voice</vt:lpstr>
      <vt:lpstr>Put the following sentences into the passive voice</vt:lpstr>
      <vt:lpstr>Write the correct verb form</vt:lpstr>
      <vt:lpstr>Write the correct verb form</vt:lpstr>
      <vt:lpstr>Write the correct verb form</vt:lpstr>
      <vt:lpstr>Write the correct verb form</vt:lpstr>
      <vt:lpstr>Write the correct verb form</vt:lpstr>
      <vt:lpstr>Write the correct verb form</vt:lpstr>
      <vt:lpstr>Write the correct verb form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passive voice</dc:title>
  <dc:creator>Jean-Paul Nyssen</dc:creator>
  <cp:lastModifiedBy>Jean-Paul Nyssen</cp:lastModifiedBy>
  <cp:revision>15</cp:revision>
  <dcterms:created xsi:type="dcterms:W3CDTF">2020-12-07T09:33:04Z</dcterms:created>
  <dcterms:modified xsi:type="dcterms:W3CDTF">2020-12-07T10:03:33Z</dcterms:modified>
</cp:coreProperties>
</file>