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81" autoAdjust="0"/>
    <p:restoredTop sz="94660"/>
  </p:normalViewPr>
  <p:slideViewPr>
    <p:cSldViewPr snapToGrid="0">
      <p:cViewPr varScale="1">
        <p:scale>
          <a:sx n="85" d="100"/>
          <a:sy n="85" d="100"/>
        </p:scale>
        <p:origin x="739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D161-06C9-47B0-B440-8939C28C27E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2436-F6C5-4830-ACCF-82727342DC3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645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D161-06C9-47B0-B440-8939C28C27E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2436-F6C5-4830-ACCF-82727342DC3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62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81B7D161-06C9-47B0-B440-8939C28C27E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87A22436-F6C5-4830-ACCF-82727342DC3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8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D161-06C9-47B0-B440-8939C28C27E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2436-F6C5-4830-ACCF-82727342DC3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44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B7D161-06C9-47B0-B440-8939C28C27E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A22436-F6C5-4830-ACCF-82727342DC3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008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D161-06C9-47B0-B440-8939C28C27E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2436-F6C5-4830-ACCF-82727342DC3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660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D161-06C9-47B0-B440-8939C28C27E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2436-F6C5-4830-ACCF-82727342DC3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54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D161-06C9-47B0-B440-8939C28C27E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2436-F6C5-4830-ACCF-82727342DC3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08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D161-06C9-47B0-B440-8939C28C27E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2436-F6C5-4830-ACCF-82727342DC3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30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D161-06C9-47B0-B440-8939C28C27E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2436-F6C5-4830-ACCF-82727342DC3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66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7D161-06C9-47B0-B440-8939C28C27E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2436-F6C5-4830-ACCF-82727342DC3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9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1B7D161-06C9-47B0-B440-8939C28C27EF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87A22436-F6C5-4830-ACCF-82727342DC3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3839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>
                <a:solidFill>
                  <a:srgbClr val="FFC000"/>
                </a:solidFill>
              </a:rPr>
              <a:t>The future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871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0328" y="284176"/>
            <a:ext cx="11842377" cy="691184"/>
          </a:xfrm>
        </p:spPr>
        <p:txBody>
          <a:bodyPr/>
          <a:lstStyle/>
          <a:p>
            <a:r>
              <a:rPr lang="fr-BE" dirty="0"/>
              <a:t>FORM			USE				EXAMPLES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23018"/>
              </p:ext>
            </p:extLst>
          </p:nvPr>
        </p:nvGraphicFramePr>
        <p:xfrm>
          <a:off x="169863" y="1123403"/>
          <a:ext cx="11842749" cy="5399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7583">
                  <a:extLst>
                    <a:ext uri="{9D8B030D-6E8A-4147-A177-3AD203B41FA5}">
                      <a16:colId xmlns:a16="http://schemas.microsoft.com/office/drawing/2014/main" val="1240737196"/>
                    </a:ext>
                  </a:extLst>
                </a:gridCol>
                <a:gridCol w="3947583">
                  <a:extLst>
                    <a:ext uri="{9D8B030D-6E8A-4147-A177-3AD203B41FA5}">
                      <a16:colId xmlns:a16="http://schemas.microsoft.com/office/drawing/2014/main" val="139251750"/>
                    </a:ext>
                  </a:extLst>
                </a:gridCol>
                <a:gridCol w="3947583">
                  <a:extLst>
                    <a:ext uri="{9D8B030D-6E8A-4147-A177-3AD203B41FA5}">
                      <a16:colId xmlns:a16="http://schemas.microsoft.com/office/drawing/2014/main" val="1427928260"/>
                    </a:ext>
                  </a:extLst>
                </a:gridCol>
              </a:tblGrid>
              <a:tr h="899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Future Simple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600" b="1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Will + infinitive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1) prediction</a:t>
                      </a:r>
                      <a:endParaRPr lang="fr-BE" sz="1600" b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2) to make a spontaneous offer</a:t>
                      </a:r>
                      <a:endParaRPr lang="fr-BE" sz="1600" b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1) You’ll see...</a:t>
                      </a:r>
                      <a:endParaRPr lang="fr-BE" sz="1600" b="0" i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2) I’ll do it, don’t worry!</a:t>
                      </a:r>
                      <a:endParaRPr lang="fr-BE" sz="1600" b="0" i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017768"/>
                  </a:ext>
                </a:extLst>
              </a:tr>
              <a:tr h="899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Going to + infinitive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1) to talk about your intentions </a:t>
                      </a:r>
                      <a:endParaRPr lang="fr-BE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2) to base a prediction on present evidence/proof</a:t>
                      </a:r>
                      <a:endParaRPr lang="fr-BE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1) I’m going to pass this test!</a:t>
                      </a:r>
                      <a:endParaRPr lang="fr-BE" sz="1600" i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2) Careful, you’re going to hurt yourself!</a:t>
                      </a:r>
                      <a:endParaRPr lang="fr-BE" sz="1600" i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406506"/>
                  </a:ext>
                </a:extLst>
              </a:tr>
              <a:tr h="899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 Continuous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 (Present Simple) + -</a:t>
                      </a:r>
                      <a:r>
                        <a:rPr lang="en-US" sz="1600" b="1" i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ing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 talk about future plans, arrangements</a:t>
                      </a:r>
                      <a:endParaRPr lang="fr-BE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 can’t join you tonight, I’m having dinner with my parents.</a:t>
                      </a:r>
                      <a:endParaRPr lang="fr-BE" sz="1600" i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627931"/>
                  </a:ext>
                </a:extLst>
              </a:tr>
              <a:tr h="899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 Simple</a:t>
                      </a:r>
                      <a:endParaRPr lang="fr-BE" sz="16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6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Fixed/scheduled future events</a:t>
                      </a:r>
                      <a:endParaRPr lang="fr-BE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My train leaves at 4.</a:t>
                      </a:r>
                      <a:endParaRPr lang="fr-BE" sz="1600" i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BE" sz="1600" i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698743"/>
                  </a:ext>
                </a:extLst>
              </a:tr>
              <a:tr h="899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Future Continuous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Will + BE + -</a:t>
                      </a:r>
                      <a:r>
                        <a:rPr lang="en-US" sz="1600" b="1" i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ing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 talk about sth happening around a certain time in the future</a:t>
                      </a:r>
                      <a:endParaRPr lang="fr-BE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 two weeks, I’ll be enjoying a well deserved break!</a:t>
                      </a:r>
                      <a:endParaRPr lang="fr-BE" sz="1600" i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071648"/>
                  </a:ext>
                </a:extLst>
              </a:tr>
              <a:tr h="899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Future Perfect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Will + HAVE + Past Participle</a:t>
                      </a:r>
                      <a:endParaRPr lang="fr-BE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 talk about sth completed/finished by a certain time in the future</a:t>
                      </a:r>
                      <a:endParaRPr lang="fr-BE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By the end of the term, you will have understood how to use all the tenses in English. </a:t>
                      </a:r>
                      <a:endParaRPr lang="fr-BE" sz="1600" i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814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774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 Future </a:t>
            </a:r>
            <a:r>
              <a:rPr lang="mr-IN" dirty="0"/>
              <a:t>–</a:t>
            </a:r>
            <a:r>
              <a:rPr lang="en-US" dirty="0"/>
              <a:t> Exercises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GB" dirty="0"/>
              <a:t>Tony ……………………………(meet) a friend tomorrow at 2.00 pm. 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Perhaps I …………………………(visit) New York one day. 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What time …………………………… (leave/your train) tomorrow? 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When I ............................... (be) older, I’ll be a vet.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Look at those clouds, it ................................... (rain)!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0589" y="1883371"/>
            <a:ext cx="3617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is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meeting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63110" y="2376311"/>
            <a:ext cx="3617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will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visit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27327" y="2823873"/>
            <a:ext cx="4288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does your train leave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27327" y="3296598"/>
            <a:ext cx="3617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am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71813" y="3758263"/>
            <a:ext cx="3617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is going to rain</a:t>
            </a:r>
          </a:p>
        </p:txBody>
      </p:sp>
    </p:spTree>
    <p:extLst>
      <p:ext uri="{BB962C8B-B14F-4D97-AF65-F5344CB8AC3E}">
        <p14:creationId xmlns:p14="http://schemas.microsoft.com/office/powerpoint/2010/main" val="26181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 Future </a:t>
            </a:r>
            <a:r>
              <a:rPr lang="mr-IN" dirty="0"/>
              <a:t>–</a:t>
            </a:r>
            <a:r>
              <a:rPr lang="en-US" dirty="0"/>
              <a:t> 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marR="0" lvl="0" indent="-7429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lang="en-US" dirty="0"/>
              <a:t>Promise you’ll call me as soon as you ........................................... (land).</a:t>
            </a:r>
          </a:p>
          <a:p>
            <a:pPr marL="742950" marR="0" lvl="0" indent="-7429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lang="en-US" dirty="0"/>
              <a:t>I’m sure you ............................... (not fail) the exam next week.</a:t>
            </a:r>
          </a:p>
          <a:p>
            <a:pPr marL="742950" indent="-7429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en-GB" dirty="0"/>
              <a:t>I …………………………….. (visit)</a:t>
            </a:r>
            <a:r>
              <a:rPr lang="en-US" dirty="0"/>
              <a:t> </a:t>
            </a:r>
            <a:r>
              <a:rPr lang="en-GB" dirty="0"/>
              <a:t>my grand-parents this week-end. I haven’t seen them for ages.</a:t>
            </a:r>
          </a:p>
          <a:p>
            <a:pPr marL="742950" indent="-7429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en-GB" dirty="0"/>
              <a:t>Classes ............................... (not start) until next week.</a:t>
            </a:r>
          </a:p>
          <a:p>
            <a:pPr marL="742950" indent="-7429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en-GB" dirty="0"/>
              <a:t>He....................... (be) here in a minute.</a:t>
            </a:r>
          </a:p>
          <a:p>
            <a:pPr marL="742950" indent="-7429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5865" y="1926349"/>
            <a:ext cx="36174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land / have landed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8125" y="2343167"/>
            <a:ext cx="36174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won’t / will not fail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0800" y="2674654"/>
            <a:ext cx="4431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am going to visit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77552" y="3346735"/>
            <a:ext cx="36174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don’t start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02919" y="3601343"/>
            <a:ext cx="3828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will be</a:t>
            </a:r>
          </a:p>
        </p:txBody>
      </p:sp>
    </p:spTree>
    <p:extLst>
      <p:ext uri="{BB962C8B-B14F-4D97-AF65-F5344CB8AC3E}">
        <p14:creationId xmlns:p14="http://schemas.microsoft.com/office/powerpoint/2010/main" val="196097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À bandes">
  <a:themeElements>
    <a:clrScheme name="À bandes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À bande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À bande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TM03090430[[fn=À bandes]]</Template>
  <TotalTime>105</TotalTime>
  <Words>357</Words>
  <Application>Microsoft Office PowerPoint</Application>
  <PresentationFormat>Grand écran</PresentationFormat>
  <Paragraphs>53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Calibri</vt:lpstr>
      <vt:lpstr>Corbel</vt:lpstr>
      <vt:lpstr>Mangal</vt:lpstr>
      <vt:lpstr>Wingdings</vt:lpstr>
      <vt:lpstr>À bandes</vt:lpstr>
      <vt:lpstr>The future</vt:lpstr>
      <vt:lpstr>FORM   USE    EXAMPLES</vt:lpstr>
      <vt:lpstr>The  Future – Exercises </vt:lpstr>
      <vt:lpstr>THE  Future – Exercises</vt:lpstr>
    </vt:vector>
  </TitlesOfParts>
  <Company>Université Catholique de Louvain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ENGLISH+</dc:title>
  <dc:creator>Alice Meurice</dc:creator>
  <cp:lastModifiedBy>Marielle Henriet</cp:lastModifiedBy>
  <cp:revision>13</cp:revision>
  <dcterms:created xsi:type="dcterms:W3CDTF">2017-10-31T14:04:49Z</dcterms:created>
  <dcterms:modified xsi:type="dcterms:W3CDTF">2024-03-26T10:45:05Z</dcterms:modified>
</cp:coreProperties>
</file>