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elle Henriet" userId="b6bd4388-0dcd-463c-a7cc-d63584c8b63e" providerId="ADAL" clId="{BCF71408-E612-4109-8C37-85C2C207CE7D}"/>
    <pc:docChg chg="custSel modSld">
      <pc:chgData name="Marielle Henriet" userId="b6bd4388-0dcd-463c-a7cc-d63584c8b63e" providerId="ADAL" clId="{BCF71408-E612-4109-8C37-85C2C207CE7D}" dt="2023-11-26T19:34:16.992" v="210" actId="20577"/>
      <pc:docMkLst>
        <pc:docMk/>
      </pc:docMkLst>
      <pc:sldChg chg="modSp">
        <pc:chgData name="Marielle Henriet" userId="b6bd4388-0dcd-463c-a7cc-d63584c8b63e" providerId="ADAL" clId="{BCF71408-E612-4109-8C37-85C2C207CE7D}" dt="2023-11-26T19:30:08.693" v="54" actId="20577"/>
        <pc:sldMkLst>
          <pc:docMk/>
          <pc:sldMk cId="2359507902" sldId="258"/>
        </pc:sldMkLst>
        <pc:spChg chg="mod">
          <ac:chgData name="Marielle Henriet" userId="b6bd4388-0dcd-463c-a7cc-d63584c8b63e" providerId="ADAL" clId="{BCF71408-E612-4109-8C37-85C2C207CE7D}" dt="2023-11-26T19:30:08.693" v="54" actId="20577"/>
          <ac:spMkLst>
            <pc:docMk/>
            <pc:sldMk cId="2359507902" sldId="258"/>
            <ac:spMk id="2" creationId="{00000000-0000-0000-0000-000000000000}"/>
          </ac:spMkLst>
        </pc:spChg>
      </pc:sldChg>
      <pc:sldChg chg="modSp">
        <pc:chgData name="Marielle Henriet" userId="b6bd4388-0dcd-463c-a7cc-d63584c8b63e" providerId="ADAL" clId="{BCF71408-E612-4109-8C37-85C2C207CE7D}" dt="2023-11-26T19:30:42.478" v="83" actId="20577"/>
        <pc:sldMkLst>
          <pc:docMk/>
          <pc:sldMk cId="3181757897" sldId="259"/>
        </pc:sldMkLst>
        <pc:spChg chg="mod">
          <ac:chgData name="Marielle Henriet" userId="b6bd4388-0dcd-463c-a7cc-d63584c8b63e" providerId="ADAL" clId="{BCF71408-E612-4109-8C37-85C2C207CE7D}" dt="2023-11-26T19:30:42.478" v="83" actId="20577"/>
          <ac:spMkLst>
            <pc:docMk/>
            <pc:sldMk cId="3181757897" sldId="259"/>
            <ac:spMk id="2" creationId="{00000000-0000-0000-0000-000000000000}"/>
          </ac:spMkLst>
        </pc:spChg>
      </pc:sldChg>
      <pc:sldChg chg="modSp">
        <pc:chgData name="Marielle Henriet" userId="b6bd4388-0dcd-463c-a7cc-d63584c8b63e" providerId="ADAL" clId="{BCF71408-E612-4109-8C37-85C2C207CE7D}" dt="2023-11-26T19:31:08.002" v="95" actId="20577"/>
        <pc:sldMkLst>
          <pc:docMk/>
          <pc:sldMk cId="244669921" sldId="260"/>
        </pc:sldMkLst>
        <pc:spChg chg="mod">
          <ac:chgData name="Marielle Henriet" userId="b6bd4388-0dcd-463c-a7cc-d63584c8b63e" providerId="ADAL" clId="{BCF71408-E612-4109-8C37-85C2C207CE7D}" dt="2023-11-26T19:31:08.002" v="95" actId="20577"/>
          <ac:spMkLst>
            <pc:docMk/>
            <pc:sldMk cId="244669921" sldId="260"/>
            <ac:spMk id="2" creationId="{00000000-0000-0000-0000-000000000000}"/>
          </ac:spMkLst>
        </pc:spChg>
      </pc:sldChg>
      <pc:sldChg chg="modSp">
        <pc:chgData name="Marielle Henriet" userId="b6bd4388-0dcd-463c-a7cc-d63584c8b63e" providerId="ADAL" clId="{BCF71408-E612-4109-8C37-85C2C207CE7D}" dt="2023-11-26T19:31:31.436" v="106" actId="20577"/>
        <pc:sldMkLst>
          <pc:docMk/>
          <pc:sldMk cId="3696122831" sldId="262"/>
        </pc:sldMkLst>
        <pc:spChg chg="mod">
          <ac:chgData name="Marielle Henriet" userId="b6bd4388-0dcd-463c-a7cc-d63584c8b63e" providerId="ADAL" clId="{BCF71408-E612-4109-8C37-85C2C207CE7D}" dt="2023-11-26T19:31:31.436" v="106" actId="20577"/>
          <ac:spMkLst>
            <pc:docMk/>
            <pc:sldMk cId="3696122831" sldId="262"/>
            <ac:spMk id="2" creationId="{00000000-0000-0000-0000-000000000000}"/>
          </ac:spMkLst>
        </pc:spChg>
      </pc:sldChg>
      <pc:sldChg chg="modSp">
        <pc:chgData name="Marielle Henriet" userId="b6bd4388-0dcd-463c-a7cc-d63584c8b63e" providerId="ADAL" clId="{BCF71408-E612-4109-8C37-85C2C207CE7D}" dt="2023-11-26T19:32:35.058" v="154" actId="20577"/>
        <pc:sldMkLst>
          <pc:docMk/>
          <pc:sldMk cId="2182326007" sldId="263"/>
        </pc:sldMkLst>
        <pc:spChg chg="mod">
          <ac:chgData name="Marielle Henriet" userId="b6bd4388-0dcd-463c-a7cc-d63584c8b63e" providerId="ADAL" clId="{BCF71408-E612-4109-8C37-85C2C207CE7D}" dt="2023-11-26T19:32:35.058" v="154" actId="20577"/>
          <ac:spMkLst>
            <pc:docMk/>
            <pc:sldMk cId="2182326007" sldId="263"/>
            <ac:spMk id="2" creationId="{00000000-0000-0000-0000-000000000000}"/>
          </ac:spMkLst>
        </pc:spChg>
      </pc:sldChg>
      <pc:sldChg chg="modSp">
        <pc:chgData name="Marielle Henriet" userId="b6bd4388-0dcd-463c-a7cc-d63584c8b63e" providerId="ADAL" clId="{BCF71408-E612-4109-8C37-85C2C207CE7D}" dt="2023-11-26T19:33:25.951" v="206" actId="5793"/>
        <pc:sldMkLst>
          <pc:docMk/>
          <pc:sldMk cId="3795157676" sldId="264"/>
        </pc:sldMkLst>
        <pc:spChg chg="mod">
          <ac:chgData name="Marielle Henriet" userId="b6bd4388-0dcd-463c-a7cc-d63584c8b63e" providerId="ADAL" clId="{BCF71408-E612-4109-8C37-85C2C207CE7D}" dt="2023-11-26T19:33:25.951" v="206" actId="5793"/>
          <ac:spMkLst>
            <pc:docMk/>
            <pc:sldMk cId="3795157676" sldId="264"/>
            <ac:spMk id="2" creationId="{00000000-0000-0000-0000-000000000000}"/>
          </ac:spMkLst>
        </pc:spChg>
      </pc:sldChg>
      <pc:sldChg chg="modSp">
        <pc:chgData name="Marielle Henriet" userId="b6bd4388-0dcd-463c-a7cc-d63584c8b63e" providerId="ADAL" clId="{BCF71408-E612-4109-8C37-85C2C207CE7D}" dt="2023-11-26T19:34:16.992" v="210" actId="20577"/>
        <pc:sldMkLst>
          <pc:docMk/>
          <pc:sldMk cId="416792750" sldId="269"/>
        </pc:sldMkLst>
        <pc:spChg chg="mod">
          <ac:chgData name="Marielle Henriet" userId="b6bd4388-0dcd-463c-a7cc-d63584c8b63e" providerId="ADAL" clId="{BCF71408-E612-4109-8C37-85C2C207CE7D}" dt="2023-11-26T19:34:16.992" v="210" actId="20577"/>
          <ac:spMkLst>
            <pc:docMk/>
            <pc:sldMk cId="416792750" sldId="269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EE588-EC96-4200-A696-D268AE16D46B}" type="datetimeFigureOut">
              <a:rPr lang="fr-BE" smtClean="0"/>
              <a:t>26-11-23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63D8B-14E6-4ADB-B17C-AB8260F8CB8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26191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EE588-EC96-4200-A696-D268AE16D46B}" type="datetimeFigureOut">
              <a:rPr lang="fr-BE" smtClean="0"/>
              <a:t>26-11-23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63D8B-14E6-4ADB-B17C-AB8260F8CB8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38933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EE588-EC96-4200-A696-D268AE16D46B}" type="datetimeFigureOut">
              <a:rPr lang="fr-BE" smtClean="0"/>
              <a:t>26-11-23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63D8B-14E6-4ADB-B17C-AB8260F8CB8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56587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EE588-EC96-4200-A696-D268AE16D46B}" type="datetimeFigureOut">
              <a:rPr lang="fr-BE" smtClean="0"/>
              <a:t>26-11-23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63D8B-14E6-4ADB-B17C-AB8260F8CB8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05303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EE588-EC96-4200-A696-D268AE16D46B}" type="datetimeFigureOut">
              <a:rPr lang="fr-BE" smtClean="0"/>
              <a:t>26-11-23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63D8B-14E6-4ADB-B17C-AB8260F8CB8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69550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EE588-EC96-4200-A696-D268AE16D46B}" type="datetimeFigureOut">
              <a:rPr lang="fr-BE" smtClean="0"/>
              <a:t>26-11-23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63D8B-14E6-4ADB-B17C-AB8260F8CB8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79937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EE588-EC96-4200-A696-D268AE16D46B}" type="datetimeFigureOut">
              <a:rPr lang="fr-BE" smtClean="0"/>
              <a:t>26-11-23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63D8B-14E6-4ADB-B17C-AB8260F8CB8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25137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EE588-EC96-4200-A696-D268AE16D46B}" type="datetimeFigureOut">
              <a:rPr lang="fr-BE" smtClean="0"/>
              <a:t>26-11-23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63D8B-14E6-4ADB-B17C-AB8260F8CB8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28642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EE588-EC96-4200-A696-D268AE16D46B}" type="datetimeFigureOut">
              <a:rPr lang="fr-BE" smtClean="0"/>
              <a:t>26-11-23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63D8B-14E6-4ADB-B17C-AB8260F8CB8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69341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EE588-EC96-4200-A696-D268AE16D46B}" type="datetimeFigureOut">
              <a:rPr lang="fr-BE" smtClean="0"/>
              <a:t>26-11-23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63D8B-14E6-4ADB-B17C-AB8260F8CB8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38039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EE588-EC96-4200-A696-D268AE16D46B}" type="datetimeFigureOut">
              <a:rPr lang="fr-BE" smtClean="0"/>
              <a:t>26-11-23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63D8B-14E6-4ADB-B17C-AB8260F8CB8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90535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EE588-EC96-4200-A696-D268AE16D46B}" type="datetimeFigureOut">
              <a:rPr lang="fr-BE" smtClean="0"/>
              <a:t>26-11-23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63D8B-14E6-4ADB-B17C-AB8260F8CB8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78044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/>
              <a:t>CONDITIONALS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BE" dirty="0"/>
              <a:t>GIVE THE CORRECT FORM OF THE VERB IN BRACKETS</a:t>
            </a:r>
          </a:p>
        </p:txBody>
      </p:sp>
    </p:spTree>
    <p:extLst>
      <p:ext uri="{BB962C8B-B14F-4D97-AF65-F5344CB8AC3E}">
        <p14:creationId xmlns:p14="http://schemas.microsoft.com/office/powerpoint/2010/main" val="31236256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What</a:t>
            </a:r>
            <a:r>
              <a:rPr lang="fr-BE" dirty="0"/>
              <a:t> </a:t>
            </a:r>
            <a:r>
              <a:rPr lang="fr-BE" dirty="0" err="1"/>
              <a:t>would</a:t>
            </a:r>
            <a:r>
              <a:rPr lang="fr-BE" dirty="0"/>
              <a:t> </a:t>
            </a:r>
            <a:r>
              <a:rPr lang="fr-BE" dirty="0" err="1"/>
              <a:t>you</a:t>
            </a:r>
            <a:r>
              <a:rPr lang="fr-BE" dirty="0"/>
              <a:t> do if </a:t>
            </a:r>
            <a:r>
              <a:rPr lang="fr-BE" dirty="0" err="1"/>
              <a:t>you</a:t>
            </a:r>
            <a:r>
              <a:rPr lang="fr-BE" dirty="0"/>
              <a:t> (</a:t>
            </a:r>
            <a:r>
              <a:rPr lang="fr-BE" dirty="0" err="1"/>
              <a:t>win</a:t>
            </a:r>
            <a:r>
              <a:rPr lang="fr-BE" dirty="0"/>
              <a:t>) £1,000,000?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sz="3600" b="1" dirty="0">
                <a:solidFill>
                  <a:srgbClr val="00B050"/>
                </a:solidFill>
              </a:rPr>
              <a:t>won</a:t>
            </a:r>
          </a:p>
        </p:txBody>
      </p:sp>
    </p:spTree>
    <p:extLst>
      <p:ext uri="{BB962C8B-B14F-4D97-AF65-F5344CB8AC3E}">
        <p14:creationId xmlns:p14="http://schemas.microsoft.com/office/powerpoint/2010/main" val="1076585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If I (</a:t>
            </a:r>
            <a:r>
              <a:rPr lang="fr-BE" dirty="0" err="1"/>
              <a:t>be</a:t>
            </a:r>
            <a:r>
              <a:rPr lang="fr-BE" dirty="0"/>
              <a:t>) </a:t>
            </a:r>
            <a:r>
              <a:rPr lang="fr-BE" dirty="0" err="1"/>
              <a:t>you</a:t>
            </a:r>
            <a:r>
              <a:rPr lang="fr-BE" dirty="0"/>
              <a:t>, </a:t>
            </a:r>
            <a:r>
              <a:rPr lang="fr-BE" dirty="0" err="1"/>
              <a:t>I’d</a:t>
            </a:r>
            <a:r>
              <a:rPr lang="fr-BE" dirty="0"/>
              <a:t> go and </a:t>
            </a:r>
            <a:r>
              <a:rPr lang="fr-BE" dirty="0" err="1"/>
              <a:t>see</a:t>
            </a:r>
            <a:r>
              <a:rPr lang="fr-BE" dirty="0"/>
              <a:t> a </a:t>
            </a:r>
            <a:r>
              <a:rPr lang="fr-BE" dirty="0" err="1"/>
              <a:t>doctor</a:t>
            </a:r>
            <a:r>
              <a:rPr lang="fr-BE" dirty="0"/>
              <a:t>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sz="3600" b="1" dirty="0" err="1">
                <a:solidFill>
                  <a:srgbClr val="00B050"/>
                </a:solidFill>
              </a:rPr>
              <a:t>were</a:t>
            </a:r>
            <a:endParaRPr lang="fr-BE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884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The accident </a:t>
            </a:r>
            <a:r>
              <a:rPr lang="fr-BE" dirty="0" err="1"/>
              <a:t>wouldn’t</a:t>
            </a:r>
            <a:r>
              <a:rPr lang="fr-BE" dirty="0"/>
              <a:t> have </a:t>
            </a:r>
            <a:r>
              <a:rPr lang="fr-BE" dirty="0" err="1"/>
              <a:t>happened</a:t>
            </a:r>
            <a:r>
              <a:rPr lang="fr-BE" dirty="0"/>
              <a:t> if </a:t>
            </a:r>
            <a:r>
              <a:rPr lang="fr-BE" dirty="0" err="1"/>
              <a:t>you</a:t>
            </a:r>
            <a:r>
              <a:rPr lang="fr-BE" dirty="0"/>
              <a:t> (drive) more </a:t>
            </a:r>
            <a:r>
              <a:rPr lang="fr-BE" dirty="0" err="1"/>
              <a:t>carefully</a:t>
            </a:r>
            <a:r>
              <a:rPr lang="fr-BE" dirty="0"/>
              <a:t>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sz="3600" b="1" dirty="0" err="1">
                <a:solidFill>
                  <a:srgbClr val="00B050"/>
                </a:solidFill>
              </a:rPr>
              <a:t>had</a:t>
            </a:r>
            <a:r>
              <a:rPr lang="fr-BE" sz="3600" b="1" dirty="0">
                <a:solidFill>
                  <a:srgbClr val="00B050"/>
                </a:solidFill>
              </a:rPr>
              <a:t> </a:t>
            </a:r>
            <a:r>
              <a:rPr lang="fr-BE" sz="3600" b="1" dirty="0" err="1">
                <a:solidFill>
                  <a:srgbClr val="00B050"/>
                </a:solidFill>
              </a:rPr>
              <a:t>driven</a:t>
            </a:r>
            <a:endParaRPr lang="fr-BE" sz="3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537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If </a:t>
            </a:r>
            <a:r>
              <a:rPr lang="fr-BE" dirty="0" err="1"/>
              <a:t>we’d</a:t>
            </a:r>
            <a:r>
              <a:rPr lang="fr-BE" dirty="0"/>
              <a:t> </a:t>
            </a:r>
            <a:r>
              <a:rPr lang="fr-BE" dirty="0" err="1"/>
              <a:t>listened</a:t>
            </a:r>
            <a:r>
              <a:rPr lang="fr-BE" dirty="0"/>
              <a:t> to the radio, </a:t>
            </a:r>
            <a:r>
              <a:rPr lang="fr-BE" dirty="0" err="1"/>
              <a:t>we</a:t>
            </a:r>
            <a:r>
              <a:rPr lang="fr-BE" dirty="0"/>
              <a:t> (</a:t>
            </a:r>
            <a:r>
              <a:rPr lang="fr-BE" dirty="0" err="1"/>
              <a:t>hear</a:t>
            </a:r>
            <a:r>
              <a:rPr lang="fr-BE" dirty="0"/>
              <a:t>) the news.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sz="3600" b="1" dirty="0" err="1">
                <a:solidFill>
                  <a:srgbClr val="00B050"/>
                </a:solidFill>
              </a:rPr>
              <a:t>would</a:t>
            </a:r>
            <a:r>
              <a:rPr lang="fr-BE" sz="3600" b="1" dirty="0">
                <a:solidFill>
                  <a:srgbClr val="00B050"/>
                </a:solidFill>
              </a:rPr>
              <a:t> have </a:t>
            </a:r>
            <a:r>
              <a:rPr lang="fr-BE" sz="3600" b="1" dirty="0" err="1">
                <a:solidFill>
                  <a:srgbClr val="00B050"/>
                </a:solidFill>
              </a:rPr>
              <a:t>heard</a:t>
            </a:r>
            <a:endParaRPr lang="fr-BE" sz="3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138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If </a:t>
            </a:r>
            <a:r>
              <a:rPr lang="fr-BE" dirty="0" err="1"/>
              <a:t>we</a:t>
            </a:r>
            <a:r>
              <a:rPr lang="fr-BE" dirty="0"/>
              <a:t> (</a:t>
            </a:r>
            <a:r>
              <a:rPr lang="fr-BE" dirty="0" err="1"/>
              <a:t>grow</a:t>
            </a:r>
            <a:r>
              <a:rPr lang="fr-BE" dirty="0"/>
              <a:t>) </a:t>
            </a:r>
            <a:r>
              <a:rPr lang="fr-BE" dirty="0" err="1"/>
              <a:t>his</a:t>
            </a:r>
            <a:r>
              <a:rPr lang="fr-BE" dirty="0"/>
              <a:t> </a:t>
            </a:r>
            <a:r>
              <a:rPr lang="fr-BE" dirty="0" err="1"/>
              <a:t>own</a:t>
            </a:r>
            <a:r>
              <a:rPr lang="fr-BE" dirty="0"/>
              <a:t> </a:t>
            </a:r>
            <a:r>
              <a:rPr lang="fr-BE" dirty="0" err="1"/>
              <a:t>vegetables</a:t>
            </a:r>
            <a:r>
              <a:rPr lang="fr-BE" dirty="0"/>
              <a:t>, </a:t>
            </a:r>
            <a:r>
              <a:rPr lang="fr-BE" dirty="0" err="1"/>
              <a:t>we</a:t>
            </a:r>
            <a:r>
              <a:rPr lang="fr-BE" dirty="0"/>
              <a:t> </a:t>
            </a:r>
            <a:r>
              <a:rPr lang="fr-BE" dirty="0" err="1"/>
              <a:t>wouldn’t</a:t>
            </a:r>
            <a:r>
              <a:rPr lang="fr-BE" dirty="0"/>
              <a:t> have to </a:t>
            </a:r>
            <a:r>
              <a:rPr lang="fr-BE" dirty="0" err="1"/>
              <a:t>buy</a:t>
            </a:r>
            <a:r>
              <a:rPr lang="fr-BE" dirty="0"/>
              <a:t> </a:t>
            </a:r>
            <a:r>
              <a:rPr lang="fr-BE" dirty="0" err="1"/>
              <a:t>them</a:t>
            </a:r>
            <a:r>
              <a:rPr lang="fr-BE" dirty="0"/>
              <a:t>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sz="3600" b="1" dirty="0" err="1">
                <a:solidFill>
                  <a:srgbClr val="00B050"/>
                </a:solidFill>
              </a:rPr>
              <a:t>grew</a:t>
            </a:r>
            <a:endParaRPr lang="fr-BE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92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A new bridge (</a:t>
            </a:r>
            <a:r>
              <a:rPr lang="fr-BE" dirty="0" err="1"/>
              <a:t>build</a:t>
            </a:r>
            <a:r>
              <a:rPr lang="fr-BE" dirty="0"/>
              <a:t>) if the city </a:t>
            </a:r>
            <a:r>
              <a:rPr lang="fr-BE" dirty="0" err="1"/>
              <a:t>had</a:t>
            </a:r>
            <a:r>
              <a:rPr lang="fr-BE" dirty="0"/>
              <a:t> </a:t>
            </a:r>
            <a:r>
              <a:rPr lang="fr-BE" dirty="0" err="1"/>
              <a:t>enough</a:t>
            </a:r>
            <a:r>
              <a:rPr lang="fr-BE" dirty="0"/>
              <a:t> money.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sz="3600" dirty="0" err="1">
                <a:solidFill>
                  <a:srgbClr val="00B050"/>
                </a:solidFill>
              </a:rPr>
              <a:t>would</a:t>
            </a:r>
            <a:r>
              <a:rPr lang="fr-BE" sz="3600" dirty="0">
                <a:solidFill>
                  <a:srgbClr val="00B050"/>
                </a:solidFill>
              </a:rPr>
              <a:t> </a:t>
            </a:r>
            <a:r>
              <a:rPr lang="fr-BE" sz="3600" dirty="0" err="1">
                <a:solidFill>
                  <a:srgbClr val="00B050"/>
                </a:solidFill>
              </a:rPr>
              <a:t>be</a:t>
            </a:r>
            <a:r>
              <a:rPr lang="fr-BE" sz="3600" dirty="0">
                <a:solidFill>
                  <a:srgbClr val="00B050"/>
                </a:solidFill>
              </a:rPr>
              <a:t> </a:t>
            </a:r>
            <a:r>
              <a:rPr lang="fr-BE" sz="3600" dirty="0" err="1">
                <a:solidFill>
                  <a:srgbClr val="00B050"/>
                </a:solidFill>
              </a:rPr>
              <a:t>built</a:t>
            </a:r>
            <a:endParaRPr lang="fr-BE" sz="3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133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What</a:t>
            </a:r>
            <a:r>
              <a:rPr lang="fr-BE" dirty="0"/>
              <a:t> </a:t>
            </a:r>
            <a:r>
              <a:rPr lang="fr-BE" dirty="0" err="1"/>
              <a:t>would</a:t>
            </a:r>
            <a:r>
              <a:rPr lang="fr-BE" dirty="0"/>
              <a:t> </a:t>
            </a:r>
            <a:r>
              <a:rPr lang="fr-BE" dirty="0" err="1"/>
              <a:t>you</a:t>
            </a:r>
            <a:r>
              <a:rPr lang="fr-BE" dirty="0"/>
              <a:t> do if </a:t>
            </a:r>
            <a:r>
              <a:rPr lang="fr-BE" dirty="0" err="1"/>
              <a:t>you</a:t>
            </a:r>
            <a:r>
              <a:rPr lang="fr-BE" dirty="0"/>
              <a:t> (</a:t>
            </a:r>
            <a:r>
              <a:rPr lang="fr-BE" dirty="0" err="1"/>
              <a:t>lose</a:t>
            </a:r>
            <a:r>
              <a:rPr lang="fr-BE" dirty="0"/>
              <a:t>) </a:t>
            </a:r>
            <a:r>
              <a:rPr lang="fr-BE" dirty="0" err="1"/>
              <a:t>your</a:t>
            </a:r>
            <a:r>
              <a:rPr lang="fr-BE" dirty="0"/>
              <a:t> job?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sz="3600" b="1" dirty="0" err="1">
                <a:solidFill>
                  <a:srgbClr val="00B050"/>
                </a:solidFill>
              </a:rPr>
              <a:t>lost</a:t>
            </a:r>
            <a:endParaRPr lang="fr-BE" sz="3600" b="1" dirty="0">
              <a:solidFill>
                <a:srgbClr val="00B050"/>
              </a:solidFill>
            </a:endParaRPr>
          </a:p>
          <a:p>
            <a:endParaRPr lang="fr-BE" sz="3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811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I (</a:t>
            </a:r>
            <a:r>
              <a:rPr lang="fr-BE" dirty="0" err="1"/>
              <a:t>be</a:t>
            </a:r>
            <a:r>
              <a:rPr lang="fr-BE" dirty="0"/>
              <a:t>) </a:t>
            </a:r>
            <a:r>
              <a:rPr lang="fr-BE" dirty="0" err="1"/>
              <a:t>angry</a:t>
            </a:r>
            <a:r>
              <a:rPr lang="fr-BE" dirty="0"/>
              <a:t> if </a:t>
            </a:r>
            <a:r>
              <a:rPr lang="fr-BE" dirty="0" err="1"/>
              <a:t>you’d</a:t>
            </a:r>
            <a:r>
              <a:rPr lang="fr-BE" dirty="0"/>
              <a:t> </a:t>
            </a:r>
            <a:r>
              <a:rPr lang="fr-BE" dirty="0" err="1"/>
              <a:t>done</a:t>
            </a:r>
            <a:r>
              <a:rPr lang="fr-BE" dirty="0"/>
              <a:t> </a:t>
            </a:r>
            <a:r>
              <a:rPr lang="fr-BE" dirty="0" err="1"/>
              <a:t>your</a:t>
            </a:r>
            <a:r>
              <a:rPr lang="fr-BE" dirty="0"/>
              <a:t> best. But </a:t>
            </a:r>
            <a:r>
              <a:rPr lang="fr-BE" dirty="0" err="1"/>
              <a:t>you</a:t>
            </a:r>
            <a:r>
              <a:rPr lang="fr-BE" dirty="0"/>
              <a:t> </a:t>
            </a:r>
            <a:r>
              <a:rPr lang="fr-BE" dirty="0" err="1"/>
              <a:t>just</a:t>
            </a:r>
            <a:r>
              <a:rPr lang="fr-BE" dirty="0"/>
              <a:t> </a:t>
            </a:r>
            <a:r>
              <a:rPr lang="fr-BE" dirty="0" err="1"/>
              <a:t>didn’t</a:t>
            </a:r>
            <a:r>
              <a:rPr lang="fr-BE" dirty="0"/>
              <a:t> care, </a:t>
            </a:r>
            <a:r>
              <a:rPr lang="fr-BE" dirty="0" err="1"/>
              <a:t>did</a:t>
            </a:r>
            <a:r>
              <a:rPr lang="fr-BE" dirty="0"/>
              <a:t> </a:t>
            </a:r>
            <a:r>
              <a:rPr lang="fr-BE" dirty="0" err="1"/>
              <a:t>you</a:t>
            </a:r>
            <a:r>
              <a:rPr lang="fr-BE" dirty="0"/>
              <a:t>?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sz="3600" b="1" dirty="0" err="1">
                <a:solidFill>
                  <a:srgbClr val="00B050"/>
                </a:solidFill>
              </a:rPr>
              <a:t>wouldn’t</a:t>
            </a:r>
            <a:r>
              <a:rPr lang="fr-BE" sz="3600" b="1" dirty="0">
                <a:solidFill>
                  <a:srgbClr val="00B050"/>
                </a:solidFill>
              </a:rPr>
              <a:t>/</a:t>
            </a:r>
            <a:r>
              <a:rPr lang="fr-BE" sz="3600" b="1" dirty="0" err="1">
                <a:solidFill>
                  <a:srgbClr val="00B050"/>
                </a:solidFill>
              </a:rPr>
              <a:t>would</a:t>
            </a:r>
            <a:r>
              <a:rPr lang="fr-BE" sz="3600" b="1" dirty="0">
                <a:solidFill>
                  <a:srgbClr val="00B050"/>
                </a:solidFill>
              </a:rPr>
              <a:t> not have been</a:t>
            </a:r>
          </a:p>
        </p:txBody>
      </p:sp>
    </p:spTree>
    <p:extLst>
      <p:ext uri="{BB962C8B-B14F-4D97-AF65-F5344CB8AC3E}">
        <p14:creationId xmlns:p14="http://schemas.microsoft.com/office/powerpoint/2010/main" val="2359507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Rule </a:t>
            </a:r>
            <a:r>
              <a:rPr lang="fr-BE" dirty="0" err="1"/>
              <a:t>number</a:t>
            </a:r>
            <a:r>
              <a:rPr lang="fr-BE" dirty="0"/>
              <a:t> one </a:t>
            </a:r>
            <a:r>
              <a:rPr lang="fr-BE" dirty="0" err="1"/>
              <a:t>is</a:t>
            </a:r>
            <a:r>
              <a:rPr lang="fr-BE" dirty="0"/>
              <a:t>: If </a:t>
            </a:r>
            <a:r>
              <a:rPr lang="fr-BE" dirty="0" err="1"/>
              <a:t>you</a:t>
            </a:r>
            <a:r>
              <a:rPr lang="fr-BE" dirty="0"/>
              <a:t> (not </a:t>
            </a:r>
            <a:r>
              <a:rPr lang="fr-BE" dirty="0" err="1"/>
              <a:t>understand</a:t>
            </a:r>
            <a:r>
              <a:rPr lang="fr-BE" dirty="0"/>
              <a:t>) </a:t>
            </a:r>
            <a:r>
              <a:rPr lang="fr-BE" dirty="0" err="1"/>
              <a:t>something</a:t>
            </a:r>
            <a:r>
              <a:rPr lang="fr-BE" dirty="0"/>
              <a:t>, </a:t>
            </a:r>
            <a:r>
              <a:rPr lang="fr-BE" dirty="0" err="1"/>
              <a:t>ask</a:t>
            </a:r>
            <a:r>
              <a:rPr lang="fr-BE" dirty="0"/>
              <a:t> the </a:t>
            </a:r>
            <a:r>
              <a:rPr lang="fr-BE" dirty="0" err="1"/>
              <a:t>teacher</a:t>
            </a:r>
            <a:r>
              <a:rPr lang="fr-BE" dirty="0"/>
              <a:t>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sz="3600" b="1" dirty="0" err="1">
                <a:solidFill>
                  <a:srgbClr val="00B050"/>
                </a:solidFill>
              </a:rPr>
              <a:t>don’t</a:t>
            </a:r>
            <a:r>
              <a:rPr lang="fr-BE" sz="3600" b="1" dirty="0">
                <a:solidFill>
                  <a:srgbClr val="00B050"/>
                </a:solidFill>
              </a:rPr>
              <a:t> </a:t>
            </a:r>
            <a:r>
              <a:rPr lang="fr-BE" sz="3600" b="1" dirty="0" err="1">
                <a:solidFill>
                  <a:srgbClr val="00B050"/>
                </a:solidFill>
              </a:rPr>
              <a:t>understand</a:t>
            </a:r>
            <a:endParaRPr lang="fr-BE" sz="3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757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If </a:t>
            </a:r>
            <a:r>
              <a:rPr lang="fr-BE" dirty="0" err="1"/>
              <a:t>you</a:t>
            </a:r>
            <a:r>
              <a:rPr lang="fr-BE" dirty="0"/>
              <a:t> (fail) </a:t>
            </a:r>
            <a:r>
              <a:rPr lang="fr-BE" dirty="0" err="1"/>
              <a:t>your</a:t>
            </a:r>
            <a:r>
              <a:rPr lang="fr-BE" dirty="0"/>
              <a:t> exam, </a:t>
            </a:r>
            <a:r>
              <a:rPr lang="fr-BE" dirty="0" err="1"/>
              <a:t>you</a:t>
            </a:r>
            <a:r>
              <a:rPr lang="fr-BE" dirty="0"/>
              <a:t> </a:t>
            </a:r>
            <a:r>
              <a:rPr lang="fr-BE" dirty="0" err="1"/>
              <a:t>would</a:t>
            </a:r>
            <a:r>
              <a:rPr lang="fr-BE" dirty="0"/>
              <a:t> have been </a:t>
            </a:r>
            <a:r>
              <a:rPr lang="fr-BE" dirty="0" err="1"/>
              <a:t>very</a:t>
            </a:r>
            <a:r>
              <a:rPr lang="fr-BE" dirty="0"/>
              <a:t> </a:t>
            </a:r>
            <a:r>
              <a:rPr lang="fr-BE" dirty="0" err="1"/>
              <a:t>disappointed</a:t>
            </a:r>
            <a:r>
              <a:rPr lang="fr-BE" dirty="0"/>
              <a:t>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sz="3600" dirty="0" err="1">
                <a:solidFill>
                  <a:srgbClr val="00B050"/>
                </a:solidFill>
              </a:rPr>
              <a:t>had</a:t>
            </a:r>
            <a:r>
              <a:rPr lang="fr-BE" sz="3600" dirty="0">
                <a:solidFill>
                  <a:srgbClr val="00B050"/>
                </a:solidFill>
              </a:rPr>
              <a:t> </a:t>
            </a:r>
            <a:r>
              <a:rPr lang="fr-BE" sz="3600" dirty="0" err="1">
                <a:solidFill>
                  <a:srgbClr val="00B050"/>
                </a:solidFill>
              </a:rPr>
              <a:t>failed</a:t>
            </a:r>
            <a:endParaRPr lang="fr-BE" sz="3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69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/>
              <a:t>If </a:t>
            </a:r>
            <a:r>
              <a:rPr lang="fr-BE" dirty="0" err="1"/>
              <a:t>drastic</a:t>
            </a:r>
            <a:r>
              <a:rPr lang="fr-BE" dirty="0"/>
              <a:t> </a:t>
            </a:r>
            <a:r>
              <a:rPr lang="fr-BE" dirty="0" err="1"/>
              <a:t>measures</a:t>
            </a:r>
            <a:r>
              <a:rPr lang="fr-BE" dirty="0"/>
              <a:t> (not </a:t>
            </a:r>
            <a:r>
              <a:rPr lang="fr-BE" dirty="0" err="1"/>
              <a:t>take</a:t>
            </a:r>
            <a:r>
              <a:rPr lang="fr-BE" dirty="0"/>
              <a:t>), the </a:t>
            </a:r>
            <a:r>
              <a:rPr lang="fr-BE" dirty="0" err="1"/>
              <a:t>temperature</a:t>
            </a:r>
            <a:r>
              <a:rPr lang="fr-BE" dirty="0"/>
              <a:t> of the </a:t>
            </a:r>
            <a:r>
              <a:rPr lang="fr-BE" dirty="0" err="1"/>
              <a:t>earth</a:t>
            </a:r>
            <a:r>
              <a:rPr lang="fr-BE" dirty="0"/>
              <a:t> </a:t>
            </a:r>
            <a:r>
              <a:rPr lang="fr-BE" dirty="0" err="1"/>
              <a:t>will</a:t>
            </a:r>
            <a:r>
              <a:rPr lang="fr-BE" dirty="0"/>
              <a:t> </a:t>
            </a:r>
            <a:r>
              <a:rPr lang="fr-BE" dirty="0" err="1"/>
              <a:t>rise</a:t>
            </a:r>
            <a:r>
              <a:rPr lang="fr-BE" dirty="0"/>
              <a:t> </a:t>
            </a:r>
            <a:r>
              <a:rPr lang="fr-BE" dirty="0" err="1"/>
              <a:t>dramatically</a:t>
            </a:r>
            <a:r>
              <a:rPr lang="fr-BE" dirty="0"/>
              <a:t>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sz="3600" b="1" dirty="0">
                <a:solidFill>
                  <a:srgbClr val="00B050"/>
                </a:solidFill>
              </a:rPr>
              <a:t>are not </a:t>
            </a:r>
            <a:r>
              <a:rPr lang="fr-BE" sz="3600" b="1" dirty="0" err="1">
                <a:solidFill>
                  <a:srgbClr val="00B050"/>
                </a:solidFill>
              </a:rPr>
              <a:t>taken</a:t>
            </a:r>
            <a:endParaRPr lang="fr-BE" sz="3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808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You (not </a:t>
            </a:r>
            <a:r>
              <a:rPr lang="fr-BE" dirty="0" err="1"/>
              <a:t>improve</a:t>
            </a:r>
            <a:r>
              <a:rPr lang="fr-BE" dirty="0"/>
              <a:t>) </a:t>
            </a:r>
            <a:r>
              <a:rPr lang="fr-BE" dirty="0" err="1"/>
              <a:t>your</a:t>
            </a:r>
            <a:r>
              <a:rPr lang="fr-BE" dirty="0"/>
              <a:t> English </a:t>
            </a:r>
            <a:r>
              <a:rPr lang="fr-BE" dirty="0" err="1"/>
              <a:t>unless</a:t>
            </a:r>
            <a:r>
              <a:rPr lang="fr-BE" dirty="0"/>
              <a:t> </a:t>
            </a:r>
            <a:r>
              <a:rPr lang="fr-BE" dirty="0" err="1"/>
              <a:t>you</a:t>
            </a:r>
            <a:r>
              <a:rPr lang="fr-BE" dirty="0"/>
              <a:t> </a:t>
            </a:r>
            <a:r>
              <a:rPr lang="fr-BE" dirty="0" err="1"/>
              <a:t>study</a:t>
            </a:r>
            <a:r>
              <a:rPr lang="fr-BE" dirty="0"/>
              <a:t> </a:t>
            </a:r>
            <a:r>
              <a:rPr lang="fr-BE" dirty="0" err="1"/>
              <a:t>your</a:t>
            </a:r>
            <a:r>
              <a:rPr lang="fr-BE" dirty="0"/>
              <a:t> </a:t>
            </a:r>
            <a:r>
              <a:rPr lang="fr-BE" dirty="0" err="1"/>
              <a:t>vocabulary</a:t>
            </a:r>
            <a:r>
              <a:rPr lang="fr-BE" dirty="0"/>
              <a:t> </a:t>
            </a:r>
            <a:r>
              <a:rPr lang="fr-BE" dirty="0" err="1"/>
              <a:t>very</a:t>
            </a:r>
            <a:r>
              <a:rPr lang="fr-BE" dirty="0"/>
              <a:t> </a:t>
            </a:r>
            <a:r>
              <a:rPr lang="fr-BE" dirty="0" err="1"/>
              <a:t>regularly</a:t>
            </a:r>
            <a:r>
              <a:rPr lang="fr-BE" dirty="0"/>
              <a:t>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sz="3600" b="1" dirty="0" err="1">
                <a:solidFill>
                  <a:srgbClr val="00B050"/>
                </a:solidFill>
              </a:rPr>
              <a:t>will</a:t>
            </a:r>
            <a:r>
              <a:rPr lang="fr-BE" sz="3600" b="1" dirty="0">
                <a:solidFill>
                  <a:srgbClr val="00B050"/>
                </a:solidFill>
              </a:rPr>
              <a:t> not/</a:t>
            </a:r>
            <a:r>
              <a:rPr lang="fr-BE" sz="3600" b="1" dirty="0" err="1">
                <a:solidFill>
                  <a:srgbClr val="00B050"/>
                </a:solidFill>
              </a:rPr>
              <a:t>won’t</a:t>
            </a:r>
            <a:r>
              <a:rPr lang="fr-BE" sz="3600" b="1" dirty="0">
                <a:solidFill>
                  <a:srgbClr val="00B050"/>
                </a:solidFill>
              </a:rPr>
              <a:t> </a:t>
            </a:r>
            <a:r>
              <a:rPr lang="fr-BE" sz="3600" b="1" dirty="0" err="1">
                <a:solidFill>
                  <a:srgbClr val="00B050"/>
                </a:solidFill>
              </a:rPr>
              <a:t>improve</a:t>
            </a:r>
            <a:endParaRPr lang="fr-BE" sz="3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122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Who</a:t>
            </a:r>
            <a:r>
              <a:rPr lang="fr-BE" dirty="0"/>
              <a:t> (</a:t>
            </a:r>
            <a:r>
              <a:rPr lang="fr-BE" dirty="0" err="1"/>
              <a:t>take</a:t>
            </a:r>
            <a:r>
              <a:rPr lang="fr-BE" dirty="0"/>
              <a:t>) care of the </a:t>
            </a:r>
            <a:r>
              <a:rPr lang="fr-BE" dirty="0" err="1"/>
              <a:t>children</a:t>
            </a:r>
            <a:r>
              <a:rPr lang="fr-BE" dirty="0"/>
              <a:t> if </a:t>
            </a:r>
            <a:r>
              <a:rPr lang="fr-BE" dirty="0" err="1"/>
              <a:t>their</a:t>
            </a:r>
            <a:r>
              <a:rPr lang="fr-BE" dirty="0"/>
              <a:t> </a:t>
            </a:r>
            <a:r>
              <a:rPr lang="fr-BE" dirty="0" err="1"/>
              <a:t>grand-parents</a:t>
            </a:r>
            <a:r>
              <a:rPr lang="fr-BE" dirty="0"/>
              <a:t> </a:t>
            </a:r>
            <a:r>
              <a:rPr lang="fr-BE" dirty="0" err="1"/>
              <a:t>had</a:t>
            </a:r>
            <a:r>
              <a:rPr lang="fr-BE" dirty="0"/>
              <a:t> </a:t>
            </a:r>
            <a:r>
              <a:rPr lang="fr-BE" dirty="0" err="1"/>
              <a:t>still</a:t>
            </a:r>
            <a:r>
              <a:rPr lang="fr-BE" dirty="0"/>
              <a:t> </a:t>
            </a:r>
            <a:r>
              <a:rPr lang="fr-BE" dirty="0" err="1"/>
              <a:t>worked</a:t>
            </a:r>
            <a:r>
              <a:rPr lang="fr-BE" dirty="0"/>
              <a:t> full time?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sz="3600" b="1" dirty="0" err="1">
                <a:solidFill>
                  <a:srgbClr val="00B050"/>
                </a:solidFill>
              </a:rPr>
              <a:t>would</a:t>
            </a:r>
            <a:r>
              <a:rPr lang="fr-BE" sz="3600" b="1" dirty="0">
                <a:solidFill>
                  <a:srgbClr val="00B050"/>
                </a:solidFill>
              </a:rPr>
              <a:t> have </a:t>
            </a:r>
            <a:r>
              <a:rPr lang="fr-BE" sz="3600" b="1" dirty="0" err="1">
                <a:solidFill>
                  <a:srgbClr val="00B050"/>
                </a:solidFill>
              </a:rPr>
              <a:t>taken</a:t>
            </a:r>
            <a:r>
              <a:rPr lang="fr-BE" sz="3600" b="1" dirty="0">
                <a:solidFill>
                  <a:srgbClr val="00B05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82326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He </a:t>
            </a:r>
            <a:r>
              <a:rPr lang="fr-BE" dirty="0" err="1"/>
              <a:t>won’t</a:t>
            </a:r>
            <a:r>
              <a:rPr lang="fr-BE" dirty="0"/>
              <a:t> come </a:t>
            </a:r>
            <a:r>
              <a:rPr lang="fr-BE" dirty="0" err="1"/>
              <a:t>unless</a:t>
            </a:r>
            <a:r>
              <a:rPr lang="fr-BE" dirty="0"/>
              <a:t> </a:t>
            </a:r>
            <a:r>
              <a:rPr lang="fr-BE" dirty="0" err="1"/>
              <a:t>he</a:t>
            </a:r>
            <a:r>
              <a:rPr lang="fr-BE" dirty="0"/>
              <a:t> (invite) and I </a:t>
            </a:r>
            <a:r>
              <a:rPr lang="fr-BE" dirty="0" err="1"/>
              <a:t>don’t</a:t>
            </a:r>
            <a:r>
              <a:rPr lang="fr-BE" dirty="0"/>
              <a:t> </a:t>
            </a:r>
            <a:r>
              <a:rPr lang="fr-BE" dirty="0" err="1"/>
              <a:t>think</a:t>
            </a:r>
            <a:r>
              <a:rPr lang="fr-BE" dirty="0"/>
              <a:t> Helen </a:t>
            </a:r>
            <a:r>
              <a:rPr lang="fr-BE" dirty="0" err="1"/>
              <a:t>wants</a:t>
            </a:r>
            <a:r>
              <a:rPr lang="fr-BE" dirty="0"/>
              <a:t> to </a:t>
            </a:r>
            <a:r>
              <a:rPr lang="fr-BE" dirty="0" err="1"/>
              <a:t>see</a:t>
            </a:r>
            <a:r>
              <a:rPr lang="fr-BE" dirty="0"/>
              <a:t> </a:t>
            </a:r>
            <a:r>
              <a:rPr lang="fr-BE" dirty="0" err="1"/>
              <a:t>him</a:t>
            </a:r>
            <a:r>
              <a:rPr lang="fr-BE" dirty="0"/>
              <a:t> </a:t>
            </a:r>
            <a:r>
              <a:rPr lang="fr-BE" dirty="0" err="1"/>
              <a:t>so</a:t>
            </a:r>
            <a:r>
              <a:rPr lang="fr-BE" dirty="0"/>
              <a:t>…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sz="3600" b="1" dirty="0" err="1">
                <a:solidFill>
                  <a:srgbClr val="00B050"/>
                </a:solidFill>
              </a:rPr>
              <a:t>is</a:t>
            </a:r>
            <a:r>
              <a:rPr lang="fr-BE" sz="3600" b="1" dirty="0">
                <a:solidFill>
                  <a:srgbClr val="00B050"/>
                </a:solidFill>
              </a:rPr>
              <a:t> </a:t>
            </a:r>
            <a:r>
              <a:rPr lang="fr-BE" sz="3600" b="1" dirty="0" err="1">
                <a:solidFill>
                  <a:srgbClr val="00B050"/>
                </a:solidFill>
              </a:rPr>
              <a:t>invited</a:t>
            </a:r>
            <a:endParaRPr lang="fr-BE" sz="3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157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74029062B9F04DA79129F3D5F7E575" ma:contentTypeVersion="17" ma:contentTypeDescription="Crée un document." ma:contentTypeScope="" ma:versionID="b1691f64e3ee32ca627c974abad08997">
  <xsd:schema xmlns:xsd="http://www.w3.org/2001/XMLSchema" xmlns:xs="http://www.w3.org/2001/XMLSchema" xmlns:p="http://schemas.microsoft.com/office/2006/metadata/properties" xmlns:ns3="eab57907-49a3-4d54-8818-5255dd1c16f6" xmlns:ns4="d1c2115c-3850-4d1c-87c5-57fca89bfa60" targetNamespace="http://schemas.microsoft.com/office/2006/metadata/properties" ma:root="true" ma:fieldsID="d092c995287a1da2a744367ee3578a15" ns3:_="" ns4:_="">
    <xsd:import namespace="eab57907-49a3-4d54-8818-5255dd1c16f6"/>
    <xsd:import namespace="d1c2115c-3850-4d1c-87c5-57fca89bfa6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Location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b57907-49a3-4d54-8818-5255dd1c16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c2115c-3850-4d1c-87c5-57fca89bfa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Partage du hachage d’indicateu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eab57907-49a3-4d54-8818-5255dd1c16f6" xsi:nil="true"/>
  </documentManagement>
</p:properties>
</file>

<file path=customXml/itemProps1.xml><?xml version="1.0" encoding="utf-8"?>
<ds:datastoreItem xmlns:ds="http://schemas.openxmlformats.org/officeDocument/2006/customXml" ds:itemID="{7513F2E3-1FF7-402E-AD4B-12794924A5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ab57907-49a3-4d54-8818-5255dd1c16f6"/>
    <ds:schemaRef ds:uri="d1c2115c-3850-4d1c-87c5-57fca89bfa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F7A5535-1F35-4EE1-8E62-5C94FC7CFB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DA2F211-4B52-466D-90D1-BF3EA43EBE13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d1c2115c-3850-4d1c-87c5-57fca89bfa60"/>
    <ds:schemaRef ds:uri="eab57907-49a3-4d54-8818-5255dd1c16f6"/>
    <ds:schemaRef ds:uri="http://purl.org/dc/terms/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258</Words>
  <Application>Microsoft Office PowerPoint</Application>
  <PresentationFormat>Grand écran</PresentationFormat>
  <Paragraphs>30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Thème Office</vt:lpstr>
      <vt:lpstr>CONDITIONALS </vt:lpstr>
      <vt:lpstr>What would you do if you (lose) your job?</vt:lpstr>
      <vt:lpstr>I (be) angry if you’d done your best. But you just didn’t care, did you? </vt:lpstr>
      <vt:lpstr>Rule number one is: If you (not understand) something, ask the teacher.</vt:lpstr>
      <vt:lpstr>If you (fail) your exam, you would have been very disappointed.</vt:lpstr>
      <vt:lpstr>If drastic measures (not take), the temperature of the earth will rise dramatically.</vt:lpstr>
      <vt:lpstr>You (not improve) your English unless you study your vocabulary very regularly.</vt:lpstr>
      <vt:lpstr>Who (take) care of the children if their grand-parents had still worked full time?</vt:lpstr>
      <vt:lpstr>He won’t come unless he (invite) and I don’t think Helen wants to see him so…</vt:lpstr>
      <vt:lpstr>What would you do if you (win) £1,000,000?</vt:lpstr>
      <vt:lpstr>If I (be) you, I’d go and see a doctor.</vt:lpstr>
      <vt:lpstr>The accident wouldn’t have happened if you (drive) more carefully.</vt:lpstr>
      <vt:lpstr>If we’d listened to the radio, we (hear) the news.</vt:lpstr>
      <vt:lpstr>If we (grow) his own vegetables, we wouldn’t have to buy them.</vt:lpstr>
      <vt:lpstr>A new bridge (build) if the city had enough money.</vt:lpstr>
    </vt:vector>
  </TitlesOfParts>
  <Company>Université Catholique de Louvain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CONDITIONALS</dc:title>
  <dc:creator>Brigitte Loosen</dc:creator>
  <cp:lastModifiedBy>Marielle Henriet</cp:lastModifiedBy>
  <cp:revision>5</cp:revision>
  <dcterms:created xsi:type="dcterms:W3CDTF">2019-05-06T08:51:23Z</dcterms:created>
  <dcterms:modified xsi:type="dcterms:W3CDTF">2023-11-26T19:34:44Z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0x0101006B74029062B9F04DA79129F3D5F7E575</vt:lpwstr>
  </property>
</Properties>
</file>