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B7AE2-3060-46AC-9D50-D751E0F3BDC2}" type="datetimeFigureOut">
              <a:rPr lang="en-GB" smtClean="0"/>
              <a:t>28/11/2023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83940-A8FB-47FA-94EB-A193C1DA4B9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815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1346" y="585216"/>
            <a:ext cx="113896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345" y="1837765"/>
            <a:ext cx="11456889" cy="4907259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1346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Listening</a:t>
            </a:r>
            <a:r>
              <a:rPr lang="fr-BE" dirty="0"/>
              <a:t> Practice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2407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General </a:t>
            </a:r>
            <a:r>
              <a:rPr lang="fr-BE" dirty="0" err="1"/>
              <a:t>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GB" dirty="0"/>
              <a:t>He had always been very _____________ of his brother's good looks.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I couldn't stop _____________.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_____________ new safety standards have been introduced for cars.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He's very _____________ for his age.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Laws against __________ prejudice must be strictly enforced.</a:t>
            </a:r>
          </a:p>
        </p:txBody>
      </p:sp>
    </p:spTree>
    <p:extLst>
      <p:ext uri="{BB962C8B-B14F-4D97-AF65-F5344CB8AC3E}">
        <p14:creationId xmlns:p14="http://schemas.microsoft.com/office/powerpoint/2010/main" val="392954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General </a:t>
            </a:r>
            <a:r>
              <a:rPr lang="fr-BE" dirty="0" err="1"/>
              <a:t>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GB" dirty="0"/>
              <a:t>You _________ to be kinder to him.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I'd recognize your handwriting anywhere - it's ____________.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Harold did his best to be __________ to the old man.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The baby was crawling around on its hands and ____________.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He has a limited _____________ of French.</a:t>
            </a:r>
          </a:p>
        </p:txBody>
      </p:sp>
    </p:spTree>
    <p:extLst>
      <p:ext uri="{BB962C8B-B14F-4D97-AF65-F5344CB8AC3E}">
        <p14:creationId xmlns:p14="http://schemas.microsoft.com/office/powerpoint/2010/main" val="153399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General </a:t>
            </a:r>
            <a:r>
              <a:rPr lang="fr-BE" dirty="0" err="1"/>
              <a:t>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GB" dirty="0"/>
              <a:t>He had always been very _____________ of his brother's good looks.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I couldn't stop _____________.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_____________ new safety standards have been introduced for cars.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He's very _____________ for his age.</a:t>
            </a:r>
          </a:p>
          <a:p>
            <a:pPr marL="742950" indent="-742950">
              <a:buFont typeface="+mj-lt"/>
              <a:buAutoNum type="arabicPeriod"/>
            </a:pPr>
            <a:r>
              <a:rPr lang="en-GB" dirty="0"/>
              <a:t>Laws against __________ prejudice must be strictly enforced.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50280" y="1868245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jealous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3044695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laughing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60" y="3722596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chemeClr val="accent1"/>
                </a:solidFill>
              </a:rPr>
              <a:t>Tough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6560" y="4896076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chemeClr val="accent1"/>
                </a:solidFill>
              </a:rPr>
              <a:t>mature 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0440" y="5558432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chemeClr val="accent1"/>
                </a:solidFill>
              </a:rPr>
              <a:t>racial   </a:t>
            </a:r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2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General </a:t>
            </a:r>
            <a:r>
              <a:rPr lang="fr-BE" dirty="0" err="1"/>
              <a:t>vocabulary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GB" dirty="0"/>
              <a:t>You _________ to be kinder to him.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I'd recognize your handwriting anywhere - it's ____________.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Harold did his best to be __________ to the old man.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The baby was crawling around on its hands and ____________.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GB" dirty="0"/>
              <a:t>He has a limited _____________ of French.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3520" y="2112186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ought</a:t>
            </a:r>
            <a:r>
              <a:rPr lang="fr-BE" sz="3600" dirty="0">
                <a:solidFill>
                  <a:schemeClr val="accent1"/>
                </a:solidFill>
              </a:rPr>
              <a:t>  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288636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>
                <a:solidFill>
                  <a:schemeClr val="accent1"/>
                </a:solidFill>
              </a:rPr>
              <a:t>unique  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7840" y="3965103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pleasant</a:t>
            </a:r>
            <a:r>
              <a:rPr lang="fr-BE" sz="3600" dirty="0">
                <a:solidFill>
                  <a:schemeClr val="accent1"/>
                </a:solidFill>
              </a:rPr>
              <a:t>   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131130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knees</a:t>
            </a:r>
            <a:r>
              <a:rPr lang="fr-BE" sz="3600" dirty="0">
                <a:solidFill>
                  <a:schemeClr val="accent1"/>
                </a:solidFill>
              </a:rPr>
              <a:t>    </a:t>
            </a:r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8775" y="5794101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3600" dirty="0" err="1">
                <a:solidFill>
                  <a:schemeClr val="accent1"/>
                </a:solidFill>
              </a:rPr>
              <a:t>knowledge</a:t>
            </a:r>
            <a:r>
              <a:rPr lang="fr-BE" sz="3600" dirty="0">
                <a:solidFill>
                  <a:schemeClr val="accent1"/>
                </a:solidFill>
              </a:rPr>
              <a:t>     </a:t>
            </a:r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3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117</TotalTime>
  <Words>196</Words>
  <Application>Microsoft Office PowerPoint</Application>
  <PresentationFormat>Grand écran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Tw Cen MT Condensed</vt:lpstr>
      <vt:lpstr>Wingdings 3</vt:lpstr>
      <vt:lpstr>Integral</vt:lpstr>
      <vt:lpstr>Listening Practice </vt:lpstr>
      <vt:lpstr>General vocabulary</vt:lpstr>
      <vt:lpstr>General vocabulary</vt:lpstr>
      <vt:lpstr>General vocabulary</vt:lpstr>
      <vt:lpstr>General vocabulary</vt:lpstr>
    </vt:vector>
  </TitlesOfParts>
  <Company>Université Catholique de Louvain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+</dc:title>
  <dc:creator>Alice Meurice</dc:creator>
  <cp:lastModifiedBy>Marielle Henriet</cp:lastModifiedBy>
  <cp:revision>12</cp:revision>
  <dcterms:created xsi:type="dcterms:W3CDTF">2017-11-23T14:32:00Z</dcterms:created>
  <dcterms:modified xsi:type="dcterms:W3CDTF">2023-11-28T11:04:45Z</dcterms:modified>
</cp:coreProperties>
</file>