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62" r:id="rId2"/>
    <p:sldMasterId id="2147483664" r:id="rId3"/>
    <p:sldMasterId id="2147483666" r:id="rId4"/>
    <p:sldMasterId id="2147483668" r:id="rId5"/>
    <p:sldMasterId id="2147483673" r:id="rId6"/>
    <p:sldMasterId id="2147483675" r:id="rId7"/>
    <p:sldMasterId id="2147483693" r:id="rId8"/>
    <p:sldMasterId id="2147483695" r:id="rId9"/>
    <p:sldMasterId id="2147483679" r:id="rId10"/>
    <p:sldMasterId id="2147483681" r:id="rId11"/>
    <p:sldMasterId id="2147483685" r:id="rId12"/>
    <p:sldMasterId id="2147483683" r:id="rId13"/>
    <p:sldMasterId id="2147483687" r:id="rId14"/>
    <p:sldMasterId id="2147483689" r:id="rId15"/>
    <p:sldMasterId id="2147483691" r:id="rId16"/>
    <p:sldMasterId id="2147483710" r:id="rId17"/>
    <p:sldMasterId id="2147483712" r:id="rId18"/>
  </p:sldMasterIdLst>
  <p:notesMasterIdLst>
    <p:notesMasterId r:id="rId26"/>
  </p:notesMasterIdLst>
  <p:sldIdLst>
    <p:sldId id="563" r:id="rId19"/>
    <p:sldId id="560" r:id="rId20"/>
    <p:sldId id="558" r:id="rId21"/>
    <p:sldId id="559" r:id="rId22"/>
    <p:sldId id="561" r:id="rId23"/>
    <p:sldId id="562" r:id="rId24"/>
    <p:sldId id="25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539C2F-0D25-1225-B3E8-1F035F805418}" name="Marie de Radiguès" initials="MdR" userId="S::marie.deradigues@uclouvain.be::e71a7cd9-0c6c-467d-a300-e3f9e3f5fb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621"/>
    <a:srgbClr val="A98E00"/>
    <a:srgbClr val="90810D"/>
    <a:srgbClr val="04949B"/>
    <a:srgbClr val="9B800D"/>
    <a:srgbClr val="BDD7EE"/>
    <a:srgbClr val="00214E"/>
    <a:srgbClr val="937D19"/>
    <a:srgbClr val="76AD1C"/>
    <a:srgbClr val="D82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0" autoAdjust="0"/>
    <p:restoredTop sz="93333" autoAdjust="0"/>
  </p:normalViewPr>
  <p:slideViewPr>
    <p:cSldViewPr snapToGrid="0">
      <p:cViewPr varScale="1">
        <p:scale>
          <a:sx n="103" d="100"/>
          <a:sy n="103" d="100"/>
        </p:scale>
        <p:origin x="18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4795-EA04-4FDC-908A-75B5C387E7D2}" type="datetimeFigureOut">
              <a:rPr lang="fr-BE" smtClean="0"/>
              <a:t>23-09-25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32023-AF6C-43B7-999D-A6B6C77DAA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023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 LSM, </a:t>
            </a:r>
            <a:r>
              <a:rPr lang="fr-FR" dirty="0" err="1"/>
              <a:t>you’ve</a:t>
            </a:r>
            <a:r>
              <a:rPr lang="fr-FR" dirty="0"/>
              <a:t> the unique </a:t>
            </a:r>
            <a:r>
              <a:rPr lang="fr-FR" dirty="0" err="1"/>
              <a:t>opportunity</a:t>
            </a:r>
            <a:r>
              <a:rPr lang="fr-FR" dirty="0"/>
              <a:t> to </a:t>
            </a:r>
            <a:r>
              <a:rPr lang="fr-FR" dirty="0" err="1"/>
              <a:t>shape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Career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graduation.  Start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skills</a:t>
            </a:r>
            <a:r>
              <a:rPr lang="fr-FR" dirty="0"/>
              <a:t> (hard </a:t>
            </a:r>
            <a:r>
              <a:rPr lang="fr-FR" dirty="0" err="1"/>
              <a:t>skills</a:t>
            </a:r>
            <a:r>
              <a:rPr lang="fr-FR" dirty="0"/>
              <a:t> = academic background « </a:t>
            </a:r>
            <a:r>
              <a:rPr lang="fr-FR" dirty="0" err="1"/>
              <a:t>Mytrack</a:t>
            </a:r>
            <a:r>
              <a:rPr lang="fr-FR" dirty="0"/>
              <a:t> at LSM + Soft </a:t>
            </a:r>
            <a:r>
              <a:rPr lang="fr-FR" dirty="0" err="1"/>
              <a:t>Skills</a:t>
            </a:r>
            <a:r>
              <a:rPr lang="fr-FR" dirty="0"/>
              <a:t> : </a:t>
            </a:r>
            <a:r>
              <a:rPr lang="fr-FR" dirty="0" err="1"/>
              <a:t>seminars</a:t>
            </a:r>
            <a:r>
              <a:rPr lang="fr-FR" dirty="0"/>
              <a:t> + workshops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2023-AF6C-43B7-999D-A6B6C77DAAB9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24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Events, </a:t>
            </a:r>
            <a:r>
              <a:rPr lang="fr-FR" dirty="0" err="1"/>
              <a:t>tools</a:t>
            </a:r>
            <a:r>
              <a:rPr lang="fr-FR" dirty="0"/>
              <a:t>, </a:t>
            </a:r>
            <a:r>
              <a:rPr lang="fr-FR" dirty="0" err="1"/>
              <a:t>career</a:t>
            </a:r>
            <a:r>
              <a:rPr lang="fr-FR" dirty="0"/>
              <a:t> services, </a:t>
            </a:r>
            <a:r>
              <a:rPr lang="fr-FR" dirty="0" err="1"/>
              <a:t>Career</a:t>
            </a:r>
            <a:r>
              <a:rPr lang="fr-FR" dirty="0"/>
              <a:t> center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2023-AF6C-43B7-999D-A6B6C77DAAB9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378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32023-AF6C-43B7-999D-A6B6C77DAAB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321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a57a0b3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a57a0b3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73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008000" y="2048336"/>
            <a:ext cx="3456000" cy="4114863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4680012" y="2048336"/>
            <a:ext cx="3456000" cy="4114863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954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006475" y="2178242"/>
            <a:ext cx="3327397" cy="182380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pour une image  11"/>
          <p:cNvSpPr>
            <a:spLocks noGrp="1"/>
          </p:cNvSpPr>
          <p:nvPr>
            <p:ph type="pic" sz="quarter" idx="11"/>
          </p:nvPr>
        </p:nvSpPr>
        <p:spPr>
          <a:xfrm>
            <a:off x="4679391" y="2176674"/>
            <a:ext cx="3327397" cy="182380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1007604" y="4344497"/>
            <a:ext cx="3327397" cy="182380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680012" y="4346257"/>
            <a:ext cx="3327397" cy="182380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46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827584" y="2048336"/>
            <a:ext cx="7855373" cy="4116967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6958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4644000" y="2120792"/>
            <a:ext cx="3528000" cy="4042407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3355782"/>
            <a:ext cx="3537959" cy="1572426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Musdandis</a:t>
            </a:r>
            <a:r>
              <a:rPr lang="fr-BE" dirty="0"/>
              <a:t> </a:t>
            </a:r>
            <a:r>
              <a:rPr lang="fr-BE" dirty="0" err="1"/>
              <a:t>dolentia</a:t>
            </a:r>
            <a:r>
              <a:rPr lang="fr-BE" dirty="0"/>
              <a:t> qui </a:t>
            </a:r>
            <a:r>
              <a:rPr lang="fr-BE" dirty="0" err="1"/>
              <a:t>ditat</a:t>
            </a:r>
            <a:endParaRPr lang="fr-BE" dirty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995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3"/>
          <p:cNvSpPr>
            <a:spLocks noGrp="1"/>
          </p:cNvSpPr>
          <p:nvPr>
            <p:ph type="pic" sz="quarter" idx="10"/>
          </p:nvPr>
        </p:nvSpPr>
        <p:spPr>
          <a:xfrm>
            <a:off x="1499839" y="1857628"/>
            <a:ext cx="3288343" cy="2112536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5033464" y="4196056"/>
            <a:ext cx="3288343" cy="2112536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3464" y="1854028"/>
            <a:ext cx="3288343" cy="2112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Dolentia</a:t>
            </a:r>
            <a:r>
              <a:rPr lang="fr-BE" dirty="0"/>
              <a:t> </a:t>
            </a:r>
            <a:r>
              <a:rPr lang="fr-BE" dirty="0" err="1"/>
              <a:t>musdandis</a:t>
            </a:r>
            <a:r>
              <a:rPr lang="fr-BE" dirty="0"/>
              <a:t> qui </a:t>
            </a:r>
            <a:r>
              <a:rPr lang="fr-BE" dirty="0" err="1"/>
              <a:t>ditat</a:t>
            </a:r>
            <a:r>
              <a:rPr lang="fr-BE" dirty="0"/>
              <a:t> </a:t>
            </a:r>
            <a:r>
              <a:rPr lang="fr-BE" dirty="0" err="1"/>
              <a:t>orrores</a:t>
            </a:r>
            <a:r>
              <a:rPr lang="fr-BE" dirty="0"/>
              <a:t> </a:t>
            </a:r>
            <a:r>
              <a:rPr lang="fr-BE" dirty="0" err="1"/>
              <a:t>tiatur</a:t>
            </a:r>
            <a:r>
              <a:rPr lang="fr-BE" dirty="0"/>
              <a:t> </a:t>
            </a:r>
            <a:r>
              <a:rPr lang="fr-BE" dirty="0" err="1"/>
              <a:t>rectem</a:t>
            </a:r>
            <a:r>
              <a:rPr lang="fr-BE" dirty="0"/>
              <a:t> </a:t>
            </a:r>
            <a:r>
              <a:rPr lang="fr-BE" dirty="0" err="1"/>
              <a:t>laborunt</a:t>
            </a:r>
            <a:r>
              <a:rPr lang="fr-BE" dirty="0"/>
              <a:t> </a:t>
            </a:r>
            <a:r>
              <a:rPr lang="fr-BE" dirty="0" err="1"/>
              <a:t>exeaque</a:t>
            </a:r>
            <a:r>
              <a:rPr lang="fr-BE" dirty="0"/>
              <a:t> </a:t>
            </a:r>
            <a:r>
              <a:rPr lang="fr-BE" dirty="0" err="1"/>
              <a:t>eos</a:t>
            </a:r>
            <a:r>
              <a:rPr lang="fr-BE" dirty="0"/>
              <a:t> </a:t>
            </a:r>
            <a:r>
              <a:rPr lang="fr-BE" dirty="0" err="1"/>
              <a:t>ius</a:t>
            </a:r>
            <a:r>
              <a:rPr lang="fr-BE" dirty="0"/>
              <a:t>, con </a:t>
            </a:r>
            <a:r>
              <a:rPr lang="fr-BE" dirty="0" err="1"/>
              <a:t>nihillaboria</a:t>
            </a:r>
            <a:endParaRPr lang="fr-BE" dirty="0"/>
          </a:p>
          <a:p>
            <a:pPr lvl="0"/>
            <a:endParaRPr lang="fr-BE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99380" y="4194312"/>
            <a:ext cx="3288343" cy="21120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Dolentia</a:t>
            </a:r>
            <a:r>
              <a:rPr lang="fr-BE" dirty="0"/>
              <a:t> </a:t>
            </a:r>
            <a:r>
              <a:rPr lang="fr-BE" dirty="0" err="1"/>
              <a:t>musdandis</a:t>
            </a:r>
            <a:r>
              <a:rPr lang="fr-BE" dirty="0"/>
              <a:t> qui </a:t>
            </a:r>
            <a:r>
              <a:rPr lang="fr-BE" dirty="0" err="1"/>
              <a:t>ditat</a:t>
            </a:r>
            <a:r>
              <a:rPr lang="fr-BE" dirty="0"/>
              <a:t> </a:t>
            </a:r>
            <a:r>
              <a:rPr lang="fr-BE" dirty="0" err="1"/>
              <a:t>orrores</a:t>
            </a:r>
            <a:r>
              <a:rPr lang="fr-BE" dirty="0"/>
              <a:t> </a:t>
            </a:r>
            <a:r>
              <a:rPr lang="fr-BE" dirty="0" err="1"/>
              <a:t>tiatur</a:t>
            </a:r>
            <a:r>
              <a:rPr lang="fr-BE" dirty="0"/>
              <a:t> rectem </a:t>
            </a:r>
            <a:r>
              <a:rPr lang="fr-BE" dirty="0" err="1"/>
              <a:t>laborunt</a:t>
            </a:r>
            <a:r>
              <a:rPr lang="fr-BE" dirty="0"/>
              <a:t> </a:t>
            </a:r>
            <a:r>
              <a:rPr lang="fr-BE" dirty="0" err="1"/>
              <a:t>exeaque</a:t>
            </a:r>
            <a:r>
              <a:rPr lang="fr-BE" dirty="0"/>
              <a:t> </a:t>
            </a:r>
            <a:r>
              <a:rPr lang="fr-BE" dirty="0" err="1"/>
              <a:t>eos</a:t>
            </a:r>
            <a:r>
              <a:rPr lang="fr-BE" dirty="0"/>
              <a:t> </a:t>
            </a:r>
            <a:r>
              <a:rPr lang="fr-BE" dirty="0" err="1"/>
              <a:t>ius</a:t>
            </a:r>
            <a:r>
              <a:rPr lang="fr-BE" dirty="0"/>
              <a:t>, con </a:t>
            </a:r>
            <a:r>
              <a:rPr lang="fr-BE" dirty="0" err="1"/>
              <a:t>nihillaboria</a:t>
            </a:r>
            <a:endParaRPr lang="fr-BE" dirty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849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23786" y="2988654"/>
            <a:ext cx="7332358" cy="933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04425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44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186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5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0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21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6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5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20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68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31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91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33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3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2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17064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008062" y="2068082"/>
            <a:ext cx="8135937" cy="4789918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1619672" y="4869160"/>
            <a:ext cx="4932548" cy="1548172"/>
          </a:xfrm>
          <a:prstGeom prst="rect">
            <a:avLst/>
          </a:prstGeom>
          <a:solidFill>
            <a:srgbClr val="9B800D">
              <a:alpha val="78824"/>
            </a:srgbClr>
          </a:solidFill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ln>
                  <a:noFill/>
                </a:ln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BE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2" y="5096487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de la présentation</a:t>
            </a:r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92002" y="553971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DATE 2018</a:t>
            </a:r>
          </a:p>
        </p:txBody>
      </p:sp>
    </p:spTree>
    <p:extLst>
      <p:ext uri="{BB962C8B-B14F-4D97-AF65-F5344CB8AC3E}">
        <p14:creationId xmlns:p14="http://schemas.microsoft.com/office/powerpoint/2010/main" val="218028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298895" y="574286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de la présentation</a:t>
            </a:r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1298895" y="6186091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DATE 2018</a:t>
            </a:r>
          </a:p>
        </p:txBody>
      </p:sp>
    </p:spTree>
    <p:extLst>
      <p:ext uri="{BB962C8B-B14F-4D97-AF65-F5344CB8AC3E}">
        <p14:creationId xmlns:p14="http://schemas.microsoft.com/office/powerpoint/2010/main" val="26177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23786" y="2988654"/>
            <a:ext cx="7332358" cy="10193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807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  <p:sp>
        <p:nvSpPr>
          <p:cNvPr id="13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6865" y="348116"/>
            <a:ext cx="5761144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du slide Arial Bold 28 pts</a:t>
            </a:r>
          </a:p>
        </p:txBody>
      </p:sp>
    </p:spTree>
    <p:extLst>
      <p:ext uri="{BB962C8B-B14F-4D97-AF65-F5344CB8AC3E}">
        <p14:creationId xmlns:p14="http://schemas.microsoft.com/office/powerpoint/2010/main" val="12149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946150" y="2073275"/>
            <a:ext cx="7832725" cy="41608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Arial Regular corps 24 pts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err="1"/>
              <a:t>Aperum</a:t>
            </a:r>
            <a:r>
              <a:rPr lang="fr-BE" dirty="0"/>
              <a:t> </a:t>
            </a:r>
            <a:r>
              <a:rPr lang="fr-BE" dirty="0" err="1"/>
              <a:t>rero</a:t>
            </a:r>
            <a:r>
              <a:rPr lang="fr-BE" dirty="0"/>
              <a:t> con </a:t>
            </a:r>
            <a:r>
              <a:rPr lang="fr-BE" dirty="0" err="1"/>
              <a:t>pedi</a:t>
            </a:r>
            <a:r>
              <a:rPr lang="fr-BE" dirty="0"/>
              <a:t> </a:t>
            </a:r>
            <a:r>
              <a:rPr lang="fr-BE" dirty="0" err="1"/>
              <a:t>temporerita</a:t>
            </a:r>
            <a:r>
              <a:rPr lang="fr-BE" dirty="0"/>
              <a:t> </a:t>
            </a:r>
            <a:r>
              <a:rPr lang="fr-BE" dirty="0" err="1"/>
              <a:t>venimpore</a:t>
            </a:r>
            <a:r>
              <a:rPr lang="fr-BE" dirty="0"/>
              <a:t> </a:t>
            </a:r>
            <a:r>
              <a:rPr lang="fr-BE" dirty="0" err="1"/>
              <a:t>sandandit</a:t>
            </a:r>
            <a:r>
              <a:rPr lang="fr-BE" dirty="0"/>
              <a:t> </a:t>
            </a:r>
            <a:r>
              <a:rPr lang="fr-BE" dirty="0" err="1"/>
              <a:t>abo</a:t>
            </a:r>
            <a:r>
              <a:rPr lang="fr-BE" dirty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/>
              <a:t>Ut que </a:t>
            </a:r>
            <a:r>
              <a:rPr lang="fr-BE" dirty="0" err="1"/>
              <a:t>verrovi</a:t>
            </a:r>
            <a:r>
              <a:rPr lang="fr-BE" dirty="0"/>
              <a:t> </a:t>
            </a:r>
            <a:r>
              <a:rPr lang="fr-BE" dirty="0" err="1"/>
              <a:t>debist</a:t>
            </a:r>
            <a:r>
              <a:rPr lang="fr-BE" dirty="0"/>
              <a:t> </a:t>
            </a:r>
            <a:r>
              <a:rPr lang="fr-BE" dirty="0" err="1"/>
              <a:t>hiliquae</a:t>
            </a:r>
            <a:r>
              <a:rPr lang="fr-BE" dirty="0"/>
              <a:t> </a:t>
            </a:r>
            <a:r>
              <a:rPr lang="fr-BE" dirty="0" err="1"/>
              <a:t>conet</a:t>
            </a:r>
            <a:r>
              <a:rPr lang="fr-BE" dirty="0"/>
              <a:t> </a:t>
            </a:r>
            <a:r>
              <a:rPr lang="fr-BE" dirty="0" err="1"/>
              <a:t>essequi</a:t>
            </a:r>
            <a:r>
              <a:rPr lang="fr-BE" dirty="0"/>
              <a:t> </a:t>
            </a:r>
            <a:r>
              <a:rPr lang="fr-BE" dirty="0" err="1"/>
              <a:t>illo</a:t>
            </a:r>
            <a:r>
              <a:rPr lang="fr-BE" dirty="0"/>
              <a:t> </a:t>
            </a:r>
            <a:r>
              <a:rPr lang="fr-BE" dirty="0" err="1"/>
              <a:t>dolestem</a:t>
            </a:r>
            <a:r>
              <a:rPr lang="fr-BE" dirty="0"/>
              <a:t> </a:t>
            </a:r>
            <a:r>
              <a:rPr lang="fr-BE" dirty="0" err="1"/>
              <a:t>voloren</a:t>
            </a:r>
            <a:r>
              <a:rPr lang="fr-BE" dirty="0"/>
              <a:t> </a:t>
            </a:r>
            <a:r>
              <a:rPr lang="fr-BE" dirty="0" err="1"/>
              <a:t>imaionsequi</a:t>
            </a:r>
            <a:r>
              <a:rPr lang="fr-BE" dirty="0"/>
              <a:t> </a:t>
            </a:r>
            <a:r>
              <a:rPr lang="fr-BE" dirty="0" err="1"/>
              <a:t>aceptae</a:t>
            </a:r>
            <a:r>
              <a:rPr lang="fr-BE" dirty="0"/>
              <a:t> nus </a:t>
            </a:r>
            <a:r>
              <a:rPr lang="fr-BE" dirty="0" err="1"/>
              <a:t>autatincti</a:t>
            </a:r>
            <a:r>
              <a:rPr lang="fr-BE" dirty="0"/>
              <a:t> to </a:t>
            </a:r>
            <a:r>
              <a:rPr lang="fr-BE" dirty="0" err="1"/>
              <a:t>velestiurit</a:t>
            </a:r>
            <a:r>
              <a:rPr lang="fr-BE" dirty="0"/>
              <a:t> que </a:t>
            </a:r>
            <a:r>
              <a:rPr lang="fr-BE" dirty="0" err="1"/>
              <a:t>eiunt</a:t>
            </a:r>
            <a:r>
              <a:rPr lang="fr-BE" dirty="0"/>
              <a:t> </a:t>
            </a:r>
            <a:r>
              <a:rPr lang="fr-BE" dirty="0" err="1"/>
              <a:t>vellabo</a:t>
            </a:r>
            <a:r>
              <a:rPr lang="fr-BE" dirty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err="1"/>
              <a:t>Untoria</a:t>
            </a:r>
            <a:r>
              <a:rPr lang="fr-BE" dirty="0"/>
              <a:t> </a:t>
            </a:r>
            <a:r>
              <a:rPr lang="fr-BE" dirty="0" err="1"/>
              <a:t>eremquo</a:t>
            </a:r>
            <a:r>
              <a:rPr lang="fr-BE" dirty="0"/>
              <a:t> </a:t>
            </a:r>
            <a:r>
              <a:rPr lang="fr-BE" dirty="0" err="1"/>
              <a:t>ssimi</a:t>
            </a:r>
            <a:r>
              <a:rPr lang="fr-BE" dirty="0"/>
              <a:t>, </a:t>
            </a:r>
            <a:r>
              <a:rPr lang="fr-BE" dirty="0" err="1"/>
              <a:t>consequ</a:t>
            </a:r>
            <a:r>
              <a:rPr lang="fr-BE" dirty="0"/>
              <a:t> </a:t>
            </a:r>
            <a:r>
              <a:rPr lang="fr-BE" dirty="0" err="1"/>
              <a:t>aspiderum</a:t>
            </a:r>
            <a:r>
              <a:rPr lang="fr-BE" dirty="0"/>
              <a:t> </a:t>
            </a:r>
            <a:r>
              <a:rPr lang="fr-BE" dirty="0" err="1"/>
              <a:t>facipsunt</a:t>
            </a:r>
            <a:r>
              <a:rPr lang="fr-BE" dirty="0"/>
              <a:t> </a:t>
            </a:r>
            <a:r>
              <a:rPr lang="fr-BE" dirty="0" err="1"/>
              <a:t>fuga</a:t>
            </a:r>
            <a:r>
              <a:rPr lang="fr-BE" dirty="0"/>
              <a:t>. </a:t>
            </a:r>
            <a:r>
              <a:rPr lang="fr-BE" dirty="0" err="1"/>
              <a:t>Bero</a:t>
            </a:r>
            <a:r>
              <a:rPr lang="fr-BE" dirty="0"/>
              <a:t> ide </a:t>
            </a:r>
            <a:r>
              <a:rPr lang="fr-BE" dirty="0" err="1"/>
              <a:t>porepera</a:t>
            </a:r>
            <a:r>
              <a:rPr lang="fr-BE" dirty="0"/>
              <a:t> </a:t>
            </a:r>
            <a:r>
              <a:rPr lang="fr-BE" dirty="0" err="1"/>
              <a:t>quam</a:t>
            </a:r>
            <a:r>
              <a:rPr lang="fr-BE" dirty="0"/>
              <a:t> </a:t>
            </a:r>
            <a:r>
              <a:rPr lang="fr-BE" dirty="0" err="1"/>
              <a:t>doluptur</a:t>
            </a:r>
            <a:r>
              <a:rPr lang="fr-BE" dirty="0"/>
              <a:t>?</a:t>
            </a:r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5497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971600" y="2048336"/>
            <a:ext cx="3600000" cy="4402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20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Temporerita</a:t>
            </a:r>
            <a:r>
              <a:rPr lang="fr-BE" dirty="0"/>
              <a:t> </a:t>
            </a:r>
            <a:r>
              <a:rPr lang="fr-BE" dirty="0" err="1"/>
              <a:t>venimpore</a:t>
            </a:r>
            <a:r>
              <a:rPr lang="fr-BE" dirty="0"/>
              <a:t> </a:t>
            </a:r>
            <a:r>
              <a:rPr lang="fr-BE" dirty="0" err="1"/>
              <a:t>sandandit</a:t>
            </a:r>
            <a:r>
              <a:rPr lang="fr-BE" dirty="0"/>
              <a:t> </a:t>
            </a:r>
            <a:r>
              <a:rPr lang="fr-BE" dirty="0" err="1"/>
              <a:t>abo</a:t>
            </a:r>
            <a:r>
              <a:rPr lang="fr-BE" dirty="0"/>
              <a:t>. </a:t>
            </a:r>
            <a:br>
              <a:rPr lang="fr-BE" dirty="0"/>
            </a:br>
            <a:r>
              <a:rPr lang="fr-BE" dirty="0" err="1"/>
              <a:t>Tiatusandunt</a:t>
            </a:r>
            <a:r>
              <a:rPr lang="fr-BE" dirty="0"/>
              <a:t> </a:t>
            </a:r>
            <a:r>
              <a:rPr lang="fr-BE" dirty="0" err="1"/>
              <a:t>illecta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/>
              <a:t>Ut que </a:t>
            </a:r>
            <a:r>
              <a:rPr lang="fr-BE" dirty="0" err="1"/>
              <a:t>verrovi</a:t>
            </a:r>
            <a:r>
              <a:rPr lang="fr-BE" dirty="0"/>
              <a:t> </a:t>
            </a:r>
            <a:r>
              <a:rPr lang="fr-BE" dirty="0" err="1"/>
              <a:t>debist</a:t>
            </a:r>
            <a:r>
              <a:rPr lang="fr-BE" dirty="0"/>
              <a:t> </a:t>
            </a:r>
            <a:r>
              <a:rPr lang="fr-BE" dirty="0" err="1"/>
              <a:t>hiliquae</a:t>
            </a:r>
            <a:r>
              <a:rPr lang="fr-BE" dirty="0"/>
              <a:t> </a:t>
            </a:r>
            <a:r>
              <a:rPr lang="fr-BE" dirty="0" err="1"/>
              <a:t>conet</a:t>
            </a:r>
            <a:r>
              <a:rPr lang="fr-BE" dirty="0"/>
              <a:t> </a:t>
            </a:r>
            <a:r>
              <a:rPr lang="fr-BE" dirty="0" err="1"/>
              <a:t>essequi</a:t>
            </a:r>
            <a:r>
              <a:rPr lang="fr-BE" dirty="0"/>
              <a:t> </a:t>
            </a:r>
            <a:r>
              <a:rPr lang="fr-BE" dirty="0" err="1"/>
              <a:t>illo</a:t>
            </a:r>
            <a:r>
              <a:rPr lang="fr-BE" dirty="0"/>
              <a:t> </a:t>
            </a:r>
            <a:r>
              <a:rPr lang="fr-BE" dirty="0" err="1"/>
              <a:t>dolestem</a:t>
            </a:r>
            <a:r>
              <a:rPr lang="fr-BE" dirty="0"/>
              <a:t> </a:t>
            </a:r>
            <a:r>
              <a:rPr lang="fr-BE" dirty="0" err="1"/>
              <a:t>Quos</a:t>
            </a:r>
            <a:r>
              <a:rPr lang="fr-BE" dirty="0"/>
              <a:t> </a:t>
            </a:r>
            <a:r>
              <a:rPr lang="fr-BE" dirty="0" err="1"/>
              <a:t>sam</a:t>
            </a:r>
            <a:r>
              <a:rPr lang="fr-BE" dirty="0"/>
              <a:t> </a:t>
            </a:r>
            <a:r>
              <a:rPr lang="fr-BE" dirty="0" err="1"/>
              <a:t>aut</a:t>
            </a:r>
            <a:r>
              <a:rPr lang="fr-BE" dirty="0"/>
              <a:t> </a:t>
            </a:r>
            <a:r>
              <a:rPr lang="fr-BE" dirty="0" err="1"/>
              <a:t>quidusam</a:t>
            </a:r>
            <a:r>
              <a:rPr lang="fr-BE" dirty="0"/>
              <a:t> 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 err="1"/>
              <a:t>Maionsequi</a:t>
            </a:r>
            <a:r>
              <a:rPr lang="fr-BE" dirty="0"/>
              <a:t> </a:t>
            </a:r>
            <a:r>
              <a:rPr lang="fr-BE" dirty="0" err="1"/>
              <a:t>aceptae</a:t>
            </a:r>
            <a:r>
              <a:rPr lang="fr-BE" dirty="0"/>
              <a:t> nus </a:t>
            </a:r>
            <a:r>
              <a:rPr lang="fr-BE" dirty="0" err="1"/>
              <a:t>autatincti</a:t>
            </a:r>
            <a:r>
              <a:rPr lang="fr-BE" dirty="0"/>
              <a:t> to </a:t>
            </a:r>
            <a:r>
              <a:rPr lang="fr-BE" dirty="0" err="1"/>
              <a:t>velestiurit</a:t>
            </a:r>
            <a:r>
              <a:rPr lang="fr-BE" dirty="0"/>
              <a:t> que </a:t>
            </a:r>
            <a:r>
              <a:rPr lang="fr-BE" dirty="0" err="1"/>
              <a:t>eiunt</a:t>
            </a:r>
            <a:r>
              <a:rPr lang="fr-BE" dirty="0"/>
              <a:t> </a:t>
            </a:r>
            <a:r>
              <a:rPr lang="fr-BE" dirty="0" err="1"/>
              <a:t>vellabo</a:t>
            </a:r>
            <a:r>
              <a:rPr lang="fr-BE" dirty="0"/>
              <a:t>. </a:t>
            </a:r>
            <a:br>
              <a:rPr lang="fr-BE" dirty="0"/>
            </a:br>
            <a:r>
              <a:rPr lang="fr-BE" dirty="0" err="1"/>
              <a:t>Tiatusandunt</a:t>
            </a:r>
            <a:r>
              <a:rPr lang="fr-BE" dirty="0"/>
              <a:t> </a:t>
            </a:r>
            <a:r>
              <a:rPr lang="fr-BE" dirty="0" err="1"/>
              <a:t>illecta</a:t>
            </a:r>
            <a:endParaRPr lang="fr-BE" dirty="0"/>
          </a:p>
          <a:p>
            <a:pPr lvl="0"/>
            <a:endParaRPr lang="fr-BE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0" y="2048336"/>
            <a:ext cx="3600000" cy="4402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 startAt="4"/>
              <a:defRPr sz="20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Temporerita</a:t>
            </a:r>
            <a:r>
              <a:rPr lang="fr-BE" dirty="0"/>
              <a:t> </a:t>
            </a:r>
            <a:r>
              <a:rPr lang="fr-BE" dirty="0" err="1"/>
              <a:t>venimpore</a:t>
            </a:r>
            <a:r>
              <a:rPr lang="fr-BE" dirty="0"/>
              <a:t> </a:t>
            </a:r>
            <a:r>
              <a:rPr lang="fr-BE" dirty="0" err="1"/>
              <a:t>sandandit</a:t>
            </a:r>
            <a:r>
              <a:rPr lang="fr-BE" dirty="0"/>
              <a:t> </a:t>
            </a:r>
            <a:r>
              <a:rPr lang="fr-BE" dirty="0" err="1"/>
              <a:t>abo</a:t>
            </a:r>
            <a:r>
              <a:rPr lang="fr-BE" dirty="0"/>
              <a:t>. 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/>
              <a:t>Ut que </a:t>
            </a:r>
            <a:r>
              <a:rPr lang="fr-BE" dirty="0" err="1"/>
              <a:t>verrovi</a:t>
            </a:r>
            <a:r>
              <a:rPr lang="fr-BE" dirty="0"/>
              <a:t> </a:t>
            </a:r>
            <a:r>
              <a:rPr lang="fr-BE" dirty="0" err="1"/>
              <a:t>debist</a:t>
            </a:r>
            <a:r>
              <a:rPr lang="fr-BE" dirty="0"/>
              <a:t> </a:t>
            </a:r>
            <a:r>
              <a:rPr lang="fr-BE" dirty="0" err="1"/>
              <a:t>hiliquae</a:t>
            </a:r>
            <a:r>
              <a:rPr lang="fr-BE" dirty="0"/>
              <a:t> </a:t>
            </a:r>
            <a:r>
              <a:rPr lang="fr-BE" dirty="0" err="1"/>
              <a:t>conet</a:t>
            </a:r>
            <a:r>
              <a:rPr lang="fr-BE" dirty="0"/>
              <a:t> </a:t>
            </a:r>
            <a:r>
              <a:rPr lang="fr-BE" dirty="0" err="1"/>
              <a:t>essequi</a:t>
            </a:r>
            <a:r>
              <a:rPr lang="fr-BE" dirty="0"/>
              <a:t> </a:t>
            </a:r>
            <a:r>
              <a:rPr lang="fr-BE" dirty="0" err="1"/>
              <a:t>illo</a:t>
            </a:r>
            <a:r>
              <a:rPr lang="fr-BE" dirty="0"/>
              <a:t> </a:t>
            </a:r>
            <a:r>
              <a:rPr lang="fr-BE" dirty="0" err="1"/>
              <a:t>dolestem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 err="1"/>
              <a:t>Maionsequi</a:t>
            </a:r>
            <a:r>
              <a:rPr lang="fr-BE" dirty="0"/>
              <a:t> </a:t>
            </a:r>
            <a:r>
              <a:rPr lang="fr-BE" dirty="0" err="1"/>
              <a:t>aceptae</a:t>
            </a:r>
            <a:r>
              <a:rPr lang="fr-BE" dirty="0"/>
              <a:t> nus </a:t>
            </a:r>
            <a:r>
              <a:rPr lang="fr-BE" dirty="0" err="1"/>
              <a:t>autatincti</a:t>
            </a:r>
            <a:r>
              <a:rPr lang="fr-BE" dirty="0"/>
              <a:t> to </a:t>
            </a:r>
            <a:r>
              <a:rPr lang="fr-BE" dirty="0" err="1"/>
              <a:t>velestiurit</a:t>
            </a:r>
            <a:r>
              <a:rPr lang="fr-BE" dirty="0"/>
              <a:t> que </a:t>
            </a:r>
            <a:r>
              <a:rPr lang="fr-BE" dirty="0" err="1"/>
              <a:t>eiunt</a:t>
            </a:r>
            <a:r>
              <a:rPr lang="fr-BE" dirty="0"/>
              <a:t> </a:t>
            </a:r>
            <a:r>
              <a:rPr lang="fr-BE" dirty="0" err="1"/>
              <a:t>vellabo</a:t>
            </a:r>
            <a:r>
              <a:rPr lang="fr-B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481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88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92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43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5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3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68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09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3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7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5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28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6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7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71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FFE9643-CD78-5A7F-9500-15816CD3D2BF}"/>
              </a:ext>
            </a:extLst>
          </p:cNvPr>
          <p:cNvSpPr txBox="1"/>
          <p:nvPr/>
        </p:nvSpPr>
        <p:spPr>
          <a:xfrm>
            <a:off x="1154545" y="1987003"/>
            <a:ext cx="75091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/>
              <a:t>Introduction by Prof. James Thewissen, Vice-Dean of Communication &amp;  External Relations at LSM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Introduction by Caroline Demeyere, Professeure in Management </a:t>
            </a:r>
            <a:r>
              <a:rPr lang="fr-FR" sz="2400" dirty="0" err="1"/>
              <a:t>Ethics</a:t>
            </a:r>
            <a:r>
              <a:rPr lang="fr-FR" sz="2400" dirty="0"/>
              <a:t> and Education at LSM, </a:t>
            </a:r>
            <a:r>
              <a:rPr lang="en-US" i="1"/>
              <a:t>LLSMD2091-LLSMD2090 – Seminar on Relational and Managerial Competencies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Introduction to the </a:t>
            </a:r>
            <a:r>
              <a:rPr lang="fr-FR" sz="2400" dirty="0" err="1"/>
              <a:t>Career</a:t>
            </a:r>
            <a:r>
              <a:rPr lang="fr-FR" sz="2400" dirty="0"/>
              <a:t> Path by LSM External Relations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LSM </a:t>
            </a:r>
            <a:r>
              <a:rPr lang="fr-FR" sz="2400" dirty="0" err="1"/>
              <a:t>Career</a:t>
            </a:r>
            <a:r>
              <a:rPr lang="fr-FR" sz="2400" dirty="0"/>
              <a:t> Center by Asa </a:t>
            </a:r>
            <a:r>
              <a:rPr lang="fr-FR" sz="2400" dirty="0" err="1"/>
              <a:t>Josefson</a:t>
            </a:r>
            <a:r>
              <a:rPr lang="fr-FR" sz="2400" dirty="0"/>
              <a:t> (JobTeaser)</a:t>
            </a:r>
          </a:p>
          <a:p>
            <a:pPr marL="342900" indent="-342900">
              <a:buAutoNum type="arabicPeriod"/>
            </a:pPr>
            <a:endParaRPr lang="fr-FR" sz="2000" dirty="0"/>
          </a:p>
          <a:p>
            <a:pPr marL="342900" indent="-342900">
              <a:buAutoNum type="arabicPeriod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5301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465C567-FC3B-4AE6-0BC4-7E1B5E58272B}"/>
              </a:ext>
            </a:extLst>
          </p:cNvPr>
          <p:cNvSpPr txBox="1"/>
          <p:nvPr/>
        </p:nvSpPr>
        <p:spPr>
          <a:xfrm>
            <a:off x="1477819" y="1819565"/>
            <a:ext cx="7093526" cy="356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24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🎯</a:t>
            </a:r>
            <a:r>
              <a:rPr lang="fr-F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Shape Your Career @ LSM!</a:t>
            </a:r>
            <a:endParaRPr lang="fr-F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24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🚀</a:t>
            </a:r>
            <a:r>
              <a:rPr lang="fr-F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Take charge of your future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– build your career project.</a:t>
            </a:r>
            <a:b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24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💡</a:t>
            </a:r>
            <a:r>
              <a:rPr lang="fr-F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Boost your skills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– hard &amp; soft (linked with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Mytrack@LSM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b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24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📅</a:t>
            </a:r>
            <a:r>
              <a:rPr lang="fr-F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Save the date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25 Nov 2025 – limited seats (120–150)!</a:t>
            </a:r>
            <a:b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24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Registration opens mid-October via </a:t>
            </a:r>
            <a:r>
              <a:rPr lang="en-US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JobTeaser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fr-F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A3620E-56F9-8DD7-873A-D21F1C9C54AB}"/>
              </a:ext>
            </a:extLst>
          </p:cNvPr>
          <p:cNvSpPr txBox="1"/>
          <p:nvPr/>
        </p:nvSpPr>
        <p:spPr>
          <a:xfrm>
            <a:off x="1953490" y="1706585"/>
            <a:ext cx="5250873" cy="3975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✨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What’s in it for you?</a:t>
            </a:r>
            <a:endParaRPr lang="fr-F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Discover the </a:t>
            </a:r>
            <a:r>
              <a:rPr lang="fr-FR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professional</a:t>
            </a:r>
            <a:r>
              <a:rPr lang="fr-F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world </a:t>
            </a:r>
            <a:r>
              <a:rPr lang="fr-FR" sz="24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🌍</a:t>
            </a:r>
            <a:endParaRPr lang="fr-F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Define what matters most to YOU</a:t>
            </a:r>
            <a:endParaRPr lang="fr-F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Find</a:t>
            </a:r>
            <a:r>
              <a:rPr lang="fr-F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fr-F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internship</a:t>
            </a:r>
            <a:r>
              <a:rPr lang="fr-F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🔍</a:t>
            </a:r>
            <a:endParaRPr lang="fr-F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Learn recruitment secrets (tests, interviews, CV tips)</a:t>
            </a:r>
            <a:endParaRPr lang="fr-F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Feel confident &amp; make the right choices </a:t>
            </a:r>
            <a:r>
              <a:rPr lang="en-US" sz="24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endParaRPr lang="fr-FR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8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13CC300-7F28-7215-8CB8-F35098D440DD}"/>
              </a:ext>
            </a:extLst>
          </p:cNvPr>
          <p:cNvSpPr txBox="1"/>
          <p:nvPr/>
        </p:nvSpPr>
        <p:spPr>
          <a:xfrm>
            <a:off x="1320800" y="1441627"/>
            <a:ext cx="6502400" cy="4390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3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🔥</a:t>
            </a:r>
            <a:r>
              <a:rPr lang="fr-FR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First </a:t>
            </a:r>
            <a:r>
              <a:rPr lang="fr-FR" sz="3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events</a:t>
            </a:r>
            <a:r>
              <a:rPr lang="fr-FR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3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Company</a:t>
            </a:r>
            <a:r>
              <a:rPr lang="fr-FR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Visit</a:t>
            </a:r>
            <a:r>
              <a:rPr lang="fr-FR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Easi</a:t>
            </a:r>
            <a:r>
              <a:rPr lang="fr-FR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fr-FR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07</a:t>
            </a:r>
            <a:r>
              <a:rPr lang="fr-FR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/10)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Lux Trip (10/10) KPMG &amp; PwC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36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Company</a:t>
            </a:r>
            <a:r>
              <a:rPr lang="fr-FR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Visit</a:t>
            </a:r>
            <a:r>
              <a:rPr lang="fr-FR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 AWEX (10/10°</a:t>
            </a:r>
            <a:endParaRPr lang="fr-FR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Pitch </a:t>
            </a:r>
            <a:r>
              <a:rPr lang="fr-FR" sz="36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Perfect</a:t>
            </a:r>
            <a:r>
              <a:rPr lang="fr-FR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 (14/10)</a:t>
            </a:r>
            <a:endParaRPr lang="fr-FR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Job </a:t>
            </a:r>
            <a:r>
              <a:rPr lang="fr-FR" sz="3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Fair</a:t>
            </a:r>
            <a:r>
              <a:rPr lang="fr-FR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(20/10)</a:t>
            </a:r>
          </a:p>
        </p:txBody>
      </p:sp>
    </p:spTree>
    <p:extLst>
      <p:ext uri="{BB962C8B-B14F-4D97-AF65-F5344CB8AC3E}">
        <p14:creationId xmlns:p14="http://schemas.microsoft.com/office/powerpoint/2010/main" val="20148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E5346B9-9CC9-953F-F5FF-F252CFE03294}"/>
              </a:ext>
            </a:extLst>
          </p:cNvPr>
          <p:cNvSpPr txBox="1"/>
          <p:nvPr/>
        </p:nvSpPr>
        <p:spPr>
          <a:xfrm>
            <a:off x="2286000" y="2232167"/>
            <a:ext cx="5888182" cy="295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Practical</a:t>
            </a:r>
            <a:r>
              <a:rPr lang="fr-FR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info: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Language</a:t>
            </a:r>
            <a:r>
              <a:rPr lang="fr-FR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(FR/ENGL)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Registration via LSM </a:t>
            </a:r>
            <a:r>
              <a:rPr lang="fr-FR" sz="2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Career</a:t>
            </a:r>
            <a:r>
              <a:rPr lang="fr-FR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Center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Registration = participation 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4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9DE3C1B-11F4-B46E-672F-F5CAA6184EDD}"/>
              </a:ext>
            </a:extLst>
          </p:cNvPr>
          <p:cNvSpPr txBox="1"/>
          <p:nvPr/>
        </p:nvSpPr>
        <p:spPr>
          <a:xfrm>
            <a:off x="2119745" y="2406348"/>
            <a:ext cx="5204691" cy="204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28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💻</a:t>
            </a:r>
            <a:r>
              <a:rPr lang="fr-FR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LSM Career Center – JobTeaser</a:t>
            </a:r>
            <a:br>
              <a:rPr lang="en-U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Your one-stop hub. </a:t>
            </a:r>
            <a:r>
              <a:rPr lang="fr-FR" sz="2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fr-FR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career</a:t>
            </a:r>
            <a:r>
              <a:rPr lang="fr-FR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starts </a:t>
            </a:r>
            <a:r>
              <a:rPr lang="fr-FR" sz="2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here</a:t>
            </a:r>
            <a:r>
              <a:rPr lang="fr-FR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792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28294" y="1357708"/>
            <a:ext cx="7428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GB" sz="4000" ker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Create your account</a:t>
            </a:r>
            <a:endParaRPr sz="4000" ker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9041"/>
          <a:stretch/>
        </p:blipFill>
        <p:spPr>
          <a:xfrm>
            <a:off x="8353926" y="5388800"/>
            <a:ext cx="651699" cy="3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100000">
            <a:off x="6741100" y="392746"/>
            <a:ext cx="3582410" cy="312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58274">
            <a:off x="6408039" y="1493522"/>
            <a:ext cx="303847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291000" y="5314600"/>
            <a:ext cx="172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GB" sz="1400" b="1" ker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lsm.jobteaser.com</a:t>
            </a:r>
            <a:endParaRPr sz="1400" b="1" ker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5664" y="2348111"/>
            <a:ext cx="2778375" cy="2714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7362</TotalTime>
  <Words>278</Words>
  <Application>Microsoft Office PowerPoint</Application>
  <PresentationFormat>Affichage à l'écran (4:3)</PresentationFormat>
  <Paragraphs>33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18</vt:i4>
      </vt:variant>
      <vt:variant>
        <vt:lpstr>Titres des diapositives</vt:lpstr>
      </vt:variant>
      <vt:variant>
        <vt:i4>7</vt:i4>
      </vt:variant>
    </vt:vector>
  </HeadingPairs>
  <TitlesOfParts>
    <vt:vector size="31" baseType="lpstr">
      <vt:lpstr>Aptos</vt:lpstr>
      <vt:lpstr>Arial</vt:lpstr>
      <vt:lpstr>Calibri</vt:lpstr>
      <vt:lpstr>Muli</vt:lpstr>
      <vt:lpstr>Segoe UI Emoji</vt:lpstr>
      <vt:lpstr>Symbol</vt:lpstr>
      <vt:lpstr>17_Conception personnalisée</vt:lpstr>
      <vt:lpstr>Conception personnalisée</vt:lpstr>
      <vt:lpstr>1_Conception personnalisée</vt:lpstr>
      <vt:lpstr>2_Conception personnalisée</vt:lpstr>
      <vt:lpstr>3_Conception personnalisée</vt:lpstr>
      <vt:lpstr>5_Conception personnalisée</vt:lpstr>
      <vt:lpstr>6_Conception personnalisée</vt:lpstr>
      <vt:lpstr>15_Conception personnalisée</vt:lpstr>
      <vt:lpstr>16_Conception personnalisée</vt:lpstr>
      <vt:lpstr>8_Conception personnalisée</vt:lpstr>
      <vt:lpstr>9_Conception personnalisée</vt:lpstr>
      <vt:lpstr>11_Conception personnalisée</vt:lpstr>
      <vt:lpstr>10_Conception personnalisée</vt:lpstr>
      <vt:lpstr>12_Conception personnalisée</vt:lpstr>
      <vt:lpstr>13_Conception personnalisée</vt:lpstr>
      <vt:lpstr>14_Conception personnalisée</vt:lpstr>
      <vt:lpstr>18_Conception personnalisée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Mélissa Nyamabu</dc:creator>
  <cp:lastModifiedBy>Frédérique Sleex</cp:lastModifiedBy>
  <cp:revision>279</cp:revision>
  <dcterms:created xsi:type="dcterms:W3CDTF">2018-06-29T12:50:19Z</dcterms:created>
  <dcterms:modified xsi:type="dcterms:W3CDTF">2025-09-23T08:12:56Z</dcterms:modified>
</cp:coreProperties>
</file>