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4"/>
    <p:sldMasterId id="2147483662" r:id="rId5"/>
    <p:sldMasterId id="2147483664" r:id="rId6"/>
    <p:sldMasterId id="2147483666" r:id="rId7"/>
    <p:sldMasterId id="2147483668" r:id="rId8"/>
    <p:sldMasterId id="2147483670" r:id="rId9"/>
    <p:sldMasterId id="2147483673" r:id="rId10"/>
    <p:sldMasterId id="2147483675" r:id="rId11"/>
    <p:sldMasterId id="2147483693" r:id="rId12"/>
    <p:sldMasterId id="2147483695" r:id="rId13"/>
    <p:sldMasterId id="2147483679" r:id="rId14"/>
    <p:sldMasterId id="2147483681" r:id="rId15"/>
    <p:sldMasterId id="2147483685" r:id="rId16"/>
    <p:sldMasterId id="2147483683" r:id="rId17"/>
    <p:sldMasterId id="2147483687" r:id="rId18"/>
    <p:sldMasterId id="2147483689" r:id="rId19"/>
    <p:sldMasterId id="2147483691" r:id="rId20"/>
  </p:sldMasterIdLst>
  <p:sldIdLst>
    <p:sldId id="256" r:id="rId21"/>
    <p:sldId id="300" r:id="rId22"/>
    <p:sldId id="275" r:id="rId23"/>
    <p:sldId id="290" r:id="rId24"/>
    <p:sldId id="307" r:id="rId25"/>
    <p:sldId id="315" r:id="rId26"/>
    <p:sldId id="297" r:id="rId27"/>
    <p:sldId id="320" r:id="rId28"/>
    <p:sldId id="321" r:id="rId29"/>
    <p:sldId id="338" r:id="rId30"/>
    <p:sldId id="286" r:id="rId31"/>
    <p:sldId id="341" r:id="rId32"/>
    <p:sldId id="329" r:id="rId33"/>
    <p:sldId id="322" r:id="rId34"/>
    <p:sldId id="323" r:id="rId35"/>
    <p:sldId id="330" r:id="rId36"/>
    <p:sldId id="314" r:id="rId37"/>
    <p:sldId id="309" r:id="rId38"/>
    <p:sldId id="287" r:id="rId39"/>
    <p:sldId id="332" r:id="rId40"/>
    <p:sldId id="331" r:id="rId41"/>
    <p:sldId id="333" r:id="rId42"/>
    <p:sldId id="327" r:id="rId43"/>
    <p:sldId id="319" r:id="rId44"/>
    <p:sldId id="340" r:id="rId45"/>
    <p:sldId id="334" r:id="rId46"/>
    <p:sldId id="293" r:id="rId47"/>
    <p:sldId id="303" r:id="rId48"/>
    <p:sldId id="271" r:id="rId49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bille Demiddeleer" initials="SD" lastIdx="1" clrIdx="0">
    <p:extLst>
      <p:ext uri="{19B8F6BF-5375-455C-9EA6-DF929625EA0E}">
        <p15:presenceInfo xmlns:p15="http://schemas.microsoft.com/office/powerpoint/2012/main" userId="S-1-5-21-9122744-2030919419-1849977318-964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4E"/>
    <a:srgbClr val="FF0000"/>
    <a:srgbClr val="B3DBF3"/>
    <a:srgbClr val="5DB3E6"/>
    <a:srgbClr val="9A96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3883" autoAdjust="0"/>
  </p:normalViewPr>
  <p:slideViewPr>
    <p:cSldViewPr snapToGrid="0">
      <p:cViewPr varScale="1">
        <p:scale>
          <a:sx n="85" d="100"/>
          <a:sy n="85" d="100"/>
        </p:scale>
        <p:origin x="850" y="62"/>
      </p:cViewPr>
      <p:guideLst/>
    </p:cSldViewPr>
  </p:slideViewPr>
  <p:outlineViewPr>
    <p:cViewPr>
      <p:scale>
        <a:sx n="33" d="100"/>
        <a:sy n="33" d="100"/>
      </p:scale>
      <p:origin x="0" y="-553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9.xml"/><Relationship Id="rId41" Type="http://schemas.openxmlformats.org/officeDocument/2006/relationships/slide" Target="slides/slide21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D720A0-7957-4BD5-B8D0-4F54774BBA82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 phldr="1"/>
      <dgm:spPr/>
    </dgm:pt>
    <dgm:pt modelId="{D4525E6B-6300-4B45-A231-927C4816A540}">
      <dgm:prSet phldrT="[Texte]"/>
      <dgm:spPr/>
      <dgm:t>
        <a:bodyPr/>
        <a:lstStyle/>
        <a:p>
          <a:r>
            <a:rPr lang="fr-BE" dirty="0"/>
            <a:t>Master à finalité didactique</a:t>
          </a:r>
          <a:endParaRPr lang="fr-FR" dirty="0"/>
        </a:p>
      </dgm:t>
    </dgm:pt>
    <dgm:pt modelId="{53BE499E-821F-426C-8F40-6F9706DA1651}" type="parTrans" cxnId="{FB76F12A-645E-46FF-8686-1F4AF5EC7076}">
      <dgm:prSet/>
      <dgm:spPr/>
      <dgm:t>
        <a:bodyPr/>
        <a:lstStyle/>
        <a:p>
          <a:endParaRPr lang="fr-FR"/>
        </a:p>
      </dgm:t>
    </dgm:pt>
    <dgm:pt modelId="{B63B840F-95B1-420C-BD64-1E6311E05AEA}" type="sibTrans" cxnId="{FB76F12A-645E-46FF-8686-1F4AF5EC7076}">
      <dgm:prSet/>
      <dgm:spPr/>
      <dgm:t>
        <a:bodyPr/>
        <a:lstStyle/>
        <a:p>
          <a:endParaRPr lang="fr-FR"/>
        </a:p>
      </dgm:t>
    </dgm:pt>
    <dgm:pt modelId="{D7925017-3DEE-4551-95AF-13A56078C0BA}">
      <dgm:prSet phldrT="[Texte]"/>
      <dgm:spPr/>
      <dgm:t>
        <a:bodyPr/>
        <a:lstStyle/>
        <a:p>
          <a:r>
            <a:rPr lang="fr-BE" dirty="0"/>
            <a:t>À la suite d’un Master 60 ou 120 à finalité spécialisée ou approfondie</a:t>
          </a:r>
          <a:endParaRPr lang="fr-FR" dirty="0"/>
        </a:p>
      </dgm:t>
    </dgm:pt>
    <dgm:pt modelId="{BBC87A10-76EE-4142-B991-9F329FED8C55}" type="parTrans" cxnId="{4FC88EBA-09D8-4BB1-8A4F-519FCAE28592}">
      <dgm:prSet/>
      <dgm:spPr/>
      <dgm:t>
        <a:bodyPr/>
        <a:lstStyle/>
        <a:p>
          <a:endParaRPr lang="fr-FR"/>
        </a:p>
      </dgm:t>
    </dgm:pt>
    <dgm:pt modelId="{5F068E3D-1992-4615-A814-9F99DD075BAC}" type="sibTrans" cxnId="{4FC88EBA-09D8-4BB1-8A4F-519FCAE28592}">
      <dgm:prSet/>
      <dgm:spPr/>
      <dgm:t>
        <a:bodyPr/>
        <a:lstStyle/>
        <a:p>
          <a:endParaRPr lang="fr-FR"/>
        </a:p>
      </dgm:t>
    </dgm:pt>
    <dgm:pt modelId="{0FE94182-58A4-459D-9055-1696033FE2FB}">
      <dgm:prSet phldrT="[Texte]"/>
      <dgm:spPr/>
      <dgm:t>
        <a:bodyPr/>
        <a:lstStyle/>
        <a:p>
          <a:r>
            <a:rPr lang="fr-BE" dirty="0"/>
            <a:t>Pour ceux et celles qui ont validé 90 crédits au moins d’un Master 120 crédits à finalité spécialisée ou approfondie</a:t>
          </a:r>
          <a:endParaRPr lang="fr-FR" dirty="0"/>
        </a:p>
      </dgm:t>
    </dgm:pt>
    <dgm:pt modelId="{9D177BEF-6411-4FAA-80A7-7A788F379693}" type="parTrans" cxnId="{D4F99FF4-AB67-4CD7-A5C2-8AD855CB3E93}">
      <dgm:prSet/>
      <dgm:spPr/>
      <dgm:t>
        <a:bodyPr/>
        <a:lstStyle/>
        <a:p>
          <a:endParaRPr lang="fr-FR"/>
        </a:p>
      </dgm:t>
    </dgm:pt>
    <dgm:pt modelId="{C6985D0B-4AAC-4192-B054-2C70881581D3}" type="sibTrans" cxnId="{D4F99FF4-AB67-4CD7-A5C2-8AD855CB3E93}">
      <dgm:prSet/>
      <dgm:spPr/>
      <dgm:t>
        <a:bodyPr/>
        <a:lstStyle/>
        <a:p>
          <a:endParaRPr lang="fr-FR"/>
        </a:p>
      </dgm:t>
    </dgm:pt>
    <dgm:pt modelId="{D036E63C-6F59-4957-B746-CB56C5B05847}" type="pres">
      <dgm:prSet presAssocID="{69D720A0-7957-4BD5-B8D0-4F54774BBA82}" presName="linearFlow" presStyleCnt="0">
        <dgm:presLayoutVars>
          <dgm:dir/>
          <dgm:resizeHandles val="exact"/>
        </dgm:presLayoutVars>
      </dgm:prSet>
      <dgm:spPr/>
    </dgm:pt>
    <dgm:pt modelId="{7F2F5054-3BB5-4B2C-AE20-EB7AAD7534C5}" type="pres">
      <dgm:prSet presAssocID="{D4525E6B-6300-4B45-A231-927C4816A540}" presName="composite" presStyleCnt="0"/>
      <dgm:spPr/>
    </dgm:pt>
    <dgm:pt modelId="{F159E37D-42C0-423A-AB2D-8D5DECE5364C}" type="pres">
      <dgm:prSet presAssocID="{D4525E6B-6300-4B45-A231-927C4816A540}" presName="imgShp" presStyleLbl="fgImgPlace1" presStyleIdx="0" presStyleCnt="3"/>
      <dgm:spPr/>
    </dgm:pt>
    <dgm:pt modelId="{92A63F02-238A-4A8A-8F6A-EB565680C2CB}" type="pres">
      <dgm:prSet presAssocID="{D4525E6B-6300-4B45-A231-927C4816A540}" presName="txShp" presStyleLbl="node1" presStyleIdx="0" presStyleCnt="3">
        <dgm:presLayoutVars>
          <dgm:bulletEnabled val="1"/>
        </dgm:presLayoutVars>
      </dgm:prSet>
      <dgm:spPr/>
    </dgm:pt>
    <dgm:pt modelId="{D71428F6-2652-4347-A45E-B31BA0841266}" type="pres">
      <dgm:prSet presAssocID="{B63B840F-95B1-420C-BD64-1E6311E05AEA}" presName="spacing" presStyleCnt="0"/>
      <dgm:spPr/>
    </dgm:pt>
    <dgm:pt modelId="{1A690545-443C-45E6-8016-3D7DB125584A}" type="pres">
      <dgm:prSet presAssocID="{D7925017-3DEE-4551-95AF-13A56078C0BA}" presName="composite" presStyleCnt="0"/>
      <dgm:spPr/>
    </dgm:pt>
    <dgm:pt modelId="{4DE1162B-3571-4BD0-9F81-2145E08DFC70}" type="pres">
      <dgm:prSet presAssocID="{D7925017-3DEE-4551-95AF-13A56078C0BA}" presName="imgShp" presStyleLbl="fgImgPlace1" presStyleIdx="1" presStyleCnt="3"/>
      <dgm:spPr/>
    </dgm:pt>
    <dgm:pt modelId="{892F9E9F-747B-4EA0-94A4-62A27B7FDC59}" type="pres">
      <dgm:prSet presAssocID="{D7925017-3DEE-4551-95AF-13A56078C0BA}" presName="txShp" presStyleLbl="node1" presStyleIdx="1" presStyleCnt="3">
        <dgm:presLayoutVars>
          <dgm:bulletEnabled val="1"/>
        </dgm:presLayoutVars>
      </dgm:prSet>
      <dgm:spPr/>
    </dgm:pt>
    <dgm:pt modelId="{137FE419-63FB-4A15-8DA0-69B83DBE7C8E}" type="pres">
      <dgm:prSet presAssocID="{5F068E3D-1992-4615-A814-9F99DD075BAC}" presName="spacing" presStyleCnt="0"/>
      <dgm:spPr/>
    </dgm:pt>
    <dgm:pt modelId="{03F1A362-1A8C-4A3B-85CF-903096F7402D}" type="pres">
      <dgm:prSet presAssocID="{0FE94182-58A4-459D-9055-1696033FE2FB}" presName="composite" presStyleCnt="0"/>
      <dgm:spPr/>
    </dgm:pt>
    <dgm:pt modelId="{B33BAD50-0922-445F-B5AF-036C9366231D}" type="pres">
      <dgm:prSet presAssocID="{0FE94182-58A4-459D-9055-1696033FE2FB}" presName="imgShp" presStyleLbl="fgImgPlace1" presStyleIdx="2" presStyleCnt="3"/>
      <dgm:spPr/>
    </dgm:pt>
    <dgm:pt modelId="{1651E4CE-1423-4CF8-A9C7-058849CCE5F7}" type="pres">
      <dgm:prSet presAssocID="{0FE94182-58A4-459D-9055-1696033FE2FB}" presName="txShp" presStyleLbl="node1" presStyleIdx="2" presStyleCnt="3" custLinFactNeighborY="3755">
        <dgm:presLayoutVars>
          <dgm:bulletEnabled val="1"/>
        </dgm:presLayoutVars>
      </dgm:prSet>
      <dgm:spPr/>
    </dgm:pt>
  </dgm:ptLst>
  <dgm:cxnLst>
    <dgm:cxn modelId="{FB76F12A-645E-46FF-8686-1F4AF5EC7076}" srcId="{69D720A0-7957-4BD5-B8D0-4F54774BBA82}" destId="{D4525E6B-6300-4B45-A231-927C4816A540}" srcOrd="0" destOrd="0" parTransId="{53BE499E-821F-426C-8F40-6F9706DA1651}" sibTransId="{B63B840F-95B1-420C-BD64-1E6311E05AEA}"/>
    <dgm:cxn modelId="{D614DA2D-F0E5-400E-B4C2-BF6E67220C90}" type="presOf" srcId="{69D720A0-7957-4BD5-B8D0-4F54774BBA82}" destId="{D036E63C-6F59-4957-B746-CB56C5B05847}" srcOrd="0" destOrd="0" presId="urn:microsoft.com/office/officeart/2005/8/layout/vList3"/>
    <dgm:cxn modelId="{EB050A94-CEE1-4737-8C90-4426F5D6C250}" type="presOf" srcId="{0FE94182-58A4-459D-9055-1696033FE2FB}" destId="{1651E4CE-1423-4CF8-A9C7-058849CCE5F7}" srcOrd="0" destOrd="0" presId="urn:microsoft.com/office/officeart/2005/8/layout/vList3"/>
    <dgm:cxn modelId="{482835B3-5223-48EA-9726-4C0FA35F9889}" type="presOf" srcId="{D7925017-3DEE-4551-95AF-13A56078C0BA}" destId="{892F9E9F-747B-4EA0-94A4-62A27B7FDC59}" srcOrd="0" destOrd="0" presId="urn:microsoft.com/office/officeart/2005/8/layout/vList3"/>
    <dgm:cxn modelId="{4FC88EBA-09D8-4BB1-8A4F-519FCAE28592}" srcId="{69D720A0-7957-4BD5-B8D0-4F54774BBA82}" destId="{D7925017-3DEE-4551-95AF-13A56078C0BA}" srcOrd="1" destOrd="0" parTransId="{BBC87A10-76EE-4142-B991-9F329FED8C55}" sibTransId="{5F068E3D-1992-4615-A814-9F99DD075BAC}"/>
    <dgm:cxn modelId="{1CB1C8BB-0FB8-48F3-9D9D-E7344F003CFE}" type="presOf" srcId="{D4525E6B-6300-4B45-A231-927C4816A540}" destId="{92A63F02-238A-4A8A-8F6A-EB565680C2CB}" srcOrd="0" destOrd="0" presId="urn:microsoft.com/office/officeart/2005/8/layout/vList3"/>
    <dgm:cxn modelId="{D4F99FF4-AB67-4CD7-A5C2-8AD855CB3E93}" srcId="{69D720A0-7957-4BD5-B8D0-4F54774BBA82}" destId="{0FE94182-58A4-459D-9055-1696033FE2FB}" srcOrd="2" destOrd="0" parTransId="{9D177BEF-6411-4FAA-80A7-7A788F379693}" sibTransId="{C6985D0B-4AAC-4192-B054-2C70881581D3}"/>
    <dgm:cxn modelId="{E0C1687E-7608-4929-96D0-A69106AEA46D}" type="presParOf" srcId="{D036E63C-6F59-4957-B746-CB56C5B05847}" destId="{7F2F5054-3BB5-4B2C-AE20-EB7AAD7534C5}" srcOrd="0" destOrd="0" presId="urn:microsoft.com/office/officeart/2005/8/layout/vList3"/>
    <dgm:cxn modelId="{8215CDC1-7EB7-4C86-8CAA-377FADC9967B}" type="presParOf" srcId="{7F2F5054-3BB5-4B2C-AE20-EB7AAD7534C5}" destId="{F159E37D-42C0-423A-AB2D-8D5DECE5364C}" srcOrd="0" destOrd="0" presId="urn:microsoft.com/office/officeart/2005/8/layout/vList3"/>
    <dgm:cxn modelId="{75CC7F70-A2D2-430D-B699-32B5001DF85E}" type="presParOf" srcId="{7F2F5054-3BB5-4B2C-AE20-EB7AAD7534C5}" destId="{92A63F02-238A-4A8A-8F6A-EB565680C2CB}" srcOrd="1" destOrd="0" presId="urn:microsoft.com/office/officeart/2005/8/layout/vList3"/>
    <dgm:cxn modelId="{63006470-E43C-4A0F-B675-BFC0CD1DB745}" type="presParOf" srcId="{D036E63C-6F59-4957-B746-CB56C5B05847}" destId="{D71428F6-2652-4347-A45E-B31BA0841266}" srcOrd="1" destOrd="0" presId="urn:microsoft.com/office/officeart/2005/8/layout/vList3"/>
    <dgm:cxn modelId="{5ECB6880-FF05-4BED-B7CB-4BA0924F04DF}" type="presParOf" srcId="{D036E63C-6F59-4957-B746-CB56C5B05847}" destId="{1A690545-443C-45E6-8016-3D7DB125584A}" srcOrd="2" destOrd="0" presId="urn:microsoft.com/office/officeart/2005/8/layout/vList3"/>
    <dgm:cxn modelId="{06750F02-C86C-4DA4-A211-F0BD75585215}" type="presParOf" srcId="{1A690545-443C-45E6-8016-3D7DB125584A}" destId="{4DE1162B-3571-4BD0-9F81-2145E08DFC70}" srcOrd="0" destOrd="0" presId="urn:microsoft.com/office/officeart/2005/8/layout/vList3"/>
    <dgm:cxn modelId="{5A8C782E-0F6F-4401-B3C6-0C2ED1742FB5}" type="presParOf" srcId="{1A690545-443C-45E6-8016-3D7DB125584A}" destId="{892F9E9F-747B-4EA0-94A4-62A27B7FDC59}" srcOrd="1" destOrd="0" presId="urn:microsoft.com/office/officeart/2005/8/layout/vList3"/>
    <dgm:cxn modelId="{F612BB94-392C-4D15-9C5F-21EE0659F87A}" type="presParOf" srcId="{D036E63C-6F59-4957-B746-CB56C5B05847}" destId="{137FE419-63FB-4A15-8DA0-69B83DBE7C8E}" srcOrd="3" destOrd="0" presId="urn:microsoft.com/office/officeart/2005/8/layout/vList3"/>
    <dgm:cxn modelId="{E11120AC-7C78-4736-9994-59E6EBCBBB42}" type="presParOf" srcId="{D036E63C-6F59-4957-B746-CB56C5B05847}" destId="{03F1A362-1A8C-4A3B-85CF-903096F7402D}" srcOrd="4" destOrd="0" presId="urn:microsoft.com/office/officeart/2005/8/layout/vList3"/>
    <dgm:cxn modelId="{AECD61F3-40C9-436C-ADBA-F9CC1611AC7F}" type="presParOf" srcId="{03F1A362-1A8C-4A3B-85CF-903096F7402D}" destId="{B33BAD50-0922-445F-B5AF-036C9366231D}" srcOrd="0" destOrd="0" presId="urn:microsoft.com/office/officeart/2005/8/layout/vList3"/>
    <dgm:cxn modelId="{EE845391-EB4F-4FF2-AD37-FCC3C382FE44}" type="presParOf" srcId="{03F1A362-1A8C-4A3B-85CF-903096F7402D}" destId="{1651E4CE-1423-4CF8-A9C7-058849CCE5F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BE8416-3CD2-4E10-A0BC-60DD76AF993F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17B97F3-8828-4CA3-B05D-E1072432B48B}">
      <dgm:prSet phldrT="[Texte]"/>
      <dgm:spPr/>
      <dgm:t>
        <a:bodyPr/>
        <a:lstStyle/>
        <a:p>
          <a:r>
            <a:rPr lang="fr-BE" dirty="0"/>
            <a:t>13 crédits communs à toutes les disciplines</a:t>
          </a:r>
          <a:endParaRPr lang="fr-FR" dirty="0"/>
        </a:p>
      </dgm:t>
    </dgm:pt>
    <dgm:pt modelId="{1470B955-2C28-498F-BC68-BA5674386EC9}" type="parTrans" cxnId="{BC7808AB-B9AA-4A46-9F81-31550A5785F3}">
      <dgm:prSet/>
      <dgm:spPr/>
      <dgm:t>
        <a:bodyPr/>
        <a:lstStyle/>
        <a:p>
          <a:endParaRPr lang="fr-FR"/>
        </a:p>
      </dgm:t>
    </dgm:pt>
    <dgm:pt modelId="{C1199A55-EA07-4100-8850-DD7B407A29E2}" type="sibTrans" cxnId="{BC7808AB-B9AA-4A46-9F81-31550A5785F3}">
      <dgm:prSet/>
      <dgm:spPr/>
      <dgm:t>
        <a:bodyPr/>
        <a:lstStyle/>
        <a:p>
          <a:endParaRPr lang="fr-FR"/>
        </a:p>
      </dgm:t>
    </dgm:pt>
    <dgm:pt modelId="{DCC0DF78-B4EA-4BF2-82B9-6B9BB04C5A12}">
      <dgm:prSet phldrT="[Texte]"/>
      <dgm:spPr/>
      <dgm:t>
        <a:bodyPr/>
        <a:lstStyle/>
        <a:p>
          <a:r>
            <a:rPr lang="fr-BE" dirty="0"/>
            <a:t>Sigles LAGRE</a:t>
          </a:r>
          <a:endParaRPr lang="fr-FR" dirty="0"/>
        </a:p>
      </dgm:t>
    </dgm:pt>
    <dgm:pt modelId="{12522308-0504-42C9-BA37-D06B598F1819}" type="parTrans" cxnId="{611CBC3A-02C4-4BDA-8BC3-8FF19FE1CD5F}">
      <dgm:prSet/>
      <dgm:spPr/>
      <dgm:t>
        <a:bodyPr/>
        <a:lstStyle/>
        <a:p>
          <a:endParaRPr lang="fr-FR"/>
        </a:p>
      </dgm:t>
    </dgm:pt>
    <dgm:pt modelId="{D0DA5660-C14D-4DFD-8D19-ED7834001281}" type="sibTrans" cxnId="{611CBC3A-02C4-4BDA-8BC3-8FF19FE1CD5F}">
      <dgm:prSet/>
      <dgm:spPr/>
      <dgm:t>
        <a:bodyPr/>
        <a:lstStyle/>
        <a:p>
          <a:endParaRPr lang="fr-FR"/>
        </a:p>
      </dgm:t>
    </dgm:pt>
    <dgm:pt modelId="{7BE25F18-D731-40F7-AB47-2374CDF0AB88}">
      <dgm:prSet phldrT="[Texte]" custT="1"/>
      <dgm:spPr/>
      <dgm:t>
        <a:bodyPr/>
        <a:lstStyle/>
        <a:p>
          <a:pPr>
            <a:spcAft>
              <a:spcPts val="0"/>
            </a:spcAft>
          </a:pPr>
          <a:r>
            <a:rPr lang="fr-BE" sz="1600" dirty="0"/>
            <a:t>- Cours magistraux</a:t>
          </a:r>
        </a:p>
        <a:p>
          <a:pPr>
            <a:spcAft>
              <a:spcPts val="0"/>
            </a:spcAft>
          </a:pPr>
          <a:r>
            <a:rPr lang="fr-BE" sz="1600" dirty="0"/>
            <a:t>- Séminaires</a:t>
          </a:r>
        </a:p>
        <a:p>
          <a:pPr>
            <a:spcAft>
              <a:spcPts val="0"/>
            </a:spcAft>
          </a:pPr>
          <a:r>
            <a:rPr lang="fr-BE" sz="1600" dirty="0"/>
            <a:t>- Stage d’observation de l’institution</a:t>
          </a:r>
          <a:endParaRPr lang="fr-FR" sz="1600" dirty="0"/>
        </a:p>
      </dgm:t>
    </dgm:pt>
    <dgm:pt modelId="{1B94CE39-2F67-40BB-B662-587450A88B44}" type="parTrans" cxnId="{D783C9C1-3FD0-4EC9-9390-8F53C199AA80}">
      <dgm:prSet/>
      <dgm:spPr/>
      <dgm:t>
        <a:bodyPr/>
        <a:lstStyle/>
        <a:p>
          <a:endParaRPr lang="fr-FR"/>
        </a:p>
      </dgm:t>
    </dgm:pt>
    <dgm:pt modelId="{99CD8E89-6456-4435-8D1E-8F64DD0FE1DD}" type="sibTrans" cxnId="{D783C9C1-3FD0-4EC9-9390-8F53C199AA80}">
      <dgm:prSet/>
      <dgm:spPr/>
      <dgm:t>
        <a:bodyPr/>
        <a:lstStyle/>
        <a:p>
          <a:endParaRPr lang="fr-FR"/>
        </a:p>
      </dgm:t>
    </dgm:pt>
    <dgm:pt modelId="{041152EB-83D7-4682-BA63-C9B322654791}">
      <dgm:prSet phldrT="[Texte]"/>
      <dgm:spPr>
        <a:solidFill>
          <a:schemeClr val="accent2"/>
        </a:solidFill>
      </dgm:spPr>
      <dgm:t>
        <a:bodyPr/>
        <a:lstStyle/>
        <a:p>
          <a:r>
            <a:rPr lang="fr-BE" dirty="0"/>
            <a:t>17 crédits propres à chaque discipline</a:t>
          </a:r>
          <a:endParaRPr lang="fr-FR" dirty="0"/>
        </a:p>
      </dgm:t>
    </dgm:pt>
    <dgm:pt modelId="{21A33EA8-5209-4653-9110-BC7FEA94EB41}" type="parTrans" cxnId="{7A12E283-7995-4D4A-A39A-258AFE3AF5FD}">
      <dgm:prSet/>
      <dgm:spPr/>
      <dgm:t>
        <a:bodyPr/>
        <a:lstStyle/>
        <a:p>
          <a:endParaRPr lang="fr-FR"/>
        </a:p>
      </dgm:t>
    </dgm:pt>
    <dgm:pt modelId="{FC4CFBE6-C4C0-4CD9-9BF8-935E454D600F}" type="sibTrans" cxnId="{7A12E283-7995-4D4A-A39A-258AFE3AF5FD}">
      <dgm:prSet/>
      <dgm:spPr/>
      <dgm:t>
        <a:bodyPr/>
        <a:lstStyle/>
        <a:p>
          <a:endParaRPr lang="fr-FR"/>
        </a:p>
      </dgm:t>
    </dgm:pt>
    <dgm:pt modelId="{71C697B3-E2A1-4795-800C-B59FCA009488}">
      <dgm:prSet phldrT="[Texte]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fr-BE" dirty="0"/>
            <a:t>Sigles disciplinaires</a:t>
          </a:r>
          <a:endParaRPr lang="fr-FR" dirty="0"/>
        </a:p>
      </dgm:t>
    </dgm:pt>
    <dgm:pt modelId="{0C6DE582-F998-4CC7-ACDE-ECF2D4FF3342}" type="parTrans" cxnId="{63C88DCE-8DC4-4645-A0BD-C2470066E96B}">
      <dgm:prSet/>
      <dgm:spPr/>
      <dgm:t>
        <a:bodyPr/>
        <a:lstStyle/>
        <a:p>
          <a:endParaRPr lang="fr-FR"/>
        </a:p>
      </dgm:t>
    </dgm:pt>
    <dgm:pt modelId="{EE5B9B23-9C66-45A2-83BB-A59ABC5AD8F7}" type="sibTrans" cxnId="{63C88DCE-8DC4-4645-A0BD-C2470066E96B}">
      <dgm:prSet/>
      <dgm:spPr/>
      <dgm:t>
        <a:bodyPr/>
        <a:lstStyle/>
        <a:p>
          <a:endParaRPr lang="fr-FR"/>
        </a:p>
      </dgm:t>
    </dgm:pt>
    <dgm:pt modelId="{7A9142D8-CE2C-4A60-9229-1A1A1D07D51A}" type="pres">
      <dgm:prSet presAssocID="{7CBE8416-3CD2-4E10-A0BC-60DD76AF993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C26016E-7832-4DDD-9D97-AFC2A6979D4D}" type="pres">
      <dgm:prSet presAssocID="{B17B97F3-8828-4CA3-B05D-E1072432B48B}" presName="root" presStyleCnt="0"/>
      <dgm:spPr/>
    </dgm:pt>
    <dgm:pt modelId="{A1AE3E4A-8631-407A-9E79-A138DC008041}" type="pres">
      <dgm:prSet presAssocID="{B17B97F3-8828-4CA3-B05D-E1072432B48B}" presName="rootComposite" presStyleCnt="0"/>
      <dgm:spPr/>
    </dgm:pt>
    <dgm:pt modelId="{A1216992-7514-406E-9E1B-9BD685B44824}" type="pres">
      <dgm:prSet presAssocID="{B17B97F3-8828-4CA3-B05D-E1072432B48B}" presName="rootText" presStyleLbl="node1" presStyleIdx="0" presStyleCnt="2"/>
      <dgm:spPr/>
    </dgm:pt>
    <dgm:pt modelId="{36D11487-DCF0-44A0-B697-B13C506073EB}" type="pres">
      <dgm:prSet presAssocID="{B17B97F3-8828-4CA3-B05D-E1072432B48B}" presName="rootConnector" presStyleLbl="node1" presStyleIdx="0" presStyleCnt="2"/>
      <dgm:spPr/>
    </dgm:pt>
    <dgm:pt modelId="{4CBCBC52-9259-45C6-87F8-EE089A74ECAD}" type="pres">
      <dgm:prSet presAssocID="{B17B97F3-8828-4CA3-B05D-E1072432B48B}" presName="childShape" presStyleCnt="0"/>
      <dgm:spPr/>
    </dgm:pt>
    <dgm:pt modelId="{9680136B-F1B1-4AB8-8BBF-D59B9BD9F116}" type="pres">
      <dgm:prSet presAssocID="{12522308-0504-42C9-BA37-D06B598F1819}" presName="Name13" presStyleLbl="parChTrans1D2" presStyleIdx="0" presStyleCnt="3"/>
      <dgm:spPr/>
    </dgm:pt>
    <dgm:pt modelId="{A64457E2-B5B2-4BD4-9CCA-0680059B4F98}" type="pres">
      <dgm:prSet presAssocID="{DCC0DF78-B4EA-4BF2-82B9-6B9BB04C5A12}" presName="childText" presStyleLbl="bgAcc1" presStyleIdx="0" presStyleCnt="3">
        <dgm:presLayoutVars>
          <dgm:bulletEnabled val="1"/>
        </dgm:presLayoutVars>
      </dgm:prSet>
      <dgm:spPr/>
    </dgm:pt>
    <dgm:pt modelId="{33E17261-0FE3-4198-B38B-F47BFD800AB6}" type="pres">
      <dgm:prSet presAssocID="{1B94CE39-2F67-40BB-B662-587450A88B44}" presName="Name13" presStyleLbl="parChTrans1D2" presStyleIdx="1" presStyleCnt="3"/>
      <dgm:spPr/>
    </dgm:pt>
    <dgm:pt modelId="{F145EBE5-A333-4686-9D49-AAB1DE1A18BA}" type="pres">
      <dgm:prSet presAssocID="{7BE25F18-D731-40F7-AB47-2374CDF0AB88}" presName="childText" presStyleLbl="bgAcc1" presStyleIdx="1" presStyleCnt="3" custScaleX="99694">
        <dgm:presLayoutVars>
          <dgm:bulletEnabled val="1"/>
        </dgm:presLayoutVars>
      </dgm:prSet>
      <dgm:spPr/>
    </dgm:pt>
    <dgm:pt modelId="{3F7DBE74-12C8-4BA0-B2D9-DB5606146B58}" type="pres">
      <dgm:prSet presAssocID="{041152EB-83D7-4682-BA63-C9B322654791}" presName="root" presStyleCnt="0"/>
      <dgm:spPr/>
    </dgm:pt>
    <dgm:pt modelId="{45A04304-027E-438F-960A-011712DAD8AD}" type="pres">
      <dgm:prSet presAssocID="{041152EB-83D7-4682-BA63-C9B322654791}" presName="rootComposite" presStyleCnt="0"/>
      <dgm:spPr/>
    </dgm:pt>
    <dgm:pt modelId="{16070940-BD24-4016-8DF6-1A37468D627C}" type="pres">
      <dgm:prSet presAssocID="{041152EB-83D7-4682-BA63-C9B322654791}" presName="rootText" presStyleLbl="node1" presStyleIdx="1" presStyleCnt="2"/>
      <dgm:spPr/>
    </dgm:pt>
    <dgm:pt modelId="{F9CA88EE-022F-4EC9-8953-622EF15D2EF6}" type="pres">
      <dgm:prSet presAssocID="{041152EB-83D7-4682-BA63-C9B322654791}" presName="rootConnector" presStyleLbl="node1" presStyleIdx="1" presStyleCnt="2"/>
      <dgm:spPr/>
    </dgm:pt>
    <dgm:pt modelId="{7F32FE14-7726-4B47-B496-F32A4EC3C7F3}" type="pres">
      <dgm:prSet presAssocID="{041152EB-83D7-4682-BA63-C9B322654791}" presName="childShape" presStyleCnt="0"/>
      <dgm:spPr/>
    </dgm:pt>
    <dgm:pt modelId="{0561A2E0-F056-4A22-ABBE-AD65060F4BA7}" type="pres">
      <dgm:prSet presAssocID="{0C6DE582-F998-4CC7-ACDE-ECF2D4FF3342}" presName="Name13" presStyleLbl="parChTrans1D2" presStyleIdx="2" presStyleCnt="3"/>
      <dgm:spPr/>
    </dgm:pt>
    <dgm:pt modelId="{697F9F3C-3F9D-42B6-9BAD-952B01334E8D}" type="pres">
      <dgm:prSet presAssocID="{71C697B3-E2A1-4795-800C-B59FCA009488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611CBC3A-02C4-4BDA-8BC3-8FF19FE1CD5F}" srcId="{B17B97F3-8828-4CA3-B05D-E1072432B48B}" destId="{DCC0DF78-B4EA-4BF2-82B9-6B9BB04C5A12}" srcOrd="0" destOrd="0" parTransId="{12522308-0504-42C9-BA37-D06B598F1819}" sibTransId="{D0DA5660-C14D-4DFD-8D19-ED7834001281}"/>
    <dgm:cxn modelId="{4D65EF3B-9932-4F01-B60F-DF92657AC494}" type="presOf" srcId="{B17B97F3-8828-4CA3-B05D-E1072432B48B}" destId="{A1216992-7514-406E-9E1B-9BD685B44824}" srcOrd="0" destOrd="0" presId="urn:microsoft.com/office/officeart/2005/8/layout/hierarchy3"/>
    <dgm:cxn modelId="{4475683D-AB52-424E-85F7-3AD0DB785849}" type="presOf" srcId="{0C6DE582-F998-4CC7-ACDE-ECF2D4FF3342}" destId="{0561A2E0-F056-4A22-ABBE-AD65060F4BA7}" srcOrd="0" destOrd="0" presId="urn:microsoft.com/office/officeart/2005/8/layout/hierarchy3"/>
    <dgm:cxn modelId="{D3B57340-2EB2-4C4A-A6B0-968BD55ACB98}" type="presOf" srcId="{7BE25F18-D731-40F7-AB47-2374CDF0AB88}" destId="{F145EBE5-A333-4686-9D49-AAB1DE1A18BA}" srcOrd="0" destOrd="0" presId="urn:microsoft.com/office/officeart/2005/8/layout/hierarchy3"/>
    <dgm:cxn modelId="{CB944E75-2F09-432C-9092-69D7C04C4D19}" type="presOf" srcId="{041152EB-83D7-4682-BA63-C9B322654791}" destId="{16070940-BD24-4016-8DF6-1A37468D627C}" srcOrd="0" destOrd="0" presId="urn:microsoft.com/office/officeart/2005/8/layout/hierarchy3"/>
    <dgm:cxn modelId="{B7107C77-68E7-4E4D-AEEF-65566A3C5E08}" type="presOf" srcId="{12522308-0504-42C9-BA37-D06B598F1819}" destId="{9680136B-F1B1-4AB8-8BBF-D59B9BD9F116}" srcOrd="0" destOrd="0" presId="urn:microsoft.com/office/officeart/2005/8/layout/hierarchy3"/>
    <dgm:cxn modelId="{7A12E283-7995-4D4A-A39A-258AFE3AF5FD}" srcId="{7CBE8416-3CD2-4E10-A0BC-60DD76AF993F}" destId="{041152EB-83D7-4682-BA63-C9B322654791}" srcOrd="1" destOrd="0" parTransId="{21A33EA8-5209-4653-9110-BC7FEA94EB41}" sibTransId="{FC4CFBE6-C4C0-4CD9-9BF8-935E454D600F}"/>
    <dgm:cxn modelId="{4E525996-C624-42EE-86D8-5C6AB8B96CD8}" type="presOf" srcId="{1B94CE39-2F67-40BB-B662-587450A88B44}" destId="{33E17261-0FE3-4198-B38B-F47BFD800AB6}" srcOrd="0" destOrd="0" presId="urn:microsoft.com/office/officeart/2005/8/layout/hierarchy3"/>
    <dgm:cxn modelId="{A3EAEDA4-A4EE-45E4-A078-DD5024579712}" type="presOf" srcId="{7CBE8416-3CD2-4E10-A0BC-60DD76AF993F}" destId="{7A9142D8-CE2C-4A60-9229-1A1A1D07D51A}" srcOrd="0" destOrd="0" presId="urn:microsoft.com/office/officeart/2005/8/layout/hierarchy3"/>
    <dgm:cxn modelId="{9C6AFFAA-1636-4590-8928-1DF94EB270ED}" type="presOf" srcId="{DCC0DF78-B4EA-4BF2-82B9-6B9BB04C5A12}" destId="{A64457E2-B5B2-4BD4-9CCA-0680059B4F98}" srcOrd="0" destOrd="0" presId="urn:microsoft.com/office/officeart/2005/8/layout/hierarchy3"/>
    <dgm:cxn modelId="{BC7808AB-B9AA-4A46-9F81-31550A5785F3}" srcId="{7CBE8416-3CD2-4E10-A0BC-60DD76AF993F}" destId="{B17B97F3-8828-4CA3-B05D-E1072432B48B}" srcOrd="0" destOrd="0" parTransId="{1470B955-2C28-498F-BC68-BA5674386EC9}" sibTransId="{C1199A55-EA07-4100-8850-DD7B407A29E2}"/>
    <dgm:cxn modelId="{6F713EBD-4FD9-4320-BC3B-25FAE42828A2}" type="presOf" srcId="{71C697B3-E2A1-4795-800C-B59FCA009488}" destId="{697F9F3C-3F9D-42B6-9BAD-952B01334E8D}" srcOrd="0" destOrd="0" presId="urn:microsoft.com/office/officeart/2005/8/layout/hierarchy3"/>
    <dgm:cxn modelId="{D783C9C1-3FD0-4EC9-9390-8F53C199AA80}" srcId="{B17B97F3-8828-4CA3-B05D-E1072432B48B}" destId="{7BE25F18-D731-40F7-AB47-2374CDF0AB88}" srcOrd="1" destOrd="0" parTransId="{1B94CE39-2F67-40BB-B662-587450A88B44}" sibTransId="{99CD8E89-6456-4435-8D1E-8F64DD0FE1DD}"/>
    <dgm:cxn modelId="{B0AE9DC4-F1B9-497D-A7C1-FA4290EA26BA}" type="presOf" srcId="{B17B97F3-8828-4CA3-B05D-E1072432B48B}" destId="{36D11487-DCF0-44A0-B697-B13C506073EB}" srcOrd="1" destOrd="0" presId="urn:microsoft.com/office/officeart/2005/8/layout/hierarchy3"/>
    <dgm:cxn modelId="{63C88DCE-8DC4-4645-A0BD-C2470066E96B}" srcId="{041152EB-83D7-4682-BA63-C9B322654791}" destId="{71C697B3-E2A1-4795-800C-B59FCA009488}" srcOrd="0" destOrd="0" parTransId="{0C6DE582-F998-4CC7-ACDE-ECF2D4FF3342}" sibTransId="{EE5B9B23-9C66-45A2-83BB-A59ABC5AD8F7}"/>
    <dgm:cxn modelId="{13D044E7-AC93-420B-9352-E6C861FF860C}" type="presOf" srcId="{041152EB-83D7-4682-BA63-C9B322654791}" destId="{F9CA88EE-022F-4EC9-8953-622EF15D2EF6}" srcOrd="1" destOrd="0" presId="urn:microsoft.com/office/officeart/2005/8/layout/hierarchy3"/>
    <dgm:cxn modelId="{98889682-1B98-4FB2-A839-75D68205DDB5}" type="presParOf" srcId="{7A9142D8-CE2C-4A60-9229-1A1A1D07D51A}" destId="{6C26016E-7832-4DDD-9D97-AFC2A6979D4D}" srcOrd="0" destOrd="0" presId="urn:microsoft.com/office/officeart/2005/8/layout/hierarchy3"/>
    <dgm:cxn modelId="{09ADBDF1-ED99-4B2B-89CE-E22720EFC564}" type="presParOf" srcId="{6C26016E-7832-4DDD-9D97-AFC2A6979D4D}" destId="{A1AE3E4A-8631-407A-9E79-A138DC008041}" srcOrd="0" destOrd="0" presId="urn:microsoft.com/office/officeart/2005/8/layout/hierarchy3"/>
    <dgm:cxn modelId="{45B6EF1D-0167-41FA-B48B-A8208A931388}" type="presParOf" srcId="{A1AE3E4A-8631-407A-9E79-A138DC008041}" destId="{A1216992-7514-406E-9E1B-9BD685B44824}" srcOrd="0" destOrd="0" presId="urn:microsoft.com/office/officeart/2005/8/layout/hierarchy3"/>
    <dgm:cxn modelId="{21980C11-E8D8-44DE-A585-3E597829F83B}" type="presParOf" srcId="{A1AE3E4A-8631-407A-9E79-A138DC008041}" destId="{36D11487-DCF0-44A0-B697-B13C506073EB}" srcOrd="1" destOrd="0" presId="urn:microsoft.com/office/officeart/2005/8/layout/hierarchy3"/>
    <dgm:cxn modelId="{EE451287-B123-4C3A-8329-718AB1421379}" type="presParOf" srcId="{6C26016E-7832-4DDD-9D97-AFC2A6979D4D}" destId="{4CBCBC52-9259-45C6-87F8-EE089A74ECAD}" srcOrd="1" destOrd="0" presId="urn:microsoft.com/office/officeart/2005/8/layout/hierarchy3"/>
    <dgm:cxn modelId="{1428E013-D21E-4DF0-8138-DCE5D11FB439}" type="presParOf" srcId="{4CBCBC52-9259-45C6-87F8-EE089A74ECAD}" destId="{9680136B-F1B1-4AB8-8BBF-D59B9BD9F116}" srcOrd="0" destOrd="0" presId="urn:microsoft.com/office/officeart/2005/8/layout/hierarchy3"/>
    <dgm:cxn modelId="{7045F180-05E2-477F-AD4A-D54CB5DA85E9}" type="presParOf" srcId="{4CBCBC52-9259-45C6-87F8-EE089A74ECAD}" destId="{A64457E2-B5B2-4BD4-9CCA-0680059B4F98}" srcOrd="1" destOrd="0" presId="urn:microsoft.com/office/officeart/2005/8/layout/hierarchy3"/>
    <dgm:cxn modelId="{0FC737EA-F5E6-49BF-97E6-A3951B9AA8E7}" type="presParOf" srcId="{4CBCBC52-9259-45C6-87F8-EE089A74ECAD}" destId="{33E17261-0FE3-4198-B38B-F47BFD800AB6}" srcOrd="2" destOrd="0" presId="urn:microsoft.com/office/officeart/2005/8/layout/hierarchy3"/>
    <dgm:cxn modelId="{21347A57-EBEC-423C-899C-E7DBF652A398}" type="presParOf" srcId="{4CBCBC52-9259-45C6-87F8-EE089A74ECAD}" destId="{F145EBE5-A333-4686-9D49-AAB1DE1A18BA}" srcOrd="3" destOrd="0" presId="urn:microsoft.com/office/officeart/2005/8/layout/hierarchy3"/>
    <dgm:cxn modelId="{DEB6A142-1AB4-439C-B591-2A009A0D22CE}" type="presParOf" srcId="{7A9142D8-CE2C-4A60-9229-1A1A1D07D51A}" destId="{3F7DBE74-12C8-4BA0-B2D9-DB5606146B58}" srcOrd="1" destOrd="0" presId="urn:microsoft.com/office/officeart/2005/8/layout/hierarchy3"/>
    <dgm:cxn modelId="{CA7571C3-F5D3-405E-A1C0-8993A66962E4}" type="presParOf" srcId="{3F7DBE74-12C8-4BA0-B2D9-DB5606146B58}" destId="{45A04304-027E-438F-960A-011712DAD8AD}" srcOrd="0" destOrd="0" presId="urn:microsoft.com/office/officeart/2005/8/layout/hierarchy3"/>
    <dgm:cxn modelId="{89D3348B-8A6D-44CB-9FE9-CB1EB1DBD306}" type="presParOf" srcId="{45A04304-027E-438F-960A-011712DAD8AD}" destId="{16070940-BD24-4016-8DF6-1A37468D627C}" srcOrd="0" destOrd="0" presId="urn:microsoft.com/office/officeart/2005/8/layout/hierarchy3"/>
    <dgm:cxn modelId="{88F816A4-0917-47CC-B818-3025E51BC57F}" type="presParOf" srcId="{45A04304-027E-438F-960A-011712DAD8AD}" destId="{F9CA88EE-022F-4EC9-8953-622EF15D2EF6}" srcOrd="1" destOrd="0" presId="urn:microsoft.com/office/officeart/2005/8/layout/hierarchy3"/>
    <dgm:cxn modelId="{B2335EC2-E13C-4F9B-9D0D-B1336C64BC15}" type="presParOf" srcId="{3F7DBE74-12C8-4BA0-B2D9-DB5606146B58}" destId="{7F32FE14-7726-4B47-B496-F32A4EC3C7F3}" srcOrd="1" destOrd="0" presId="urn:microsoft.com/office/officeart/2005/8/layout/hierarchy3"/>
    <dgm:cxn modelId="{9348865B-4D71-478C-8E0C-D78E945B725F}" type="presParOf" srcId="{7F32FE14-7726-4B47-B496-F32A4EC3C7F3}" destId="{0561A2E0-F056-4A22-ABBE-AD65060F4BA7}" srcOrd="0" destOrd="0" presId="urn:microsoft.com/office/officeart/2005/8/layout/hierarchy3"/>
    <dgm:cxn modelId="{A6D10DA0-89FE-4B4C-B9B0-5AE6C2A54E96}" type="presParOf" srcId="{7F32FE14-7726-4B47-B496-F32A4EC3C7F3}" destId="{697F9F3C-3F9D-42B6-9BAD-952B01334E8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7A6FE6-DC6E-4F7E-A2F0-392A4BE1A5E2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5880C1E-029A-4B65-82C0-FC791D83EA42}">
      <dgm:prSet phldrT="[Texte]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fr-BE" dirty="0">
              <a:solidFill>
                <a:schemeClr val="tx2"/>
              </a:solidFill>
            </a:rPr>
            <a:t>13 crédits</a:t>
          </a:r>
        </a:p>
        <a:p>
          <a:r>
            <a:rPr lang="fr-BE" dirty="0">
              <a:solidFill>
                <a:schemeClr val="tx2"/>
              </a:solidFill>
            </a:rPr>
            <a:t>du tronc commun</a:t>
          </a:r>
          <a:endParaRPr lang="fr-FR" dirty="0">
            <a:solidFill>
              <a:schemeClr val="tx2"/>
            </a:solidFill>
          </a:endParaRPr>
        </a:p>
      </dgm:t>
    </dgm:pt>
    <dgm:pt modelId="{4AE81B26-E43B-434C-AB75-24D2F2B2AFE8}" type="parTrans" cxnId="{B2AD0BB8-8A37-4787-879E-82FA19FA8AB7}">
      <dgm:prSet/>
      <dgm:spPr/>
      <dgm:t>
        <a:bodyPr/>
        <a:lstStyle/>
        <a:p>
          <a:endParaRPr lang="fr-FR"/>
        </a:p>
      </dgm:t>
    </dgm:pt>
    <dgm:pt modelId="{7F27DC61-F26B-4527-9BF7-0F4C79C861E8}" type="sibTrans" cxnId="{B2AD0BB8-8A37-4787-879E-82FA19FA8AB7}">
      <dgm:prSet/>
      <dgm:spPr/>
      <dgm:t>
        <a:bodyPr/>
        <a:lstStyle/>
        <a:p>
          <a:endParaRPr lang="fr-FR"/>
        </a:p>
      </dgm:t>
    </dgm:pt>
    <dgm:pt modelId="{7539CDA0-D624-41D0-8D52-58E09C3221BB}">
      <dgm:prSet phldrT="[Texte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28575">
          <a:solidFill>
            <a:srgbClr val="FF0000"/>
          </a:solidFill>
        </a:ln>
      </dgm:spPr>
      <dgm:t>
        <a:bodyPr/>
        <a:lstStyle/>
        <a:p>
          <a:r>
            <a:rPr lang="fr-BE" sz="1600" dirty="0"/>
            <a:t>Activités au programme</a:t>
          </a:r>
          <a:endParaRPr lang="fr-FR" sz="1600" dirty="0"/>
        </a:p>
      </dgm:t>
    </dgm:pt>
    <dgm:pt modelId="{BC203BDE-91BB-4310-9E68-4A6040C43C63}" type="parTrans" cxnId="{5A1956DB-0A73-4921-93DA-95E3FABCE64E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54BB04AD-E52C-4B0C-A118-376FEFC5FE0A}" type="sibTrans" cxnId="{5A1956DB-0A73-4921-93DA-95E3FABCE64E}">
      <dgm:prSet/>
      <dgm:spPr/>
      <dgm:t>
        <a:bodyPr/>
        <a:lstStyle/>
        <a:p>
          <a:endParaRPr lang="fr-FR"/>
        </a:p>
      </dgm:t>
    </dgm:pt>
    <dgm:pt modelId="{E686D360-2944-4798-8945-E7B56AB68D85}">
      <dgm:prSet phldrT="[Texte]" custT="1"/>
      <dgm:spPr>
        <a:solidFill>
          <a:schemeClr val="accent5">
            <a:lumMod val="5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fr-BE" sz="1500" b="1" dirty="0"/>
            <a:t>LAGRE2020</a:t>
          </a:r>
        </a:p>
        <a:p>
          <a:pPr>
            <a:spcAft>
              <a:spcPts val="0"/>
            </a:spcAft>
          </a:pPr>
          <a:r>
            <a:rPr lang="fr-BE" sz="1500" dirty="0"/>
            <a:t>Cours  + séminaire</a:t>
          </a:r>
          <a:endParaRPr lang="fr-FR" sz="1500" dirty="0"/>
        </a:p>
      </dgm:t>
    </dgm:pt>
    <dgm:pt modelId="{6CED177F-7877-485F-B68D-8490BEE20D91}" type="parTrans" cxnId="{E9E56029-8349-4E38-A763-535CD422210B}">
      <dgm:prSet/>
      <dgm:spPr>
        <a:ln>
          <a:solidFill>
            <a:srgbClr val="FF0000"/>
          </a:solidFill>
        </a:ln>
      </dgm:spPr>
      <dgm:t>
        <a:bodyPr/>
        <a:lstStyle/>
        <a:p>
          <a:endParaRPr lang="fr-FR"/>
        </a:p>
      </dgm:t>
    </dgm:pt>
    <dgm:pt modelId="{02A72F15-2C7C-4E1B-8BF5-8F4A6209F9B9}" type="sibTrans" cxnId="{E9E56029-8349-4E38-A763-535CD422210B}">
      <dgm:prSet/>
      <dgm:spPr/>
      <dgm:t>
        <a:bodyPr/>
        <a:lstStyle/>
        <a:p>
          <a:endParaRPr lang="fr-FR"/>
        </a:p>
      </dgm:t>
    </dgm:pt>
    <dgm:pt modelId="{FFA5E64B-32C8-4F70-8A24-9EF91B091A66}">
      <dgm:prSet phldrT="[Texte]" custT="1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LAGRE2120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5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Cours + séminaire</a:t>
          </a:r>
          <a:br>
            <a:rPr lang="fr-BE" sz="15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fr-BE" sz="15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&amp; stage</a:t>
          </a:r>
        </a:p>
      </dgm:t>
    </dgm:pt>
    <dgm:pt modelId="{CA7CFFB6-8210-47AC-A034-93A76B82E095}" type="parTrans" cxnId="{04F8F886-0139-479C-AF15-C8E09047E316}">
      <dgm:prSet/>
      <dgm:spPr>
        <a:ln>
          <a:solidFill>
            <a:srgbClr val="FF0000"/>
          </a:solidFill>
        </a:ln>
      </dgm:spPr>
      <dgm:t>
        <a:bodyPr/>
        <a:lstStyle/>
        <a:p>
          <a:endParaRPr lang="fr-FR"/>
        </a:p>
      </dgm:t>
    </dgm:pt>
    <dgm:pt modelId="{4B344C9D-76B7-40AE-84D9-E3DAF742B131}" type="sibTrans" cxnId="{04F8F886-0139-479C-AF15-C8E09047E316}">
      <dgm:prSet/>
      <dgm:spPr/>
      <dgm:t>
        <a:bodyPr/>
        <a:lstStyle/>
        <a:p>
          <a:endParaRPr lang="fr-FR"/>
        </a:p>
      </dgm:t>
    </dgm:pt>
    <dgm:pt modelId="{77F5B395-7F11-4215-B219-1A71164DA445}">
      <dgm:prSet phldrT="[Texte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28575">
          <a:prstDash val="sysDash"/>
        </a:ln>
      </dgm:spPr>
      <dgm:t>
        <a:bodyPr/>
        <a:lstStyle/>
        <a:p>
          <a:r>
            <a:rPr lang="fr-BE" sz="1600" dirty="0"/>
            <a:t>Activités optionnelles</a:t>
          </a:r>
          <a:endParaRPr lang="fr-FR" sz="1600" dirty="0"/>
        </a:p>
      </dgm:t>
    </dgm:pt>
    <dgm:pt modelId="{CABE581F-40C4-4042-AEE5-100584BC3A1D}" type="parTrans" cxnId="{6AC938BF-26C5-4388-989B-6D113B6226E0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4942454F-33A2-4F21-A961-84208B7BD3AC}" type="sibTrans" cxnId="{6AC938BF-26C5-4388-989B-6D113B6226E0}">
      <dgm:prSet/>
      <dgm:spPr/>
      <dgm:t>
        <a:bodyPr/>
        <a:lstStyle/>
        <a:p>
          <a:endParaRPr lang="fr-FR"/>
        </a:p>
      </dgm:t>
    </dgm:pt>
    <dgm:pt modelId="{EF5B1471-418F-4C1C-8644-D0D7AC7145BB}">
      <dgm:prSet phldrT="[Texte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/>
          </a:solidFill>
        </a:ln>
      </dgm:spPr>
      <dgm:t>
        <a:bodyPr/>
        <a:lstStyle/>
        <a:p>
          <a:r>
            <a:rPr lang="fr-BE" sz="1600" dirty="0">
              <a:solidFill>
                <a:schemeClr val="tx2"/>
              </a:solidFill>
            </a:rPr>
            <a:t>Atelier « Voix »</a:t>
          </a:r>
          <a:endParaRPr lang="fr-FR" sz="1600" dirty="0">
            <a:solidFill>
              <a:schemeClr val="tx2"/>
            </a:solidFill>
          </a:endParaRPr>
        </a:p>
      </dgm:t>
    </dgm:pt>
    <dgm:pt modelId="{A5F11DA4-D7CD-421F-A4BD-2B10757D6D7A}" type="parTrans" cxnId="{EC825F0E-F407-491E-929B-FB4093BE4B48}">
      <dgm:prSet/>
      <dgm:spPr>
        <a:ln>
          <a:solidFill>
            <a:schemeClr val="accent6"/>
          </a:solidFill>
        </a:ln>
      </dgm:spPr>
      <dgm:t>
        <a:bodyPr/>
        <a:lstStyle/>
        <a:p>
          <a:endParaRPr lang="fr-FR"/>
        </a:p>
      </dgm:t>
    </dgm:pt>
    <dgm:pt modelId="{118EC3F8-B5A9-47D2-863E-46BC59037E1D}" type="sibTrans" cxnId="{EC825F0E-F407-491E-929B-FB4093BE4B48}">
      <dgm:prSet/>
      <dgm:spPr/>
      <dgm:t>
        <a:bodyPr/>
        <a:lstStyle/>
        <a:p>
          <a:endParaRPr lang="fr-FR"/>
        </a:p>
      </dgm:t>
    </dgm:pt>
    <dgm:pt modelId="{77C3BE3E-6505-40DE-9122-E765875AED15}">
      <dgm:prSet phldrT="[Texte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/>
          </a:solidFill>
        </a:ln>
      </dgm:spPr>
      <dgm:t>
        <a:bodyPr/>
        <a:lstStyle/>
        <a:p>
          <a:r>
            <a:rPr lang="fr-BE" sz="1600" dirty="0">
              <a:solidFill>
                <a:schemeClr val="tx2"/>
              </a:solidFill>
            </a:rPr>
            <a:t>Atelier « Gestes »</a:t>
          </a:r>
          <a:endParaRPr lang="fr-FR" sz="1600" dirty="0">
            <a:solidFill>
              <a:schemeClr val="tx2"/>
            </a:solidFill>
          </a:endParaRPr>
        </a:p>
      </dgm:t>
    </dgm:pt>
    <dgm:pt modelId="{9C2C5378-6F45-4343-ABA9-EC7A27531399}" type="parTrans" cxnId="{5BDB5471-6CD0-4515-9BA1-59B50DB99991}">
      <dgm:prSet/>
      <dgm:spPr>
        <a:ln>
          <a:solidFill>
            <a:schemeClr val="accent6"/>
          </a:solidFill>
        </a:ln>
      </dgm:spPr>
      <dgm:t>
        <a:bodyPr/>
        <a:lstStyle/>
        <a:p>
          <a:endParaRPr lang="fr-FR"/>
        </a:p>
      </dgm:t>
    </dgm:pt>
    <dgm:pt modelId="{8DDE3D47-11E2-46FB-A4AA-91ACB01E3A41}" type="sibTrans" cxnId="{5BDB5471-6CD0-4515-9BA1-59B50DB99991}">
      <dgm:prSet/>
      <dgm:spPr/>
      <dgm:t>
        <a:bodyPr/>
        <a:lstStyle/>
        <a:p>
          <a:endParaRPr lang="fr-FR"/>
        </a:p>
      </dgm:t>
    </dgm:pt>
    <dgm:pt modelId="{D36A016A-3E49-4F6F-A927-900DD88C6726}">
      <dgm:prSet phldrT="[Texte]" custT="1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LAGRE2220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5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Cours + séminaire</a:t>
          </a:r>
        </a:p>
      </dgm:t>
    </dgm:pt>
    <dgm:pt modelId="{4B4BE6BD-1606-4EAA-B69C-45A9028F1684}" type="parTrans" cxnId="{F52D7283-C17D-491F-B29E-011833103E70}">
      <dgm:prSet/>
      <dgm:spPr>
        <a:ln>
          <a:solidFill>
            <a:srgbClr val="FF0000"/>
          </a:solidFill>
        </a:ln>
      </dgm:spPr>
      <dgm:t>
        <a:bodyPr/>
        <a:lstStyle/>
        <a:p>
          <a:endParaRPr lang="fr-FR"/>
        </a:p>
      </dgm:t>
    </dgm:pt>
    <dgm:pt modelId="{4B8A18AE-AA89-41B6-8388-432F5E21C689}" type="sibTrans" cxnId="{F52D7283-C17D-491F-B29E-011833103E70}">
      <dgm:prSet/>
      <dgm:spPr/>
      <dgm:t>
        <a:bodyPr/>
        <a:lstStyle/>
        <a:p>
          <a:endParaRPr lang="fr-FR"/>
        </a:p>
      </dgm:t>
    </dgm:pt>
    <dgm:pt modelId="{0699127B-4865-4724-B225-A2F9EB9F2A09}">
      <dgm:prSet phldrT="[Texte]"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40000"/>
              <a:lumOff val="60000"/>
            </a:schemeClr>
          </a:solidFill>
        </a:ln>
      </dgm:spPr>
      <dgm:t>
        <a:bodyPr/>
        <a:lstStyle/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LAGRE2400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5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Cours</a:t>
          </a:r>
        </a:p>
      </dgm:t>
    </dgm:pt>
    <dgm:pt modelId="{3E00C226-3087-4561-A16A-F8376E43891A}" type="parTrans" cxnId="{4C2C2BD2-57BE-4869-9EB8-84A6B041D4C5}">
      <dgm:prSet/>
      <dgm:spPr>
        <a:ln>
          <a:solidFill>
            <a:srgbClr val="FF0000"/>
          </a:solidFill>
        </a:ln>
      </dgm:spPr>
      <dgm:t>
        <a:bodyPr/>
        <a:lstStyle/>
        <a:p>
          <a:endParaRPr lang="fr-FR"/>
        </a:p>
      </dgm:t>
    </dgm:pt>
    <dgm:pt modelId="{94DE4D09-4975-4975-8213-8F090294050B}" type="sibTrans" cxnId="{4C2C2BD2-57BE-4869-9EB8-84A6B041D4C5}">
      <dgm:prSet/>
      <dgm:spPr/>
      <dgm:t>
        <a:bodyPr/>
        <a:lstStyle/>
        <a:p>
          <a:endParaRPr lang="fr-FR"/>
        </a:p>
      </dgm:t>
    </dgm:pt>
    <dgm:pt modelId="{C30C6B50-A4FC-4D91-9069-93C7F8F124F2}">
      <dgm:prSet phldrT="[Texte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 w="19050"/>
      </dgm:spPr>
      <dgm:t>
        <a:bodyPr/>
        <a:lstStyle/>
        <a:p>
          <a:pPr>
            <a:spcAft>
              <a:spcPts val="0"/>
            </a:spcAft>
          </a:pPr>
          <a:r>
            <a:rPr lang="fr-BE" sz="1300" dirty="0"/>
            <a:t>Activités obligatoires ou non selon son programme</a:t>
          </a:r>
          <a:endParaRPr lang="fr-FR" sz="1300" dirty="0"/>
        </a:p>
      </dgm:t>
    </dgm:pt>
    <dgm:pt modelId="{91689E23-9B5C-4751-AC77-973624C88AA5}" type="parTrans" cxnId="{FB81E300-EB27-4806-B048-546915248834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FB294604-91EA-402B-BC48-B369DD17417F}" type="sibTrans" cxnId="{FB81E300-EB27-4806-B048-546915248834}">
      <dgm:prSet/>
      <dgm:spPr/>
      <dgm:t>
        <a:bodyPr/>
        <a:lstStyle/>
        <a:p>
          <a:endParaRPr lang="fr-FR"/>
        </a:p>
      </dgm:t>
    </dgm:pt>
    <dgm:pt modelId="{FBDD2F80-F07B-4512-9920-9B772B2AE20A}">
      <dgm:prSet custT="1"/>
      <dgm:spPr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LAGRE2221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Cours</a:t>
          </a:r>
        </a:p>
      </dgm:t>
    </dgm:pt>
    <dgm:pt modelId="{869CCFFA-7BF7-4C60-83D5-DDD0B0B41EDB}" type="parTrans" cxnId="{1FCE9BD1-1F6C-436C-A198-604A51B5A984}">
      <dgm:prSet/>
      <dgm:spPr>
        <a:ln>
          <a:solidFill>
            <a:srgbClr val="FFC000"/>
          </a:solidFill>
        </a:ln>
      </dgm:spPr>
      <dgm:t>
        <a:bodyPr/>
        <a:lstStyle/>
        <a:p>
          <a:endParaRPr lang="fr-FR"/>
        </a:p>
      </dgm:t>
    </dgm:pt>
    <dgm:pt modelId="{BC203969-10D6-44B6-B555-35AE56A938EF}" type="sibTrans" cxnId="{1FCE9BD1-1F6C-436C-A198-604A51B5A984}">
      <dgm:prSet/>
      <dgm:spPr/>
      <dgm:t>
        <a:bodyPr/>
        <a:lstStyle/>
        <a:p>
          <a:endParaRPr lang="fr-FR"/>
        </a:p>
      </dgm:t>
    </dgm:pt>
    <dgm:pt modelId="{6191C47C-74E9-493B-B58D-50FF8AF8C41F}">
      <dgm:prSet custT="1"/>
      <dgm:spPr>
        <a:solidFill>
          <a:schemeClr val="accent4">
            <a:lumMod val="60000"/>
            <a:lumOff val="4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LAGRE2310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Cours</a:t>
          </a:r>
        </a:p>
      </dgm:t>
    </dgm:pt>
    <dgm:pt modelId="{684C204A-71CE-495F-ACC5-92E7D980171D}" type="parTrans" cxnId="{0FA3356A-93AA-4885-976E-1D0666754DC0}">
      <dgm:prSet/>
      <dgm:spPr>
        <a:ln>
          <a:solidFill>
            <a:srgbClr val="FFC000"/>
          </a:solidFill>
        </a:ln>
      </dgm:spPr>
      <dgm:t>
        <a:bodyPr/>
        <a:lstStyle/>
        <a:p>
          <a:endParaRPr lang="fr-FR"/>
        </a:p>
      </dgm:t>
    </dgm:pt>
    <dgm:pt modelId="{8CCCCED3-B96D-4B08-9155-65F327CF2712}" type="sibTrans" cxnId="{0FA3356A-93AA-4885-976E-1D0666754DC0}">
      <dgm:prSet/>
      <dgm:spPr/>
      <dgm:t>
        <a:bodyPr/>
        <a:lstStyle/>
        <a:p>
          <a:endParaRPr lang="fr-FR"/>
        </a:p>
      </dgm:t>
    </dgm:pt>
    <dgm:pt modelId="{05DE4127-2218-45CB-987F-5EB612216EE0}" type="pres">
      <dgm:prSet presAssocID="{A47A6FE6-DC6E-4F7E-A2F0-392A4BE1A5E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B5F9B09-57B4-40DB-B2DA-E10A63A6F26A}" type="pres">
      <dgm:prSet presAssocID="{25880C1E-029A-4B65-82C0-FC791D83EA42}" presName="root1" presStyleCnt="0"/>
      <dgm:spPr/>
    </dgm:pt>
    <dgm:pt modelId="{111371CE-6B95-4DD0-8637-EFF57EB36D12}" type="pres">
      <dgm:prSet presAssocID="{25880C1E-029A-4B65-82C0-FC791D83EA42}" presName="LevelOneTextNode" presStyleLbl="node0" presStyleIdx="0" presStyleCnt="1" custScaleY="299214">
        <dgm:presLayoutVars>
          <dgm:chPref val="3"/>
        </dgm:presLayoutVars>
      </dgm:prSet>
      <dgm:spPr/>
    </dgm:pt>
    <dgm:pt modelId="{EFD68E09-D213-49CE-B081-ECA3B73B17AB}" type="pres">
      <dgm:prSet presAssocID="{25880C1E-029A-4B65-82C0-FC791D83EA42}" presName="level2hierChild" presStyleCnt="0"/>
      <dgm:spPr/>
    </dgm:pt>
    <dgm:pt modelId="{019BD6C7-A1BC-4081-99D2-0F0295333187}" type="pres">
      <dgm:prSet presAssocID="{BC203BDE-91BB-4310-9E68-4A6040C43C63}" presName="conn2-1" presStyleLbl="parChTrans1D2" presStyleIdx="0" presStyleCnt="3"/>
      <dgm:spPr/>
    </dgm:pt>
    <dgm:pt modelId="{B99C9EC0-0A1E-438A-BA9A-0D16F3AAEFFC}" type="pres">
      <dgm:prSet presAssocID="{BC203BDE-91BB-4310-9E68-4A6040C43C63}" presName="connTx" presStyleLbl="parChTrans1D2" presStyleIdx="0" presStyleCnt="3"/>
      <dgm:spPr/>
    </dgm:pt>
    <dgm:pt modelId="{376CE429-0773-47B7-AEEF-72449B39AFA9}" type="pres">
      <dgm:prSet presAssocID="{7539CDA0-D624-41D0-8D52-58E09C3221BB}" presName="root2" presStyleCnt="0"/>
      <dgm:spPr/>
    </dgm:pt>
    <dgm:pt modelId="{173F9BD0-1C5C-49F7-901E-8567350CBED6}" type="pres">
      <dgm:prSet presAssocID="{7539CDA0-D624-41D0-8D52-58E09C3221BB}" presName="LevelTwoTextNode" presStyleLbl="node2" presStyleIdx="0" presStyleCnt="3">
        <dgm:presLayoutVars>
          <dgm:chPref val="3"/>
        </dgm:presLayoutVars>
      </dgm:prSet>
      <dgm:spPr/>
    </dgm:pt>
    <dgm:pt modelId="{1762EE95-6201-45E1-B5F2-5EAC8DC84EB8}" type="pres">
      <dgm:prSet presAssocID="{7539CDA0-D624-41D0-8D52-58E09C3221BB}" presName="level3hierChild" presStyleCnt="0"/>
      <dgm:spPr/>
    </dgm:pt>
    <dgm:pt modelId="{BBC07A41-A996-446F-BCD4-F96863748D16}" type="pres">
      <dgm:prSet presAssocID="{6CED177F-7877-485F-B68D-8490BEE20D91}" presName="conn2-1" presStyleLbl="parChTrans1D3" presStyleIdx="0" presStyleCnt="8"/>
      <dgm:spPr/>
    </dgm:pt>
    <dgm:pt modelId="{E51F268C-AEE8-4373-993A-8A0E2DC49106}" type="pres">
      <dgm:prSet presAssocID="{6CED177F-7877-485F-B68D-8490BEE20D91}" presName="connTx" presStyleLbl="parChTrans1D3" presStyleIdx="0" presStyleCnt="8"/>
      <dgm:spPr/>
    </dgm:pt>
    <dgm:pt modelId="{3E0A7235-BC19-48AA-8D8C-288CECCFA022}" type="pres">
      <dgm:prSet presAssocID="{E686D360-2944-4798-8945-E7B56AB68D85}" presName="root2" presStyleCnt="0"/>
      <dgm:spPr/>
    </dgm:pt>
    <dgm:pt modelId="{A0FC9AA4-0237-4D7A-8B72-D5D69E329AFC}" type="pres">
      <dgm:prSet presAssocID="{E686D360-2944-4798-8945-E7B56AB68D85}" presName="LevelTwoTextNode" presStyleLbl="node3" presStyleIdx="0" presStyleCnt="8" custScaleX="126397">
        <dgm:presLayoutVars>
          <dgm:chPref val="3"/>
        </dgm:presLayoutVars>
      </dgm:prSet>
      <dgm:spPr/>
    </dgm:pt>
    <dgm:pt modelId="{AB0F9443-D940-451D-A32D-3B58273A5F4A}" type="pres">
      <dgm:prSet presAssocID="{E686D360-2944-4798-8945-E7B56AB68D85}" presName="level3hierChild" presStyleCnt="0"/>
      <dgm:spPr/>
    </dgm:pt>
    <dgm:pt modelId="{ACCF32D0-CDEF-411B-BA7C-5122658A7BC7}" type="pres">
      <dgm:prSet presAssocID="{CA7CFFB6-8210-47AC-A034-93A76B82E095}" presName="conn2-1" presStyleLbl="parChTrans1D3" presStyleIdx="1" presStyleCnt="8"/>
      <dgm:spPr/>
    </dgm:pt>
    <dgm:pt modelId="{948498E5-B2A7-4C26-BA84-772B7D1ECD61}" type="pres">
      <dgm:prSet presAssocID="{CA7CFFB6-8210-47AC-A034-93A76B82E095}" presName="connTx" presStyleLbl="parChTrans1D3" presStyleIdx="1" presStyleCnt="8"/>
      <dgm:spPr/>
    </dgm:pt>
    <dgm:pt modelId="{9A48DAE6-9A48-44DE-9F92-9E3398CAB376}" type="pres">
      <dgm:prSet presAssocID="{FFA5E64B-32C8-4F70-8A24-9EF91B091A66}" presName="root2" presStyleCnt="0"/>
      <dgm:spPr/>
    </dgm:pt>
    <dgm:pt modelId="{7CED25E0-8CDB-4F89-AEEA-9537345E7CB9}" type="pres">
      <dgm:prSet presAssocID="{FFA5E64B-32C8-4F70-8A24-9EF91B091A66}" presName="LevelTwoTextNode" presStyleLbl="node3" presStyleIdx="1" presStyleCnt="8" custScaleX="122378">
        <dgm:presLayoutVars>
          <dgm:chPref val="3"/>
        </dgm:presLayoutVars>
      </dgm:prSet>
      <dgm:spPr/>
    </dgm:pt>
    <dgm:pt modelId="{0391CA0B-35F7-47B3-ADFE-DFB2D0334F24}" type="pres">
      <dgm:prSet presAssocID="{FFA5E64B-32C8-4F70-8A24-9EF91B091A66}" presName="level3hierChild" presStyleCnt="0"/>
      <dgm:spPr/>
    </dgm:pt>
    <dgm:pt modelId="{EA54A945-E582-411A-A0F7-2BEC72E4AEA5}" type="pres">
      <dgm:prSet presAssocID="{4B4BE6BD-1606-4EAA-B69C-45A9028F1684}" presName="conn2-1" presStyleLbl="parChTrans1D3" presStyleIdx="2" presStyleCnt="8"/>
      <dgm:spPr/>
    </dgm:pt>
    <dgm:pt modelId="{B552C2E6-A541-4737-9C83-1F7398013F30}" type="pres">
      <dgm:prSet presAssocID="{4B4BE6BD-1606-4EAA-B69C-45A9028F1684}" presName="connTx" presStyleLbl="parChTrans1D3" presStyleIdx="2" presStyleCnt="8"/>
      <dgm:spPr/>
    </dgm:pt>
    <dgm:pt modelId="{5ABF643E-800C-4518-B4AF-E1FA3E11C7F8}" type="pres">
      <dgm:prSet presAssocID="{D36A016A-3E49-4F6F-A927-900DD88C6726}" presName="root2" presStyleCnt="0"/>
      <dgm:spPr/>
    </dgm:pt>
    <dgm:pt modelId="{4179EA4B-CA51-4869-BC5B-342F9D7D2548}" type="pres">
      <dgm:prSet presAssocID="{D36A016A-3E49-4F6F-A927-900DD88C6726}" presName="LevelTwoTextNode" presStyleLbl="node3" presStyleIdx="2" presStyleCnt="8" custScaleX="123488" custLinFactNeighborX="803" custLinFactNeighborY="-990">
        <dgm:presLayoutVars>
          <dgm:chPref val="3"/>
        </dgm:presLayoutVars>
      </dgm:prSet>
      <dgm:spPr/>
    </dgm:pt>
    <dgm:pt modelId="{8A95C2CD-62DF-43B2-BAFE-73E31B202BE5}" type="pres">
      <dgm:prSet presAssocID="{D36A016A-3E49-4F6F-A927-900DD88C6726}" presName="level3hierChild" presStyleCnt="0"/>
      <dgm:spPr/>
    </dgm:pt>
    <dgm:pt modelId="{F3B70C87-DBD9-468E-8B2B-4925B0E6F748}" type="pres">
      <dgm:prSet presAssocID="{3E00C226-3087-4561-A16A-F8376E43891A}" presName="conn2-1" presStyleLbl="parChTrans1D3" presStyleIdx="3" presStyleCnt="8"/>
      <dgm:spPr/>
    </dgm:pt>
    <dgm:pt modelId="{457B601D-A67E-4912-A416-E30450FC0078}" type="pres">
      <dgm:prSet presAssocID="{3E00C226-3087-4561-A16A-F8376E43891A}" presName="connTx" presStyleLbl="parChTrans1D3" presStyleIdx="3" presStyleCnt="8"/>
      <dgm:spPr/>
    </dgm:pt>
    <dgm:pt modelId="{8CA3C372-95D8-4473-A8E7-3ABF7A17AC79}" type="pres">
      <dgm:prSet presAssocID="{0699127B-4865-4724-B225-A2F9EB9F2A09}" presName="root2" presStyleCnt="0"/>
      <dgm:spPr/>
    </dgm:pt>
    <dgm:pt modelId="{E5C92CD6-8051-4F6B-84CF-5C63328218F0}" type="pres">
      <dgm:prSet presAssocID="{0699127B-4865-4724-B225-A2F9EB9F2A09}" presName="LevelTwoTextNode" presStyleLbl="node3" presStyleIdx="3" presStyleCnt="8" custScaleX="126397">
        <dgm:presLayoutVars>
          <dgm:chPref val="3"/>
        </dgm:presLayoutVars>
      </dgm:prSet>
      <dgm:spPr/>
    </dgm:pt>
    <dgm:pt modelId="{1A75477F-DB86-4163-9EE2-41A2A1AB1D1E}" type="pres">
      <dgm:prSet presAssocID="{0699127B-4865-4724-B225-A2F9EB9F2A09}" presName="level3hierChild" presStyleCnt="0"/>
      <dgm:spPr/>
    </dgm:pt>
    <dgm:pt modelId="{57412A81-5872-41B5-B2A9-5EDFAD24B381}" type="pres">
      <dgm:prSet presAssocID="{91689E23-9B5C-4751-AC77-973624C88AA5}" presName="conn2-1" presStyleLbl="parChTrans1D2" presStyleIdx="1" presStyleCnt="3"/>
      <dgm:spPr/>
    </dgm:pt>
    <dgm:pt modelId="{2D02DF7C-B9E0-4568-A2B3-097331A64D97}" type="pres">
      <dgm:prSet presAssocID="{91689E23-9B5C-4751-AC77-973624C88AA5}" presName="connTx" presStyleLbl="parChTrans1D2" presStyleIdx="1" presStyleCnt="3"/>
      <dgm:spPr/>
    </dgm:pt>
    <dgm:pt modelId="{D0673204-3C08-4505-AE07-2D3CDD9D28B0}" type="pres">
      <dgm:prSet presAssocID="{C30C6B50-A4FC-4D91-9069-93C7F8F124F2}" presName="root2" presStyleCnt="0"/>
      <dgm:spPr/>
    </dgm:pt>
    <dgm:pt modelId="{AE7F16DD-FDD0-4264-831B-4151C00751BA}" type="pres">
      <dgm:prSet presAssocID="{C30C6B50-A4FC-4D91-9069-93C7F8F124F2}" presName="LevelTwoTextNode" presStyleLbl="node2" presStyleIdx="1" presStyleCnt="3">
        <dgm:presLayoutVars>
          <dgm:chPref val="3"/>
        </dgm:presLayoutVars>
      </dgm:prSet>
      <dgm:spPr/>
    </dgm:pt>
    <dgm:pt modelId="{4237397D-52F0-4959-9876-4DAC15ABDD70}" type="pres">
      <dgm:prSet presAssocID="{C30C6B50-A4FC-4D91-9069-93C7F8F124F2}" presName="level3hierChild" presStyleCnt="0"/>
      <dgm:spPr/>
    </dgm:pt>
    <dgm:pt modelId="{AE2C23B8-178A-470B-AC7A-CE0B1A684F25}" type="pres">
      <dgm:prSet presAssocID="{869CCFFA-7BF7-4C60-83D5-DDD0B0B41EDB}" presName="conn2-1" presStyleLbl="parChTrans1D3" presStyleIdx="4" presStyleCnt="8"/>
      <dgm:spPr/>
    </dgm:pt>
    <dgm:pt modelId="{7E96980B-3910-4458-B207-1064C03CF9D2}" type="pres">
      <dgm:prSet presAssocID="{869CCFFA-7BF7-4C60-83D5-DDD0B0B41EDB}" presName="connTx" presStyleLbl="parChTrans1D3" presStyleIdx="4" presStyleCnt="8"/>
      <dgm:spPr/>
    </dgm:pt>
    <dgm:pt modelId="{DCB98BA5-B908-4CC6-95D3-DE7543A0AFB4}" type="pres">
      <dgm:prSet presAssocID="{FBDD2F80-F07B-4512-9920-9B772B2AE20A}" presName="root2" presStyleCnt="0"/>
      <dgm:spPr/>
    </dgm:pt>
    <dgm:pt modelId="{D67DCAFE-0537-4F13-9FFB-3F5A04C36D8B}" type="pres">
      <dgm:prSet presAssocID="{FBDD2F80-F07B-4512-9920-9B772B2AE20A}" presName="LevelTwoTextNode" presStyleLbl="node3" presStyleIdx="4" presStyleCnt="8">
        <dgm:presLayoutVars>
          <dgm:chPref val="3"/>
        </dgm:presLayoutVars>
      </dgm:prSet>
      <dgm:spPr/>
    </dgm:pt>
    <dgm:pt modelId="{A800A9FB-68AB-4582-8AC8-3A19A35DCF0F}" type="pres">
      <dgm:prSet presAssocID="{FBDD2F80-F07B-4512-9920-9B772B2AE20A}" presName="level3hierChild" presStyleCnt="0"/>
      <dgm:spPr/>
    </dgm:pt>
    <dgm:pt modelId="{BC3A7EC0-7237-4FD2-8327-662017629E7A}" type="pres">
      <dgm:prSet presAssocID="{684C204A-71CE-495F-ACC5-92E7D980171D}" presName="conn2-1" presStyleLbl="parChTrans1D3" presStyleIdx="5" presStyleCnt="8"/>
      <dgm:spPr/>
    </dgm:pt>
    <dgm:pt modelId="{298D4C22-1EBA-450E-9DF8-EA2334B20571}" type="pres">
      <dgm:prSet presAssocID="{684C204A-71CE-495F-ACC5-92E7D980171D}" presName="connTx" presStyleLbl="parChTrans1D3" presStyleIdx="5" presStyleCnt="8"/>
      <dgm:spPr/>
    </dgm:pt>
    <dgm:pt modelId="{00D8A2AC-F909-4011-9561-EC76A0A90299}" type="pres">
      <dgm:prSet presAssocID="{6191C47C-74E9-493B-B58D-50FF8AF8C41F}" presName="root2" presStyleCnt="0"/>
      <dgm:spPr/>
    </dgm:pt>
    <dgm:pt modelId="{97E27FB4-1EB6-42F3-927C-2C9C4F20B89D}" type="pres">
      <dgm:prSet presAssocID="{6191C47C-74E9-493B-B58D-50FF8AF8C41F}" presName="LevelTwoTextNode" presStyleLbl="node3" presStyleIdx="5" presStyleCnt="8" custLinFactNeighborY="898">
        <dgm:presLayoutVars>
          <dgm:chPref val="3"/>
        </dgm:presLayoutVars>
      </dgm:prSet>
      <dgm:spPr/>
    </dgm:pt>
    <dgm:pt modelId="{E7126103-6EFE-421D-81D1-8612DF40E91F}" type="pres">
      <dgm:prSet presAssocID="{6191C47C-74E9-493B-B58D-50FF8AF8C41F}" presName="level3hierChild" presStyleCnt="0"/>
      <dgm:spPr/>
    </dgm:pt>
    <dgm:pt modelId="{05B58836-001D-4B55-98BA-3E10AAA5CB95}" type="pres">
      <dgm:prSet presAssocID="{CABE581F-40C4-4042-AEE5-100584BC3A1D}" presName="conn2-1" presStyleLbl="parChTrans1D2" presStyleIdx="2" presStyleCnt="3"/>
      <dgm:spPr/>
    </dgm:pt>
    <dgm:pt modelId="{2E8156E8-DA92-430A-B8AD-0787DFBB22BC}" type="pres">
      <dgm:prSet presAssocID="{CABE581F-40C4-4042-AEE5-100584BC3A1D}" presName="connTx" presStyleLbl="parChTrans1D2" presStyleIdx="2" presStyleCnt="3"/>
      <dgm:spPr/>
    </dgm:pt>
    <dgm:pt modelId="{8E84AB11-FC96-4D6E-AB36-B693014EB418}" type="pres">
      <dgm:prSet presAssocID="{77F5B395-7F11-4215-B219-1A71164DA445}" presName="root2" presStyleCnt="0"/>
      <dgm:spPr/>
    </dgm:pt>
    <dgm:pt modelId="{52F26FE3-0E63-440B-ABCC-600614176470}" type="pres">
      <dgm:prSet presAssocID="{77F5B395-7F11-4215-B219-1A71164DA445}" presName="LevelTwoTextNode" presStyleLbl="node2" presStyleIdx="2" presStyleCnt="3">
        <dgm:presLayoutVars>
          <dgm:chPref val="3"/>
        </dgm:presLayoutVars>
      </dgm:prSet>
      <dgm:spPr/>
    </dgm:pt>
    <dgm:pt modelId="{32B98954-A036-49A7-86BE-13AFE7233916}" type="pres">
      <dgm:prSet presAssocID="{77F5B395-7F11-4215-B219-1A71164DA445}" presName="level3hierChild" presStyleCnt="0"/>
      <dgm:spPr/>
    </dgm:pt>
    <dgm:pt modelId="{44651C0E-D566-4B7F-9821-15F71E9EE150}" type="pres">
      <dgm:prSet presAssocID="{A5F11DA4-D7CD-421F-A4BD-2B10757D6D7A}" presName="conn2-1" presStyleLbl="parChTrans1D3" presStyleIdx="6" presStyleCnt="8"/>
      <dgm:spPr/>
    </dgm:pt>
    <dgm:pt modelId="{6FB5556B-D164-445B-B75A-64B1BE634B27}" type="pres">
      <dgm:prSet presAssocID="{A5F11DA4-D7CD-421F-A4BD-2B10757D6D7A}" presName="connTx" presStyleLbl="parChTrans1D3" presStyleIdx="6" presStyleCnt="8"/>
      <dgm:spPr/>
    </dgm:pt>
    <dgm:pt modelId="{E15C1D16-DB9F-4498-9DC6-BC14638F961B}" type="pres">
      <dgm:prSet presAssocID="{EF5B1471-418F-4C1C-8644-D0D7AC7145BB}" presName="root2" presStyleCnt="0"/>
      <dgm:spPr/>
    </dgm:pt>
    <dgm:pt modelId="{7EC9656A-1DFE-413A-AE6A-31D10E06C4E2}" type="pres">
      <dgm:prSet presAssocID="{EF5B1471-418F-4C1C-8644-D0D7AC7145BB}" presName="LevelTwoTextNode" presStyleLbl="node3" presStyleIdx="6" presStyleCnt="8" custLinFactNeighborX="-803" custLinFactNeighborY="3580">
        <dgm:presLayoutVars>
          <dgm:chPref val="3"/>
        </dgm:presLayoutVars>
      </dgm:prSet>
      <dgm:spPr/>
    </dgm:pt>
    <dgm:pt modelId="{BAF29B95-12E8-47E6-A065-427FB33FA759}" type="pres">
      <dgm:prSet presAssocID="{EF5B1471-418F-4C1C-8644-D0D7AC7145BB}" presName="level3hierChild" presStyleCnt="0"/>
      <dgm:spPr/>
    </dgm:pt>
    <dgm:pt modelId="{1C397D99-2EE9-4BB3-89C4-A0694CD4C415}" type="pres">
      <dgm:prSet presAssocID="{9C2C5378-6F45-4343-ABA9-EC7A27531399}" presName="conn2-1" presStyleLbl="parChTrans1D3" presStyleIdx="7" presStyleCnt="8"/>
      <dgm:spPr/>
    </dgm:pt>
    <dgm:pt modelId="{5F55DA67-5973-474C-B60C-6DBDF901954E}" type="pres">
      <dgm:prSet presAssocID="{9C2C5378-6F45-4343-ABA9-EC7A27531399}" presName="connTx" presStyleLbl="parChTrans1D3" presStyleIdx="7" presStyleCnt="8"/>
      <dgm:spPr/>
    </dgm:pt>
    <dgm:pt modelId="{D3443459-E9C3-441F-8C22-15EFC780AB6F}" type="pres">
      <dgm:prSet presAssocID="{77C3BE3E-6505-40DE-9122-E765875AED15}" presName="root2" presStyleCnt="0"/>
      <dgm:spPr/>
    </dgm:pt>
    <dgm:pt modelId="{73CCB5FF-8794-4424-8A3C-C54E133B281F}" type="pres">
      <dgm:prSet presAssocID="{77C3BE3E-6505-40DE-9122-E765875AED15}" presName="LevelTwoTextNode" presStyleLbl="node3" presStyleIdx="7" presStyleCnt="8">
        <dgm:presLayoutVars>
          <dgm:chPref val="3"/>
        </dgm:presLayoutVars>
      </dgm:prSet>
      <dgm:spPr/>
    </dgm:pt>
    <dgm:pt modelId="{F0781490-1B86-44AB-90B7-4B205E26C0E6}" type="pres">
      <dgm:prSet presAssocID="{77C3BE3E-6505-40DE-9122-E765875AED15}" presName="level3hierChild" presStyleCnt="0"/>
      <dgm:spPr/>
    </dgm:pt>
  </dgm:ptLst>
  <dgm:cxnLst>
    <dgm:cxn modelId="{FB81E300-EB27-4806-B048-546915248834}" srcId="{25880C1E-029A-4B65-82C0-FC791D83EA42}" destId="{C30C6B50-A4FC-4D91-9069-93C7F8F124F2}" srcOrd="1" destOrd="0" parTransId="{91689E23-9B5C-4751-AC77-973624C88AA5}" sibTransId="{FB294604-91EA-402B-BC48-B369DD17417F}"/>
    <dgm:cxn modelId="{3721ED05-9649-4B53-BEE8-95EEF2C781D5}" type="presOf" srcId="{684C204A-71CE-495F-ACC5-92E7D980171D}" destId="{BC3A7EC0-7237-4FD2-8327-662017629E7A}" srcOrd="0" destOrd="0" presId="urn:microsoft.com/office/officeart/2005/8/layout/hierarchy2"/>
    <dgm:cxn modelId="{EC825F0E-F407-491E-929B-FB4093BE4B48}" srcId="{77F5B395-7F11-4215-B219-1A71164DA445}" destId="{EF5B1471-418F-4C1C-8644-D0D7AC7145BB}" srcOrd="0" destOrd="0" parTransId="{A5F11DA4-D7CD-421F-A4BD-2B10757D6D7A}" sibTransId="{118EC3F8-B5A9-47D2-863E-46BC59037E1D}"/>
    <dgm:cxn modelId="{FAD0DD0F-D84D-4605-9D87-43DA363CC835}" type="presOf" srcId="{A5F11DA4-D7CD-421F-A4BD-2B10757D6D7A}" destId="{6FB5556B-D164-445B-B75A-64B1BE634B27}" srcOrd="1" destOrd="0" presId="urn:microsoft.com/office/officeart/2005/8/layout/hierarchy2"/>
    <dgm:cxn modelId="{E37E9413-74EA-40F3-BBB7-07A15030A623}" type="presOf" srcId="{77C3BE3E-6505-40DE-9122-E765875AED15}" destId="{73CCB5FF-8794-4424-8A3C-C54E133B281F}" srcOrd="0" destOrd="0" presId="urn:microsoft.com/office/officeart/2005/8/layout/hierarchy2"/>
    <dgm:cxn modelId="{1713A91B-00C6-4952-B27E-292ABDC642F4}" type="presOf" srcId="{91689E23-9B5C-4751-AC77-973624C88AA5}" destId="{57412A81-5872-41B5-B2A9-5EDFAD24B381}" srcOrd="0" destOrd="0" presId="urn:microsoft.com/office/officeart/2005/8/layout/hierarchy2"/>
    <dgm:cxn modelId="{90877F22-1429-4041-BA1D-F5144FDE9D3B}" type="presOf" srcId="{E686D360-2944-4798-8945-E7B56AB68D85}" destId="{A0FC9AA4-0237-4D7A-8B72-D5D69E329AFC}" srcOrd="0" destOrd="0" presId="urn:microsoft.com/office/officeart/2005/8/layout/hierarchy2"/>
    <dgm:cxn modelId="{5223D927-E54F-46E0-BD34-3F1B427B9A19}" type="presOf" srcId="{FFA5E64B-32C8-4F70-8A24-9EF91B091A66}" destId="{7CED25E0-8CDB-4F89-AEEA-9537345E7CB9}" srcOrd="0" destOrd="0" presId="urn:microsoft.com/office/officeart/2005/8/layout/hierarchy2"/>
    <dgm:cxn modelId="{E9E56029-8349-4E38-A763-535CD422210B}" srcId="{7539CDA0-D624-41D0-8D52-58E09C3221BB}" destId="{E686D360-2944-4798-8945-E7B56AB68D85}" srcOrd="0" destOrd="0" parTransId="{6CED177F-7877-485F-B68D-8490BEE20D91}" sibTransId="{02A72F15-2C7C-4E1B-8BF5-8F4A6209F9B9}"/>
    <dgm:cxn modelId="{35D1BD29-C8A1-40B8-8C12-5D9179A5D011}" type="presOf" srcId="{CA7CFFB6-8210-47AC-A034-93A76B82E095}" destId="{ACCF32D0-CDEF-411B-BA7C-5122658A7BC7}" srcOrd="0" destOrd="0" presId="urn:microsoft.com/office/officeart/2005/8/layout/hierarchy2"/>
    <dgm:cxn modelId="{4E53043D-A2BC-4F64-9C0C-A3DA2F021022}" type="presOf" srcId="{A5F11DA4-D7CD-421F-A4BD-2B10757D6D7A}" destId="{44651C0E-D566-4B7F-9821-15F71E9EE150}" srcOrd="0" destOrd="0" presId="urn:microsoft.com/office/officeart/2005/8/layout/hierarchy2"/>
    <dgm:cxn modelId="{AD467343-35A2-4270-9D3B-3A0A505434E8}" type="presOf" srcId="{3E00C226-3087-4561-A16A-F8376E43891A}" destId="{F3B70C87-DBD9-468E-8B2B-4925B0E6F748}" srcOrd="0" destOrd="0" presId="urn:microsoft.com/office/officeart/2005/8/layout/hierarchy2"/>
    <dgm:cxn modelId="{2F51C045-1EA9-4CCF-9E4D-30432BDA7C78}" type="presOf" srcId="{FBDD2F80-F07B-4512-9920-9B772B2AE20A}" destId="{D67DCAFE-0537-4F13-9FFB-3F5A04C36D8B}" srcOrd="0" destOrd="0" presId="urn:microsoft.com/office/officeart/2005/8/layout/hierarchy2"/>
    <dgm:cxn modelId="{55B76266-CB4B-4AAB-B6BB-893725A76860}" type="presOf" srcId="{77F5B395-7F11-4215-B219-1A71164DA445}" destId="{52F26FE3-0E63-440B-ABCC-600614176470}" srcOrd="0" destOrd="0" presId="urn:microsoft.com/office/officeart/2005/8/layout/hierarchy2"/>
    <dgm:cxn modelId="{0FA3356A-93AA-4885-976E-1D0666754DC0}" srcId="{C30C6B50-A4FC-4D91-9069-93C7F8F124F2}" destId="{6191C47C-74E9-493B-B58D-50FF8AF8C41F}" srcOrd="1" destOrd="0" parTransId="{684C204A-71CE-495F-ACC5-92E7D980171D}" sibTransId="{8CCCCED3-B96D-4B08-9155-65F327CF2712}"/>
    <dgm:cxn modelId="{F2AC4B6A-000F-4906-A31E-4F0C183DE744}" type="presOf" srcId="{C30C6B50-A4FC-4D91-9069-93C7F8F124F2}" destId="{AE7F16DD-FDD0-4264-831B-4151C00751BA}" srcOrd="0" destOrd="0" presId="urn:microsoft.com/office/officeart/2005/8/layout/hierarchy2"/>
    <dgm:cxn modelId="{07956E4A-B45F-40B9-9165-B1777DFDB7DF}" type="presOf" srcId="{4B4BE6BD-1606-4EAA-B69C-45A9028F1684}" destId="{B552C2E6-A541-4737-9C83-1F7398013F30}" srcOrd="1" destOrd="0" presId="urn:microsoft.com/office/officeart/2005/8/layout/hierarchy2"/>
    <dgm:cxn modelId="{853A276C-3C98-4B8F-B642-9DFD25A7F092}" type="presOf" srcId="{6CED177F-7877-485F-B68D-8490BEE20D91}" destId="{BBC07A41-A996-446F-BCD4-F96863748D16}" srcOrd="0" destOrd="0" presId="urn:microsoft.com/office/officeart/2005/8/layout/hierarchy2"/>
    <dgm:cxn modelId="{677FB16D-D58A-496F-A109-A7E1C19946C9}" type="presOf" srcId="{A47A6FE6-DC6E-4F7E-A2F0-392A4BE1A5E2}" destId="{05DE4127-2218-45CB-987F-5EB612216EE0}" srcOrd="0" destOrd="0" presId="urn:microsoft.com/office/officeart/2005/8/layout/hierarchy2"/>
    <dgm:cxn modelId="{9C4D1070-64F9-4C42-B554-4B4DA054C763}" type="presOf" srcId="{869CCFFA-7BF7-4C60-83D5-DDD0B0B41EDB}" destId="{7E96980B-3910-4458-B207-1064C03CF9D2}" srcOrd="1" destOrd="0" presId="urn:microsoft.com/office/officeart/2005/8/layout/hierarchy2"/>
    <dgm:cxn modelId="{5BDB5471-6CD0-4515-9BA1-59B50DB99991}" srcId="{77F5B395-7F11-4215-B219-1A71164DA445}" destId="{77C3BE3E-6505-40DE-9122-E765875AED15}" srcOrd="1" destOrd="0" parTransId="{9C2C5378-6F45-4343-ABA9-EC7A27531399}" sibTransId="{8DDE3D47-11E2-46FB-A4AA-91ACB01E3A41}"/>
    <dgm:cxn modelId="{C0F7E452-BE20-4257-80E6-96F678BD98D7}" type="presOf" srcId="{6191C47C-74E9-493B-B58D-50FF8AF8C41F}" destId="{97E27FB4-1EB6-42F3-927C-2C9C4F20B89D}" srcOrd="0" destOrd="0" presId="urn:microsoft.com/office/officeart/2005/8/layout/hierarchy2"/>
    <dgm:cxn modelId="{FB10DC75-42FB-4540-9F74-925AC1B28861}" type="presOf" srcId="{6CED177F-7877-485F-B68D-8490BEE20D91}" destId="{E51F268C-AEE8-4373-993A-8A0E2DC49106}" srcOrd="1" destOrd="0" presId="urn:microsoft.com/office/officeart/2005/8/layout/hierarchy2"/>
    <dgm:cxn modelId="{D7820E7B-2AC9-4187-BF39-CFA344E3FD58}" type="presOf" srcId="{9C2C5378-6F45-4343-ABA9-EC7A27531399}" destId="{1C397D99-2EE9-4BB3-89C4-A0694CD4C415}" srcOrd="0" destOrd="0" presId="urn:microsoft.com/office/officeart/2005/8/layout/hierarchy2"/>
    <dgm:cxn modelId="{F52D7283-C17D-491F-B29E-011833103E70}" srcId="{7539CDA0-D624-41D0-8D52-58E09C3221BB}" destId="{D36A016A-3E49-4F6F-A927-900DD88C6726}" srcOrd="2" destOrd="0" parTransId="{4B4BE6BD-1606-4EAA-B69C-45A9028F1684}" sibTransId="{4B8A18AE-AA89-41B6-8388-432F5E21C689}"/>
    <dgm:cxn modelId="{7804D286-3CE9-4CC6-B8E7-C2D99F065C98}" type="presOf" srcId="{25880C1E-029A-4B65-82C0-FC791D83EA42}" destId="{111371CE-6B95-4DD0-8637-EFF57EB36D12}" srcOrd="0" destOrd="0" presId="urn:microsoft.com/office/officeart/2005/8/layout/hierarchy2"/>
    <dgm:cxn modelId="{04F8F886-0139-479C-AF15-C8E09047E316}" srcId="{7539CDA0-D624-41D0-8D52-58E09C3221BB}" destId="{FFA5E64B-32C8-4F70-8A24-9EF91B091A66}" srcOrd="1" destOrd="0" parTransId="{CA7CFFB6-8210-47AC-A034-93A76B82E095}" sibTransId="{4B344C9D-76B7-40AE-84D9-E3DAF742B131}"/>
    <dgm:cxn modelId="{16346492-1A05-402D-8DB9-2D6138C29313}" type="presOf" srcId="{CABE581F-40C4-4042-AEE5-100584BC3A1D}" destId="{2E8156E8-DA92-430A-B8AD-0787DFBB22BC}" srcOrd="1" destOrd="0" presId="urn:microsoft.com/office/officeart/2005/8/layout/hierarchy2"/>
    <dgm:cxn modelId="{F27B3295-C09E-4497-B30B-7994FAB92BD3}" type="presOf" srcId="{91689E23-9B5C-4751-AC77-973624C88AA5}" destId="{2D02DF7C-B9E0-4568-A2B3-097331A64D97}" srcOrd="1" destOrd="0" presId="urn:microsoft.com/office/officeart/2005/8/layout/hierarchy2"/>
    <dgm:cxn modelId="{A3D884A4-1CDA-476B-A251-B65184727071}" type="presOf" srcId="{CA7CFFB6-8210-47AC-A034-93A76B82E095}" destId="{948498E5-B2A7-4C26-BA84-772B7D1ECD61}" srcOrd="1" destOrd="0" presId="urn:microsoft.com/office/officeart/2005/8/layout/hierarchy2"/>
    <dgm:cxn modelId="{813822A7-2DB5-44F5-99FA-BFAF968EBF25}" type="presOf" srcId="{BC203BDE-91BB-4310-9E68-4A6040C43C63}" destId="{B99C9EC0-0A1E-438A-BA9A-0D16F3AAEFFC}" srcOrd="1" destOrd="0" presId="urn:microsoft.com/office/officeart/2005/8/layout/hierarchy2"/>
    <dgm:cxn modelId="{522414AA-1354-4BBD-9F4A-3BAA43E05A60}" type="presOf" srcId="{0699127B-4865-4724-B225-A2F9EB9F2A09}" destId="{E5C92CD6-8051-4F6B-84CF-5C63328218F0}" srcOrd="0" destOrd="0" presId="urn:microsoft.com/office/officeart/2005/8/layout/hierarchy2"/>
    <dgm:cxn modelId="{B2AD0BB8-8A37-4787-879E-82FA19FA8AB7}" srcId="{A47A6FE6-DC6E-4F7E-A2F0-392A4BE1A5E2}" destId="{25880C1E-029A-4B65-82C0-FC791D83EA42}" srcOrd="0" destOrd="0" parTransId="{4AE81B26-E43B-434C-AB75-24D2F2B2AFE8}" sibTransId="{7F27DC61-F26B-4527-9BF7-0F4C79C861E8}"/>
    <dgm:cxn modelId="{6AC938BF-26C5-4388-989B-6D113B6226E0}" srcId="{25880C1E-029A-4B65-82C0-FC791D83EA42}" destId="{77F5B395-7F11-4215-B219-1A71164DA445}" srcOrd="2" destOrd="0" parTransId="{CABE581F-40C4-4042-AEE5-100584BC3A1D}" sibTransId="{4942454F-33A2-4F21-A961-84208B7BD3AC}"/>
    <dgm:cxn modelId="{716061C2-3743-42B2-A0AA-EA026EE96E37}" type="presOf" srcId="{CABE581F-40C4-4042-AEE5-100584BC3A1D}" destId="{05B58836-001D-4B55-98BA-3E10AAA5CB95}" srcOrd="0" destOrd="0" presId="urn:microsoft.com/office/officeart/2005/8/layout/hierarchy2"/>
    <dgm:cxn modelId="{4022F3CC-A52C-40A9-92AA-9D100B898747}" type="presOf" srcId="{869CCFFA-7BF7-4C60-83D5-DDD0B0B41EDB}" destId="{AE2C23B8-178A-470B-AC7A-CE0B1A684F25}" srcOrd="0" destOrd="0" presId="urn:microsoft.com/office/officeart/2005/8/layout/hierarchy2"/>
    <dgm:cxn modelId="{1FCE9BD1-1F6C-436C-A198-604A51B5A984}" srcId="{C30C6B50-A4FC-4D91-9069-93C7F8F124F2}" destId="{FBDD2F80-F07B-4512-9920-9B772B2AE20A}" srcOrd="0" destOrd="0" parTransId="{869CCFFA-7BF7-4C60-83D5-DDD0B0B41EDB}" sibTransId="{BC203969-10D6-44B6-B555-35AE56A938EF}"/>
    <dgm:cxn modelId="{4C2C2BD2-57BE-4869-9EB8-84A6B041D4C5}" srcId="{7539CDA0-D624-41D0-8D52-58E09C3221BB}" destId="{0699127B-4865-4724-B225-A2F9EB9F2A09}" srcOrd="3" destOrd="0" parTransId="{3E00C226-3087-4561-A16A-F8376E43891A}" sibTransId="{94DE4D09-4975-4975-8213-8F090294050B}"/>
    <dgm:cxn modelId="{1092ACD8-709F-4609-B950-B68466F3BE8F}" type="presOf" srcId="{EF5B1471-418F-4C1C-8644-D0D7AC7145BB}" destId="{7EC9656A-1DFE-413A-AE6A-31D10E06C4E2}" srcOrd="0" destOrd="0" presId="urn:microsoft.com/office/officeart/2005/8/layout/hierarchy2"/>
    <dgm:cxn modelId="{04238CD9-4770-4010-A058-8DA85ACFA4BF}" type="presOf" srcId="{9C2C5378-6F45-4343-ABA9-EC7A27531399}" destId="{5F55DA67-5973-474C-B60C-6DBDF901954E}" srcOrd="1" destOrd="0" presId="urn:microsoft.com/office/officeart/2005/8/layout/hierarchy2"/>
    <dgm:cxn modelId="{5A1956DB-0A73-4921-93DA-95E3FABCE64E}" srcId="{25880C1E-029A-4B65-82C0-FC791D83EA42}" destId="{7539CDA0-D624-41D0-8D52-58E09C3221BB}" srcOrd="0" destOrd="0" parTransId="{BC203BDE-91BB-4310-9E68-4A6040C43C63}" sibTransId="{54BB04AD-E52C-4B0C-A118-376FEFC5FE0A}"/>
    <dgm:cxn modelId="{8F4EFCE5-E4C3-4105-A36B-9783200D857B}" type="presOf" srcId="{684C204A-71CE-495F-ACC5-92E7D980171D}" destId="{298D4C22-1EBA-450E-9DF8-EA2334B20571}" srcOrd="1" destOrd="0" presId="urn:microsoft.com/office/officeart/2005/8/layout/hierarchy2"/>
    <dgm:cxn modelId="{569042EA-065C-4D19-8B81-6D3E29D87274}" type="presOf" srcId="{D36A016A-3E49-4F6F-A927-900DD88C6726}" destId="{4179EA4B-CA51-4869-BC5B-342F9D7D2548}" srcOrd="0" destOrd="0" presId="urn:microsoft.com/office/officeart/2005/8/layout/hierarchy2"/>
    <dgm:cxn modelId="{16E502F0-791A-4DCB-9554-FA8AEC001EDE}" type="presOf" srcId="{4B4BE6BD-1606-4EAA-B69C-45A9028F1684}" destId="{EA54A945-E582-411A-A0F7-2BEC72E4AEA5}" srcOrd="0" destOrd="0" presId="urn:microsoft.com/office/officeart/2005/8/layout/hierarchy2"/>
    <dgm:cxn modelId="{49E13AF4-0ACE-42E1-88EE-AFFF1EA576E0}" type="presOf" srcId="{3E00C226-3087-4561-A16A-F8376E43891A}" destId="{457B601D-A67E-4912-A416-E30450FC0078}" srcOrd="1" destOrd="0" presId="urn:microsoft.com/office/officeart/2005/8/layout/hierarchy2"/>
    <dgm:cxn modelId="{91FC7EFA-C3E0-456D-8304-D2F26A1F52FE}" type="presOf" srcId="{BC203BDE-91BB-4310-9E68-4A6040C43C63}" destId="{019BD6C7-A1BC-4081-99D2-0F0295333187}" srcOrd="0" destOrd="0" presId="urn:microsoft.com/office/officeart/2005/8/layout/hierarchy2"/>
    <dgm:cxn modelId="{C0CC83FD-E41E-49B0-B0CD-73747C0BF6AF}" type="presOf" srcId="{7539CDA0-D624-41D0-8D52-58E09C3221BB}" destId="{173F9BD0-1C5C-49F7-901E-8567350CBED6}" srcOrd="0" destOrd="0" presId="urn:microsoft.com/office/officeart/2005/8/layout/hierarchy2"/>
    <dgm:cxn modelId="{F314E949-1AF7-49B3-BDFD-186BAA5F51A8}" type="presParOf" srcId="{05DE4127-2218-45CB-987F-5EB612216EE0}" destId="{0B5F9B09-57B4-40DB-B2DA-E10A63A6F26A}" srcOrd="0" destOrd="0" presId="urn:microsoft.com/office/officeart/2005/8/layout/hierarchy2"/>
    <dgm:cxn modelId="{587B2FE0-CA8F-4496-9AAD-261244B1B146}" type="presParOf" srcId="{0B5F9B09-57B4-40DB-B2DA-E10A63A6F26A}" destId="{111371CE-6B95-4DD0-8637-EFF57EB36D12}" srcOrd="0" destOrd="0" presId="urn:microsoft.com/office/officeart/2005/8/layout/hierarchy2"/>
    <dgm:cxn modelId="{1ED68B9E-638A-429D-9C13-C92A894D982F}" type="presParOf" srcId="{0B5F9B09-57B4-40DB-B2DA-E10A63A6F26A}" destId="{EFD68E09-D213-49CE-B081-ECA3B73B17AB}" srcOrd="1" destOrd="0" presId="urn:microsoft.com/office/officeart/2005/8/layout/hierarchy2"/>
    <dgm:cxn modelId="{C0C7C5B5-035D-413C-8C49-997EABE0EF2A}" type="presParOf" srcId="{EFD68E09-D213-49CE-B081-ECA3B73B17AB}" destId="{019BD6C7-A1BC-4081-99D2-0F0295333187}" srcOrd="0" destOrd="0" presId="urn:microsoft.com/office/officeart/2005/8/layout/hierarchy2"/>
    <dgm:cxn modelId="{21AD48C0-F5EE-44E5-AE5E-358A6A86D3D8}" type="presParOf" srcId="{019BD6C7-A1BC-4081-99D2-0F0295333187}" destId="{B99C9EC0-0A1E-438A-BA9A-0D16F3AAEFFC}" srcOrd="0" destOrd="0" presId="urn:microsoft.com/office/officeart/2005/8/layout/hierarchy2"/>
    <dgm:cxn modelId="{0BC71CDE-133B-491F-B215-FB80E2F7281A}" type="presParOf" srcId="{EFD68E09-D213-49CE-B081-ECA3B73B17AB}" destId="{376CE429-0773-47B7-AEEF-72449B39AFA9}" srcOrd="1" destOrd="0" presId="urn:microsoft.com/office/officeart/2005/8/layout/hierarchy2"/>
    <dgm:cxn modelId="{1CEB1A86-1BA3-41E6-8FC5-3C54A3C6AE0C}" type="presParOf" srcId="{376CE429-0773-47B7-AEEF-72449B39AFA9}" destId="{173F9BD0-1C5C-49F7-901E-8567350CBED6}" srcOrd="0" destOrd="0" presId="urn:microsoft.com/office/officeart/2005/8/layout/hierarchy2"/>
    <dgm:cxn modelId="{8EEBA234-ECE4-41BC-A7F2-323311557079}" type="presParOf" srcId="{376CE429-0773-47B7-AEEF-72449B39AFA9}" destId="{1762EE95-6201-45E1-B5F2-5EAC8DC84EB8}" srcOrd="1" destOrd="0" presId="urn:microsoft.com/office/officeart/2005/8/layout/hierarchy2"/>
    <dgm:cxn modelId="{EE180210-D341-4D64-BEB1-BFEF91C33D56}" type="presParOf" srcId="{1762EE95-6201-45E1-B5F2-5EAC8DC84EB8}" destId="{BBC07A41-A996-446F-BCD4-F96863748D16}" srcOrd="0" destOrd="0" presId="urn:microsoft.com/office/officeart/2005/8/layout/hierarchy2"/>
    <dgm:cxn modelId="{E5FA488E-AD2A-446C-B370-A3678330CB6E}" type="presParOf" srcId="{BBC07A41-A996-446F-BCD4-F96863748D16}" destId="{E51F268C-AEE8-4373-993A-8A0E2DC49106}" srcOrd="0" destOrd="0" presId="urn:microsoft.com/office/officeart/2005/8/layout/hierarchy2"/>
    <dgm:cxn modelId="{EF9A1121-2343-4810-B040-D4993E287CA4}" type="presParOf" srcId="{1762EE95-6201-45E1-B5F2-5EAC8DC84EB8}" destId="{3E0A7235-BC19-48AA-8D8C-288CECCFA022}" srcOrd="1" destOrd="0" presId="urn:microsoft.com/office/officeart/2005/8/layout/hierarchy2"/>
    <dgm:cxn modelId="{C9F3A537-475B-4BFD-9F22-3548739FBDF7}" type="presParOf" srcId="{3E0A7235-BC19-48AA-8D8C-288CECCFA022}" destId="{A0FC9AA4-0237-4D7A-8B72-D5D69E329AFC}" srcOrd="0" destOrd="0" presId="urn:microsoft.com/office/officeart/2005/8/layout/hierarchy2"/>
    <dgm:cxn modelId="{EA0C41C4-9DE8-4FBC-87FA-4AE94143C380}" type="presParOf" srcId="{3E0A7235-BC19-48AA-8D8C-288CECCFA022}" destId="{AB0F9443-D940-451D-A32D-3B58273A5F4A}" srcOrd="1" destOrd="0" presId="urn:microsoft.com/office/officeart/2005/8/layout/hierarchy2"/>
    <dgm:cxn modelId="{34392FB6-F029-40F1-A9B9-148BBACA4805}" type="presParOf" srcId="{1762EE95-6201-45E1-B5F2-5EAC8DC84EB8}" destId="{ACCF32D0-CDEF-411B-BA7C-5122658A7BC7}" srcOrd="2" destOrd="0" presId="urn:microsoft.com/office/officeart/2005/8/layout/hierarchy2"/>
    <dgm:cxn modelId="{281E35CA-B21A-44F8-97CB-6E2F3F7A971C}" type="presParOf" srcId="{ACCF32D0-CDEF-411B-BA7C-5122658A7BC7}" destId="{948498E5-B2A7-4C26-BA84-772B7D1ECD61}" srcOrd="0" destOrd="0" presId="urn:microsoft.com/office/officeart/2005/8/layout/hierarchy2"/>
    <dgm:cxn modelId="{4A48AF74-4A8E-4109-BB84-0B9C42A6568A}" type="presParOf" srcId="{1762EE95-6201-45E1-B5F2-5EAC8DC84EB8}" destId="{9A48DAE6-9A48-44DE-9F92-9E3398CAB376}" srcOrd="3" destOrd="0" presId="urn:microsoft.com/office/officeart/2005/8/layout/hierarchy2"/>
    <dgm:cxn modelId="{9860C3AB-6C9B-47D8-9446-FEB559DEB937}" type="presParOf" srcId="{9A48DAE6-9A48-44DE-9F92-9E3398CAB376}" destId="{7CED25E0-8CDB-4F89-AEEA-9537345E7CB9}" srcOrd="0" destOrd="0" presId="urn:microsoft.com/office/officeart/2005/8/layout/hierarchy2"/>
    <dgm:cxn modelId="{7CCE82C1-EE13-4607-A43B-819B69493A49}" type="presParOf" srcId="{9A48DAE6-9A48-44DE-9F92-9E3398CAB376}" destId="{0391CA0B-35F7-47B3-ADFE-DFB2D0334F24}" srcOrd="1" destOrd="0" presId="urn:microsoft.com/office/officeart/2005/8/layout/hierarchy2"/>
    <dgm:cxn modelId="{B9843E5D-49EC-4441-BD04-D86EBDC08395}" type="presParOf" srcId="{1762EE95-6201-45E1-B5F2-5EAC8DC84EB8}" destId="{EA54A945-E582-411A-A0F7-2BEC72E4AEA5}" srcOrd="4" destOrd="0" presId="urn:microsoft.com/office/officeart/2005/8/layout/hierarchy2"/>
    <dgm:cxn modelId="{419B92FA-BADF-4159-AD97-56373C1878E4}" type="presParOf" srcId="{EA54A945-E582-411A-A0F7-2BEC72E4AEA5}" destId="{B552C2E6-A541-4737-9C83-1F7398013F30}" srcOrd="0" destOrd="0" presId="urn:microsoft.com/office/officeart/2005/8/layout/hierarchy2"/>
    <dgm:cxn modelId="{DA585C08-2DE3-4627-969B-DEA58CC4AEEC}" type="presParOf" srcId="{1762EE95-6201-45E1-B5F2-5EAC8DC84EB8}" destId="{5ABF643E-800C-4518-B4AF-E1FA3E11C7F8}" srcOrd="5" destOrd="0" presId="urn:microsoft.com/office/officeart/2005/8/layout/hierarchy2"/>
    <dgm:cxn modelId="{083C5EBD-F17A-42DB-8820-F68FAE918716}" type="presParOf" srcId="{5ABF643E-800C-4518-B4AF-E1FA3E11C7F8}" destId="{4179EA4B-CA51-4869-BC5B-342F9D7D2548}" srcOrd="0" destOrd="0" presId="urn:microsoft.com/office/officeart/2005/8/layout/hierarchy2"/>
    <dgm:cxn modelId="{E1043496-86E2-46E3-BFC4-9B3B3A53CF2C}" type="presParOf" srcId="{5ABF643E-800C-4518-B4AF-E1FA3E11C7F8}" destId="{8A95C2CD-62DF-43B2-BAFE-73E31B202BE5}" srcOrd="1" destOrd="0" presId="urn:microsoft.com/office/officeart/2005/8/layout/hierarchy2"/>
    <dgm:cxn modelId="{2A4207B0-6141-4ED7-9F08-240D7C6C0785}" type="presParOf" srcId="{1762EE95-6201-45E1-B5F2-5EAC8DC84EB8}" destId="{F3B70C87-DBD9-468E-8B2B-4925B0E6F748}" srcOrd="6" destOrd="0" presId="urn:microsoft.com/office/officeart/2005/8/layout/hierarchy2"/>
    <dgm:cxn modelId="{A69CFB1B-D396-4F4A-A2B3-D5B8FD78451A}" type="presParOf" srcId="{F3B70C87-DBD9-468E-8B2B-4925B0E6F748}" destId="{457B601D-A67E-4912-A416-E30450FC0078}" srcOrd="0" destOrd="0" presId="urn:microsoft.com/office/officeart/2005/8/layout/hierarchy2"/>
    <dgm:cxn modelId="{D1932B14-C891-4488-80A5-1825BECAE7A0}" type="presParOf" srcId="{1762EE95-6201-45E1-B5F2-5EAC8DC84EB8}" destId="{8CA3C372-95D8-4473-A8E7-3ABF7A17AC79}" srcOrd="7" destOrd="0" presId="urn:microsoft.com/office/officeart/2005/8/layout/hierarchy2"/>
    <dgm:cxn modelId="{5007303F-600F-47EC-95FD-E7FF813F311E}" type="presParOf" srcId="{8CA3C372-95D8-4473-A8E7-3ABF7A17AC79}" destId="{E5C92CD6-8051-4F6B-84CF-5C63328218F0}" srcOrd="0" destOrd="0" presId="urn:microsoft.com/office/officeart/2005/8/layout/hierarchy2"/>
    <dgm:cxn modelId="{D4A9ACF8-BCCD-4C78-814C-B0939545A29E}" type="presParOf" srcId="{8CA3C372-95D8-4473-A8E7-3ABF7A17AC79}" destId="{1A75477F-DB86-4163-9EE2-41A2A1AB1D1E}" srcOrd="1" destOrd="0" presId="urn:microsoft.com/office/officeart/2005/8/layout/hierarchy2"/>
    <dgm:cxn modelId="{F0A3CA17-E5E5-4D4F-B7A4-AFA8E4766C23}" type="presParOf" srcId="{EFD68E09-D213-49CE-B081-ECA3B73B17AB}" destId="{57412A81-5872-41B5-B2A9-5EDFAD24B381}" srcOrd="2" destOrd="0" presId="urn:microsoft.com/office/officeart/2005/8/layout/hierarchy2"/>
    <dgm:cxn modelId="{F51E8FB0-DD17-4C0A-80F8-3CD522031692}" type="presParOf" srcId="{57412A81-5872-41B5-B2A9-5EDFAD24B381}" destId="{2D02DF7C-B9E0-4568-A2B3-097331A64D97}" srcOrd="0" destOrd="0" presId="urn:microsoft.com/office/officeart/2005/8/layout/hierarchy2"/>
    <dgm:cxn modelId="{773677DD-23EC-4012-8685-403A8208DCAC}" type="presParOf" srcId="{EFD68E09-D213-49CE-B081-ECA3B73B17AB}" destId="{D0673204-3C08-4505-AE07-2D3CDD9D28B0}" srcOrd="3" destOrd="0" presId="urn:microsoft.com/office/officeart/2005/8/layout/hierarchy2"/>
    <dgm:cxn modelId="{42168153-9EC5-4CE5-97A9-AA15D762B400}" type="presParOf" srcId="{D0673204-3C08-4505-AE07-2D3CDD9D28B0}" destId="{AE7F16DD-FDD0-4264-831B-4151C00751BA}" srcOrd="0" destOrd="0" presId="urn:microsoft.com/office/officeart/2005/8/layout/hierarchy2"/>
    <dgm:cxn modelId="{DEE01D56-4600-424B-A8EC-9DD2E92B3177}" type="presParOf" srcId="{D0673204-3C08-4505-AE07-2D3CDD9D28B0}" destId="{4237397D-52F0-4959-9876-4DAC15ABDD70}" srcOrd="1" destOrd="0" presId="urn:microsoft.com/office/officeart/2005/8/layout/hierarchy2"/>
    <dgm:cxn modelId="{3D506E39-9B62-406D-BB05-402F33B288E9}" type="presParOf" srcId="{4237397D-52F0-4959-9876-4DAC15ABDD70}" destId="{AE2C23B8-178A-470B-AC7A-CE0B1A684F25}" srcOrd="0" destOrd="0" presId="urn:microsoft.com/office/officeart/2005/8/layout/hierarchy2"/>
    <dgm:cxn modelId="{28440C79-6ED2-420A-8CC6-D8EEB564E61E}" type="presParOf" srcId="{AE2C23B8-178A-470B-AC7A-CE0B1A684F25}" destId="{7E96980B-3910-4458-B207-1064C03CF9D2}" srcOrd="0" destOrd="0" presId="urn:microsoft.com/office/officeart/2005/8/layout/hierarchy2"/>
    <dgm:cxn modelId="{D369023F-B3FC-4D66-84CD-3D7AFE28EC72}" type="presParOf" srcId="{4237397D-52F0-4959-9876-4DAC15ABDD70}" destId="{DCB98BA5-B908-4CC6-95D3-DE7543A0AFB4}" srcOrd="1" destOrd="0" presId="urn:microsoft.com/office/officeart/2005/8/layout/hierarchy2"/>
    <dgm:cxn modelId="{84C86FC2-F32B-4BEB-8F56-6DA54A6854F9}" type="presParOf" srcId="{DCB98BA5-B908-4CC6-95D3-DE7543A0AFB4}" destId="{D67DCAFE-0537-4F13-9FFB-3F5A04C36D8B}" srcOrd="0" destOrd="0" presId="urn:microsoft.com/office/officeart/2005/8/layout/hierarchy2"/>
    <dgm:cxn modelId="{01ACB66F-A159-4186-A7F1-BABC9BBDA79C}" type="presParOf" srcId="{DCB98BA5-B908-4CC6-95D3-DE7543A0AFB4}" destId="{A800A9FB-68AB-4582-8AC8-3A19A35DCF0F}" srcOrd="1" destOrd="0" presId="urn:microsoft.com/office/officeart/2005/8/layout/hierarchy2"/>
    <dgm:cxn modelId="{24DABECA-C6C6-4A2A-ABC9-D0718133CA29}" type="presParOf" srcId="{4237397D-52F0-4959-9876-4DAC15ABDD70}" destId="{BC3A7EC0-7237-4FD2-8327-662017629E7A}" srcOrd="2" destOrd="0" presId="urn:microsoft.com/office/officeart/2005/8/layout/hierarchy2"/>
    <dgm:cxn modelId="{E74B6D6D-FA5C-4A5B-9008-671DA235DD28}" type="presParOf" srcId="{BC3A7EC0-7237-4FD2-8327-662017629E7A}" destId="{298D4C22-1EBA-450E-9DF8-EA2334B20571}" srcOrd="0" destOrd="0" presId="urn:microsoft.com/office/officeart/2005/8/layout/hierarchy2"/>
    <dgm:cxn modelId="{673DC10B-9C9B-4CDE-B972-922E4FF61D6E}" type="presParOf" srcId="{4237397D-52F0-4959-9876-4DAC15ABDD70}" destId="{00D8A2AC-F909-4011-9561-EC76A0A90299}" srcOrd="3" destOrd="0" presId="urn:microsoft.com/office/officeart/2005/8/layout/hierarchy2"/>
    <dgm:cxn modelId="{27136909-FF46-49AF-B1E5-7685C1D3A408}" type="presParOf" srcId="{00D8A2AC-F909-4011-9561-EC76A0A90299}" destId="{97E27FB4-1EB6-42F3-927C-2C9C4F20B89D}" srcOrd="0" destOrd="0" presId="urn:microsoft.com/office/officeart/2005/8/layout/hierarchy2"/>
    <dgm:cxn modelId="{9F6F72B6-B65A-4980-B399-8E0B2E309E7E}" type="presParOf" srcId="{00D8A2AC-F909-4011-9561-EC76A0A90299}" destId="{E7126103-6EFE-421D-81D1-8612DF40E91F}" srcOrd="1" destOrd="0" presId="urn:microsoft.com/office/officeart/2005/8/layout/hierarchy2"/>
    <dgm:cxn modelId="{6F201BC6-7904-4D4F-9AA1-59C4D057731E}" type="presParOf" srcId="{EFD68E09-D213-49CE-B081-ECA3B73B17AB}" destId="{05B58836-001D-4B55-98BA-3E10AAA5CB95}" srcOrd="4" destOrd="0" presId="urn:microsoft.com/office/officeart/2005/8/layout/hierarchy2"/>
    <dgm:cxn modelId="{11863976-8BA6-44A9-AB48-C7A5A75CA801}" type="presParOf" srcId="{05B58836-001D-4B55-98BA-3E10AAA5CB95}" destId="{2E8156E8-DA92-430A-B8AD-0787DFBB22BC}" srcOrd="0" destOrd="0" presId="urn:microsoft.com/office/officeart/2005/8/layout/hierarchy2"/>
    <dgm:cxn modelId="{41EB886D-23C7-49E5-B1D9-6FE94542D4C7}" type="presParOf" srcId="{EFD68E09-D213-49CE-B081-ECA3B73B17AB}" destId="{8E84AB11-FC96-4D6E-AB36-B693014EB418}" srcOrd="5" destOrd="0" presId="urn:microsoft.com/office/officeart/2005/8/layout/hierarchy2"/>
    <dgm:cxn modelId="{B22E85EC-A4E8-44E9-9C66-3BDB7ADCADE0}" type="presParOf" srcId="{8E84AB11-FC96-4D6E-AB36-B693014EB418}" destId="{52F26FE3-0E63-440B-ABCC-600614176470}" srcOrd="0" destOrd="0" presId="urn:microsoft.com/office/officeart/2005/8/layout/hierarchy2"/>
    <dgm:cxn modelId="{143A7687-D3FD-4EF2-B57F-D2AF6369020A}" type="presParOf" srcId="{8E84AB11-FC96-4D6E-AB36-B693014EB418}" destId="{32B98954-A036-49A7-86BE-13AFE7233916}" srcOrd="1" destOrd="0" presId="urn:microsoft.com/office/officeart/2005/8/layout/hierarchy2"/>
    <dgm:cxn modelId="{CDA10459-2322-4EA2-989A-E9B1B004B85E}" type="presParOf" srcId="{32B98954-A036-49A7-86BE-13AFE7233916}" destId="{44651C0E-D566-4B7F-9821-15F71E9EE150}" srcOrd="0" destOrd="0" presId="urn:microsoft.com/office/officeart/2005/8/layout/hierarchy2"/>
    <dgm:cxn modelId="{1C71A462-2417-41DF-8CEB-517873FEAE7E}" type="presParOf" srcId="{44651C0E-D566-4B7F-9821-15F71E9EE150}" destId="{6FB5556B-D164-445B-B75A-64B1BE634B27}" srcOrd="0" destOrd="0" presId="urn:microsoft.com/office/officeart/2005/8/layout/hierarchy2"/>
    <dgm:cxn modelId="{1659C8BC-981F-45CA-8A54-8DEFDFA01F03}" type="presParOf" srcId="{32B98954-A036-49A7-86BE-13AFE7233916}" destId="{E15C1D16-DB9F-4498-9DC6-BC14638F961B}" srcOrd="1" destOrd="0" presId="urn:microsoft.com/office/officeart/2005/8/layout/hierarchy2"/>
    <dgm:cxn modelId="{14839D45-E1E4-411F-9952-433D46ACC51A}" type="presParOf" srcId="{E15C1D16-DB9F-4498-9DC6-BC14638F961B}" destId="{7EC9656A-1DFE-413A-AE6A-31D10E06C4E2}" srcOrd="0" destOrd="0" presId="urn:microsoft.com/office/officeart/2005/8/layout/hierarchy2"/>
    <dgm:cxn modelId="{AEA62652-3F19-46DE-B7D3-101F739ADD1F}" type="presParOf" srcId="{E15C1D16-DB9F-4498-9DC6-BC14638F961B}" destId="{BAF29B95-12E8-47E6-A065-427FB33FA759}" srcOrd="1" destOrd="0" presId="urn:microsoft.com/office/officeart/2005/8/layout/hierarchy2"/>
    <dgm:cxn modelId="{BC6C2137-1583-4FC7-9BEA-8644BA241DE1}" type="presParOf" srcId="{32B98954-A036-49A7-86BE-13AFE7233916}" destId="{1C397D99-2EE9-4BB3-89C4-A0694CD4C415}" srcOrd="2" destOrd="0" presId="urn:microsoft.com/office/officeart/2005/8/layout/hierarchy2"/>
    <dgm:cxn modelId="{372D750B-BAFF-4482-8611-170B1FA0E0B6}" type="presParOf" srcId="{1C397D99-2EE9-4BB3-89C4-A0694CD4C415}" destId="{5F55DA67-5973-474C-B60C-6DBDF901954E}" srcOrd="0" destOrd="0" presId="urn:microsoft.com/office/officeart/2005/8/layout/hierarchy2"/>
    <dgm:cxn modelId="{EB7457BF-31A9-475B-8E35-9C046BAAF010}" type="presParOf" srcId="{32B98954-A036-49A7-86BE-13AFE7233916}" destId="{D3443459-E9C3-441F-8C22-15EFC780AB6F}" srcOrd="3" destOrd="0" presId="urn:microsoft.com/office/officeart/2005/8/layout/hierarchy2"/>
    <dgm:cxn modelId="{A4E80B61-A018-4967-9BFD-70DB5DDBBFE8}" type="presParOf" srcId="{D3443459-E9C3-441F-8C22-15EFC780AB6F}" destId="{73CCB5FF-8794-4424-8A3C-C54E133B281F}" srcOrd="0" destOrd="0" presId="urn:microsoft.com/office/officeart/2005/8/layout/hierarchy2"/>
    <dgm:cxn modelId="{3B1E348F-ADF0-400A-876A-CA2FBF797B5A}" type="presParOf" srcId="{D3443459-E9C3-441F-8C22-15EFC780AB6F}" destId="{F0781490-1B86-44AB-90B7-4B205E26C0E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715CF9-D64C-407E-9393-40EB778B8741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2B7ADF1-181E-4D6A-800C-99FF71069B47}">
      <dgm:prSet phldrT="[Texte]"/>
      <dgm:spPr/>
      <dgm:t>
        <a:bodyPr/>
        <a:lstStyle/>
        <a:p>
          <a:r>
            <a:rPr lang="fr-BE" dirty="0">
              <a:latin typeface="Monserrat"/>
            </a:rPr>
            <a:t>Moodle « tronc commun »</a:t>
          </a:r>
          <a:endParaRPr lang="fr-FR" dirty="0">
            <a:latin typeface="Monserrat"/>
          </a:endParaRPr>
        </a:p>
      </dgm:t>
    </dgm:pt>
    <dgm:pt modelId="{6B42C40B-76D3-4DAD-A5A6-63E5B87B5945}" type="parTrans" cxnId="{FD55008A-88BC-4ACE-847C-DE80413BC52A}">
      <dgm:prSet/>
      <dgm:spPr/>
      <dgm:t>
        <a:bodyPr/>
        <a:lstStyle/>
        <a:p>
          <a:endParaRPr lang="fr-FR">
            <a:latin typeface="Monserrat"/>
          </a:endParaRPr>
        </a:p>
      </dgm:t>
    </dgm:pt>
    <dgm:pt modelId="{2CAABFB0-FF62-4176-9C30-B5F2F4A93E79}" type="sibTrans" cxnId="{FD55008A-88BC-4ACE-847C-DE80413BC52A}">
      <dgm:prSet/>
      <dgm:spPr/>
      <dgm:t>
        <a:bodyPr/>
        <a:lstStyle/>
        <a:p>
          <a:endParaRPr lang="fr-FR">
            <a:latin typeface="Monserrat"/>
          </a:endParaRPr>
        </a:p>
      </dgm:t>
    </dgm:pt>
    <dgm:pt modelId="{D478C1E0-F298-426A-B0DB-16FE7CB572BB}">
      <dgm:prSet phldrT="[Texte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fr-BE" dirty="0">
              <a:latin typeface="Monserrat"/>
            </a:rPr>
            <a:t>Horaires</a:t>
          </a:r>
          <a:endParaRPr lang="fr-FR" dirty="0">
            <a:latin typeface="Monserrat"/>
          </a:endParaRPr>
        </a:p>
      </dgm:t>
    </dgm:pt>
    <dgm:pt modelId="{E484F9E3-6E37-4F60-AD27-A2F99D87E7E6}" type="parTrans" cxnId="{A4A1C16B-3D60-4E54-A1F9-5CCDD0FADE41}">
      <dgm:prSet/>
      <dgm:spPr/>
      <dgm:t>
        <a:bodyPr/>
        <a:lstStyle/>
        <a:p>
          <a:endParaRPr lang="fr-FR">
            <a:latin typeface="Monserrat"/>
          </a:endParaRPr>
        </a:p>
      </dgm:t>
    </dgm:pt>
    <dgm:pt modelId="{B47C4A38-7882-4F7C-86A9-F9425676BD5F}" type="sibTrans" cxnId="{A4A1C16B-3D60-4E54-A1F9-5CCDD0FADE41}">
      <dgm:prSet/>
      <dgm:spPr/>
      <dgm:t>
        <a:bodyPr/>
        <a:lstStyle/>
        <a:p>
          <a:endParaRPr lang="fr-FR">
            <a:latin typeface="Monserrat"/>
          </a:endParaRPr>
        </a:p>
      </dgm:t>
    </dgm:pt>
    <dgm:pt modelId="{A4FACE43-2F1A-416E-B7DA-9294445FA34C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fr-BE" dirty="0">
              <a:latin typeface="Monserrat"/>
            </a:rPr>
            <a:t>Infos pratiques</a:t>
          </a:r>
          <a:br>
            <a:rPr lang="fr-BE" dirty="0">
              <a:latin typeface="Monserrat"/>
            </a:rPr>
          </a:br>
          <a:r>
            <a:rPr lang="fr-BE" dirty="0">
              <a:latin typeface="Monserrat"/>
            </a:rPr>
            <a:t>(cours &amp; séminaires)</a:t>
          </a:r>
          <a:endParaRPr lang="fr-FR" dirty="0">
            <a:latin typeface="Monserrat"/>
          </a:endParaRPr>
        </a:p>
      </dgm:t>
    </dgm:pt>
    <dgm:pt modelId="{A4BAF1D7-541B-4669-B1A7-617572E64D8A}" type="parTrans" cxnId="{62678184-5FF4-43FE-BAC0-3343A279412F}">
      <dgm:prSet/>
      <dgm:spPr/>
      <dgm:t>
        <a:bodyPr/>
        <a:lstStyle/>
        <a:p>
          <a:endParaRPr lang="fr-FR">
            <a:latin typeface="Monserrat"/>
          </a:endParaRPr>
        </a:p>
      </dgm:t>
    </dgm:pt>
    <dgm:pt modelId="{29C2676B-96BF-4151-9F38-4130B128D9F2}" type="sibTrans" cxnId="{62678184-5FF4-43FE-BAC0-3343A279412F}">
      <dgm:prSet/>
      <dgm:spPr/>
      <dgm:t>
        <a:bodyPr/>
        <a:lstStyle/>
        <a:p>
          <a:endParaRPr lang="fr-FR">
            <a:latin typeface="Monserrat"/>
          </a:endParaRPr>
        </a:p>
      </dgm:t>
    </dgm:pt>
    <dgm:pt modelId="{F2246B3E-1535-4D7C-A996-548B14CAAF43}">
      <dgm:prSet phldrT="[Texte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fr-BE" dirty="0">
              <a:latin typeface="Monserrat"/>
            </a:rPr>
            <a:t>Idées lectures</a:t>
          </a:r>
          <a:br>
            <a:rPr lang="fr-BE" dirty="0">
              <a:latin typeface="Monserrat"/>
            </a:rPr>
          </a:br>
          <a:r>
            <a:rPr lang="fr-BE" dirty="0">
              <a:latin typeface="Monserrat"/>
            </a:rPr>
            <a:t>Ressources</a:t>
          </a:r>
          <a:endParaRPr lang="fr-FR" dirty="0">
            <a:latin typeface="Monserrat"/>
          </a:endParaRPr>
        </a:p>
      </dgm:t>
    </dgm:pt>
    <dgm:pt modelId="{BDBC0E39-253E-4588-B8BD-B39C72053311}" type="parTrans" cxnId="{401D5CAB-8420-40F1-9A41-DC8005B96077}">
      <dgm:prSet/>
      <dgm:spPr/>
      <dgm:t>
        <a:bodyPr/>
        <a:lstStyle/>
        <a:p>
          <a:endParaRPr lang="fr-FR">
            <a:latin typeface="Monserrat"/>
          </a:endParaRPr>
        </a:p>
      </dgm:t>
    </dgm:pt>
    <dgm:pt modelId="{6442A19F-CB46-405D-9EAE-29C6BE1D2660}" type="sibTrans" cxnId="{401D5CAB-8420-40F1-9A41-DC8005B96077}">
      <dgm:prSet/>
      <dgm:spPr/>
      <dgm:t>
        <a:bodyPr/>
        <a:lstStyle/>
        <a:p>
          <a:endParaRPr lang="fr-FR">
            <a:latin typeface="Monserrat"/>
          </a:endParaRPr>
        </a:p>
      </dgm:t>
    </dgm:pt>
    <dgm:pt modelId="{7682D3FD-057F-400E-9E40-D2E67019BB46}" type="pres">
      <dgm:prSet presAssocID="{28715CF9-D64C-407E-9393-40EB778B8741}" presName="composite" presStyleCnt="0">
        <dgm:presLayoutVars>
          <dgm:chMax val="1"/>
          <dgm:dir/>
          <dgm:resizeHandles val="exact"/>
        </dgm:presLayoutVars>
      </dgm:prSet>
      <dgm:spPr/>
    </dgm:pt>
    <dgm:pt modelId="{08CD2253-09EA-4C12-8528-55B3BCB19DB3}" type="pres">
      <dgm:prSet presAssocID="{C2B7ADF1-181E-4D6A-800C-99FF71069B47}" presName="roof" presStyleLbl="dkBgShp" presStyleIdx="0" presStyleCnt="2"/>
      <dgm:spPr/>
    </dgm:pt>
    <dgm:pt modelId="{BF6DAB23-8DAB-4ABE-9734-7FACEC748DF4}" type="pres">
      <dgm:prSet presAssocID="{C2B7ADF1-181E-4D6A-800C-99FF71069B47}" presName="pillars" presStyleCnt="0"/>
      <dgm:spPr/>
    </dgm:pt>
    <dgm:pt modelId="{4B3588BB-1094-460F-8AA5-5EA01EFB47EF}" type="pres">
      <dgm:prSet presAssocID="{C2B7ADF1-181E-4D6A-800C-99FF71069B47}" presName="pillar1" presStyleLbl="node1" presStyleIdx="0" presStyleCnt="3">
        <dgm:presLayoutVars>
          <dgm:bulletEnabled val="1"/>
        </dgm:presLayoutVars>
      </dgm:prSet>
      <dgm:spPr/>
    </dgm:pt>
    <dgm:pt modelId="{6A852597-3859-48E3-B907-AB6AA48B6BED}" type="pres">
      <dgm:prSet presAssocID="{A4FACE43-2F1A-416E-B7DA-9294445FA34C}" presName="pillarX" presStyleLbl="node1" presStyleIdx="1" presStyleCnt="3">
        <dgm:presLayoutVars>
          <dgm:bulletEnabled val="1"/>
        </dgm:presLayoutVars>
      </dgm:prSet>
      <dgm:spPr/>
    </dgm:pt>
    <dgm:pt modelId="{13D82707-8DDB-4104-BBB4-A01E4DBA2C2C}" type="pres">
      <dgm:prSet presAssocID="{F2246B3E-1535-4D7C-A996-548B14CAAF43}" presName="pillarX" presStyleLbl="node1" presStyleIdx="2" presStyleCnt="3">
        <dgm:presLayoutVars>
          <dgm:bulletEnabled val="1"/>
        </dgm:presLayoutVars>
      </dgm:prSet>
      <dgm:spPr/>
    </dgm:pt>
    <dgm:pt modelId="{C2BD4E13-F176-4D5A-A505-2A3B95D24302}" type="pres">
      <dgm:prSet presAssocID="{C2B7ADF1-181E-4D6A-800C-99FF71069B47}" presName="base" presStyleLbl="dkBgShp" presStyleIdx="1" presStyleCnt="2"/>
      <dgm:spPr/>
    </dgm:pt>
  </dgm:ptLst>
  <dgm:cxnLst>
    <dgm:cxn modelId="{A4A1C16B-3D60-4E54-A1F9-5CCDD0FADE41}" srcId="{C2B7ADF1-181E-4D6A-800C-99FF71069B47}" destId="{D478C1E0-F298-426A-B0DB-16FE7CB572BB}" srcOrd="0" destOrd="0" parTransId="{E484F9E3-6E37-4F60-AD27-A2F99D87E7E6}" sibTransId="{B47C4A38-7882-4F7C-86A9-F9425676BD5F}"/>
    <dgm:cxn modelId="{69C74F78-7771-4CB6-9E4E-0AC3D4C6E8C4}" type="presOf" srcId="{F2246B3E-1535-4D7C-A996-548B14CAAF43}" destId="{13D82707-8DDB-4104-BBB4-A01E4DBA2C2C}" srcOrd="0" destOrd="0" presId="urn:microsoft.com/office/officeart/2005/8/layout/hList3"/>
    <dgm:cxn modelId="{62678184-5FF4-43FE-BAC0-3343A279412F}" srcId="{C2B7ADF1-181E-4D6A-800C-99FF71069B47}" destId="{A4FACE43-2F1A-416E-B7DA-9294445FA34C}" srcOrd="1" destOrd="0" parTransId="{A4BAF1D7-541B-4669-B1A7-617572E64D8A}" sibTransId="{29C2676B-96BF-4151-9F38-4130B128D9F2}"/>
    <dgm:cxn modelId="{FD55008A-88BC-4ACE-847C-DE80413BC52A}" srcId="{28715CF9-D64C-407E-9393-40EB778B8741}" destId="{C2B7ADF1-181E-4D6A-800C-99FF71069B47}" srcOrd="0" destOrd="0" parTransId="{6B42C40B-76D3-4DAD-A5A6-63E5B87B5945}" sibTransId="{2CAABFB0-FF62-4176-9C30-B5F2F4A93E79}"/>
    <dgm:cxn modelId="{7B3A9DA8-DA9F-4B57-B49C-52133E09A090}" type="presOf" srcId="{C2B7ADF1-181E-4D6A-800C-99FF71069B47}" destId="{08CD2253-09EA-4C12-8528-55B3BCB19DB3}" srcOrd="0" destOrd="0" presId="urn:microsoft.com/office/officeart/2005/8/layout/hList3"/>
    <dgm:cxn modelId="{401D5CAB-8420-40F1-9A41-DC8005B96077}" srcId="{C2B7ADF1-181E-4D6A-800C-99FF71069B47}" destId="{F2246B3E-1535-4D7C-A996-548B14CAAF43}" srcOrd="2" destOrd="0" parTransId="{BDBC0E39-253E-4588-B8BD-B39C72053311}" sibTransId="{6442A19F-CB46-405D-9EAE-29C6BE1D2660}"/>
    <dgm:cxn modelId="{FF371FAF-26F9-40FC-97D2-B6AE4F775970}" type="presOf" srcId="{A4FACE43-2F1A-416E-B7DA-9294445FA34C}" destId="{6A852597-3859-48E3-B907-AB6AA48B6BED}" srcOrd="0" destOrd="0" presId="urn:microsoft.com/office/officeart/2005/8/layout/hList3"/>
    <dgm:cxn modelId="{1AB2A4B5-F652-4961-BC34-8A6770719F04}" type="presOf" srcId="{D478C1E0-F298-426A-B0DB-16FE7CB572BB}" destId="{4B3588BB-1094-460F-8AA5-5EA01EFB47EF}" srcOrd="0" destOrd="0" presId="urn:microsoft.com/office/officeart/2005/8/layout/hList3"/>
    <dgm:cxn modelId="{4DEB3AD0-2778-4112-BFCA-18E02FA8FC7F}" type="presOf" srcId="{28715CF9-D64C-407E-9393-40EB778B8741}" destId="{7682D3FD-057F-400E-9E40-D2E67019BB46}" srcOrd="0" destOrd="0" presId="urn:microsoft.com/office/officeart/2005/8/layout/hList3"/>
    <dgm:cxn modelId="{9FCB6488-B491-478F-889C-F81960A1C34A}" type="presParOf" srcId="{7682D3FD-057F-400E-9E40-D2E67019BB46}" destId="{08CD2253-09EA-4C12-8528-55B3BCB19DB3}" srcOrd="0" destOrd="0" presId="urn:microsoft.com/office/officeart/2005/8/layout/hList3"/>
    <dgm:cxn modelId="{F0C62DCC-89E7-4719-92AC-3BA3EFAE8CF8}" type="presParOf" srcId="{7682D3FD-057F-400E-9E40-D2E67019BB46}" destId="{BF6DAB23-8DAB-4ABE-9734-7FACEC748DF4}" srcOrd="1" destOrd="0" presId="urn:microsoft.com/office/officeart/2005/8/layout/hList3"/>
    <dgm:cxn modelId="{73445B10-324F-42B3-B5A2-9D42FA222422}" type="presParOf" srcId="{BF6DAB23-8DAB-4ABE-9734-7FACEC748DF4}" destId="{4B3588BB-1094-460F-8AA5-5EA01EFB47EF}" srcOrd="0" destOrd="0" presId="urn:microsoft.com/office/officeart/2005/8/layout/hList3"/>
    <dgm:cxn modelId="{33560B6C-D892-4D53-83F3-034D9FF7774D}" type="presParOf" srcId="{BF6DAB23-8DAB-4ABE-9734-7FACEC748DF4}" destId="{6A852597-3859-48E3-B907-AB6AA48B6BED}" srcOrd="1" destOrd="0" presId="urn:microsoft.com/office/officeart/2005/8/layout/hList3"/>
    <dgm:cxn modelId="{FDA837B4-0668-4B15-90B1-2B56634C1E7F}" type="presParOf" srcId="{BF6DAB23-8DAB-4ABE-9734-7FACEC748DF4}" destId="{13D82707-8DDB-4104-BBB4-A01E4DBA2C2C}" srcOrd="2" destOrd="0" presId="urn:microsoft.com/office/officeart/2005/8/layout/hList3"/>
    <dgm:cxn modelId="{EF22A7EF-89EB-4DD6-955A-A1ACDFDBD9AC}" type="presParOf" srcId="{7682D3FD-057F-400E-9E40-D2E67019BB46}" destId="{C2BD4E13-F176-4D5A-A505-2A3B95D2430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63F02-238A-4A8A-8F6A-EB565680C2CB}">
      <dsp:nvSpPr>
        <dsp:cNvPr id="0" name=""/>
        <dsp:cNvSpPr/>
      </dsp:nvSpPr>
      <dsp:spPr>
        <a:xfrm rot="10800000">
          <a:off x="1478930" y="626"/>
          <a:ext cx="4513882" cy="136789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3206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100" kern="1200" dirty="0"/>
            <a:t>Master à finalité didactique</a:t>
          </a:r>
          <a:endParaRPr lang="fr-FR" sz="2100" kern="1200" dirty="0"/>
        </a:p>
      </dsp:txBody>
      <dsp:txXfrm rot="10800000">
        <a:off x="1820905" y="626"/>
        <a:ext cx="4171907" cy="1367899"/>
      </dsp:txXfrm>
    </dsp:sp>
    <dsp:sp modelId="{F159E37D-42C0-423A-AB2D-8D5DECE5364C}">
      <dsp:nvSpPr>
        <dsp:cNvPr id="0" name=""/>
        <dsp:cNvSpPr/>
      </dsp:nvSpPr>
      <dsp:spPr>
        <a:xfrm>
          <a:off x="794980" y="626"/>
          <a:ext cx="1367899" cy="136789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92F9E9F-747B-4EA0-94A4-62A27B7FDC59}">
      <dsp:nvSpPr>
        <dsp:cNvPr id="0" name=""/>
        <dsp:cNvSpPr/>
      </dsp:nvSpPr>
      <dsp:spPr>
        <a:xfrm rot="10800000">
          <a:off x="1478930" y="1776853"/>
          <a:ext cx="4513882" cy="136789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3206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100" kern="1200" dirty="0"/>
            <a:t>À la suite d’un Master 60 ou 120 à finalité spécialisée ou approfondie</a:t>
          </a:r>
          <a:endParaRPr lang="fr-FR" sz="2100" kern="1200" dirty="0"/>
        </a:p>
      </dsp:txBody>
      <dsp:txXfrm rot="10800000">
        <a:off x="1820905" y="1776853"/>
        <a:ext cx="4171907" cy="1367899"/>
      </dsp:txXfrm>
    </dsp:sp>
    <dsp:sp modelId="{4DE1162B-3571-4BD0-9F81-2145E08DFC70}">
      <dsp:nvSpPr>
        <dsp:cNvPr id="0" name=""/>
        <dsp:cNvSpPr/>
      </dsp:nvSpPr>
      <dsp:spPr>
        <a:xfrm>
          <a:off x="794980" y="1776853"/>
          <a:ext cx="1367899" cy="136789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651E4CE-1423-4CF8-A9C7-058849CCE5F7}">
      <dsp:nvSpPr>
        <dsp:cNvPr id="0" name=""/>
        <dsp:cNvSpPr/>
      </dsp:nvSpPr>
      <dsp:spPr>
        <a:xfrm rot="10800000">
          <a:off x="1478930" y="3553707"/>
          <a:ext cx="4513882" cy="136789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3206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100" kern="1200" dirty="0"/>
            <a:t>Pour ceux et celles qui ont validé 90 crédits au moins d’un Master 120 crédits à finalité spécialisée ou approfondie</a:t>
          </a:r>
          <a:endParaRPr lang="fr-FR" sz="2100" kern="1200" dirty="0"/>
        </a:p>
      </dsp:txBody>
      <dsp:txXfrm rot="10800000">
        <a:off x="1820905" y="3553707"/>
        <a:ext cx="4171907" cy="1367899"/>
      </dsp:txXfrm>
    </dsp:sp>
    <dsp:sp modelId="{B33BAD50-0922-445F-B5AF-036C9366231D}">
      <dsp:nvSpPr>
        <dsp:cNvPr id="0" name=""/>
        <dsp:cNvSpPr/>
      </dsp:nvSpPr>
      <dsp:spPr>
        <a:xfrm>
          <a:off x="794980" y="3553081"/>
          <a:ext cx="1367899" cy="136789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16992-7514-406E-9E1B-9BD685B44824}">
      <dsp:nvSpPr>
        <dsp:cNvPr id="0" name=""/>
        <dsp:cNvSpPr/>
      </dsp:nvSpPr>
      <dsp:spPr>
        <a:xfrm>
          <a:off x="608417" y="1881"/>
          <a:ext cx="2493676" cy="12468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400" kern="1200" dirty="0"/>
            <a:t>13 crédits communs à toutes les disciplines</a:t>
          </a:r>
          <a:endParaRPr lang="fr-FR" sz="2400" kern="1200" dirty="0"/>
        </a:p>
      </dsp:txBody>
      <dsp:txXfrm>
        <a:off x="644936" y="38400"/>
        <a:ext cx="2420638" cy="1173800"/>
      </dsp:txXfrm>
    </dsp:sp>
    <dsp:sp modelId="{9680136B-F1B1-4AB8-8BBF-D59B9BD9F116}">
      <dsp:nvSpPr>
        <dsp:cNvPr id="0" name=""/>
        <dsp:cNvSpPr/>
      </dsp:nvSpPr>
      <dsp:spPr>
        <a:xfrm>
          <a:off x="857784" y="1248719"/>
          <a:ext cx="249367" cy="935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5128"/>
              </a:lnTo>
              <a:lnTo>
                <a:pt x="249367" y="9351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4457E2-B5B2-4BD4-9CCA-0680059B4F98}">
      <dsp:nvSpPr>
        <dsp:cNvPr id="0" name=""/>
        <dsp:cNvSpPr/>
      </dsp:nvSpPr>
      <dsp:spPr>
        <a:xfrm>
          <a:off x="1107152" y="1560428"/>
          <a:ext cx="1994941" cy="12468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700" kern="1200" dirty="0"/>
            <a:t>Sigles LAGRE</a:t>
          </a:r>
          <a:endParaRPr lang="fr-FR" sz="2700" kern="1200" dirty="0"/>
        </a:p>
      </dsp:txBody>
      <dsp:txXfrm>
        <a:off x="1143671" y="1596947"/>
        <a:ext cx="1921903" cy="1173800"/>
      </dsp:txXfrm>
    </dsp:sp>
    <dsp:sp modelId="{33E17261-0FE3-4198-B38B-F47BFD800AB6}">
      <dsp:nvSpPr>
        <dsp:cNvPr id="0" name=""/>
        <dsp:cNvSpPr/>
      </dsp:nvSpPr>
      <dsp:spPr>
        <a:xfrm>
          <a:off x="857784" y="1248719"/>
          <a:ext cx="249367" cy="24936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3676"/>
              </a:lnTo>
              <a:lnTo>
                <a:pt x="249367" y="24936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45EBE5-A333-4686-9D49-AAB1DE1A18BA}">
      <dsp:nvSpPr>
        <dsp:cNvPr id="0" name=""/>
        <dsp:cNvSpPr/>
      </dsp:nvSpPr>
      <dsp:spPr>
        <a:xfrm>
          <a:off x="1107152" y="3118976"/>
          <a:ext cx="1988836" cy="12468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600" kern="1200" dirty="0"/>
            <a:t>- Cours magistraux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600" kern="1200" dirty="0"/>
            <a:t>- Séminaires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600" kern="1200" dirty="0"/>
            <a:t>- Stage d’observation de l’institution</a:t>
          </a:r>
          <a:endParaRPr lang="fr-FR" sz="1600" kern="1200" dirty="0"/>
        </a:p>
      </dsp:txBody>
      <dsp:txXfrm>
        <a:off x="1143671" y="3155495"/>
        <a:ext cx="1915798" cy="1173800"/>
      </dsp:txXfrm>
    </dsp:sp>
    <dsp:sp modelId="{16070940-BD24-4016-8DF6-1A37468D627C}">
      <dsp:nvSpPr>
        <dsp:cNvPr id="0" name=""/>
        <dsp:cNvSpPr/>
      </dsp:nvSpPr>
      <dsp:spPr>
        <a:xfrm>
          <a:off x="3725512" y="1881"/>
          <a:ext cx="2493676" cy="1246838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400" kern="1200" dirty="0"/>
            <a:t>17 crédits propres à chaque discipline</a:t>
          </a:r>
          <a:endParaRPr lang="fr-FR" sz="2400" kern="1200" dirty="0"/>
        </a:p>
      </dsp:txBody>
      <dsp:txXfrm>
        <a:off x="3762031" y="38400"/>
        <a:ext cx="2420638" cy="1173800"/>
      </dsp:txXfrm>
    </dsp:sp>
    <dsp:sp modelId="{0561A2E0-F056-4A22-ABBE-AD65060F4BA7}">
      <dsp:nvSpPr>
        <dsp:cNvPr id="0" name=""/>
        <dsp:cNvSpPr/>
      </dsp:nvSpPr>
      <dsp:spPr>
        <a:xfrm>
          <a:off x="3974880" y="1248719"/>
          <a:ext cx="249367" cy="935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5128"/>
              </a:lnTo>
              <a:lnTo>
                <a:pt x="249367" y="9351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F9F3C-3F9D-42B6-9BAD-952B01334E8D}">
      <dsp:nvSpPr>
        <dsp:cNvPr id="0" name=""/>
        <dsp:cNvSpPr/>
      </dsp:nvSpPr>
      <dsp:spPr>
        <a:xfrm>
          <a:off x="4224247" y="1560428"/>
          <a:ext cx="1994941" cy="12468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700" kern="1200" dirty="0"/>
            <a:t>Sigles disciplinaires</a:t>
          </a:r>
          <a:endParaRPr lang="fr-FR" sz="2700" kern="1200" dirty="0"/>
        </a:p>
      </dsp:txBody>
      <dsp:txXfrm>
        <a:off x="4260766" y="1596947"/>
        <a:ext cx="1921903" cy="11738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1371CE-6B95-4DD0-8637-EFF57EB36D12}">
      <dsp:nvSpPr>
        <dsp:cNvPr id="0" name=""/>
        <dsp:cNvSpPr/>
      </dsp:nvSpPr>
      <dsp:spPr>
        <a:xfrm>
          <a:off x="1173353" y="2388693"/>
          <a:ext cx="1323625" cy="1980235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500" kern="1200" dirty="0">
              <a:solidFill>
                <a:schemeClr val="tx2"/>
              </a:solidFill>
            </a:rPr>
            <a:t>13 crédits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500" kern="1200" dirty="0">
              <a:solidFill>
                <a:schemeClr val="tx2"/>
              </a:solidFill>
            </a:rPr>
            <a:t>du tronc commun</a:t>
          </a:r>
          <a:endParaRPr lang="fr-FR" sz="2500" kern="1200" dirty="0">
            <a:solidFill>
              <a:schemeClr val="tx2"/>
            </a:solidFill>
          </a:endParaRPr>
        </a:p>
      </dsp:txBody>
      <dsp:txXfrm>
        <a:off x="1212121" y="2427461"/>
        <a:ext cx="1246089" cy="1902699"/>
      </dsp:txXfrm>
    </dsp:sp>
    <dsp:sp modelId="{019BD6C7-A1BC-4081-99D2-0F0295333187}">
      <dsp:nvSpPr>
        <dsp:cNvPr id="0" name=""/>
        <dsp:cNvSpPr/>
      </dsp:nvSpPr>
      <dsp:spPr>
        <a:xfrm rot="17132988">
          <a:off x="1774203" y="2417523"/>
          <a:ext cx="197500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975000" y="9932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>
        <a:off x="2712328" y="2378081"/>
        <a:ext cx="98750" cy="98750"/>
      </dsp:txXfrm>
    </dsp:sp>
    <dsp:sp modelId="{173F9BD0-1C5C-49F7-901E-8567350CBED6}">
      <dsp:nvSpPr>
        <dsp:cNvPr id="0" name=""/>
        <dsp:cNvSpPr/>
      </dsp:nvSpPr>
      <dsp:spPr>
        <a:xfrm>
          <a:off x="3026428" y="1145194"/>
          <a:ext cx="1323625" cy="661812"/>
        </a:xfrm>
        <a:prstGeom prst="roundRect">
          <a:avLst>
            <a:gd name="adj" fmla="val 10000"/>
          </a:avLst>
        </a:prstGeom>
        <a:solidFill>
          <a:schemeClr val="lt1"/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dirty="0"/>
            <a:t>Activités au programme</a:t>
          </a:r>
          <a:endParaRPr lang="fr-FR" sz="1600" kern="1200" dirty="0"/>
        </a:p>
      </dsp:txBody>
      <dsp:txXfrm>
        <a:off x="3045812" y="1164578"/>
        <a:ext cx="1284857" cy="623044"/>
      </dsp:txXfrm>
    </dsp:sp>
    <dsp:sp modelId="{BBC07A41-A996-446F-BCD4-F96863748D16}">
      <dsp:nvSpPr>
        <dsp:cNvPr id="0" name=""/>
        <dsp:cNvSpPr/>
      </dsp:nvSpPr>
      <dsp:spPr>
        <a:xfrm rot="17692822">
          <a:off x="3985566" y="895354"/>
          <a:ext cx="1258423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258423" y="9932"/>
              </a:lnTo>
            </a:path>
          </a:pathLst>
        </a:custGeom>
        <a:noFill/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4583317" y="873826"/>
        <a:ext cx="62921" cy="62921"/>
      </dsp:txXfrm>
    </dsp:sp>
    <dsp:sp modelId="{A0FC9AA4-0237-4D7A-8B72-D5D69E329AFC}">
      <dsp:nvSpPr>
        <dsp:cNvPr id="0" name=""/>
        <dsp:cNvSpPr/>
      </dsp:nvSpPr>
      <dsp:spPr>
        <a:xfrm>
          <a:off x="4879503" y="3567"/>
          <a:ext cx="1673022" cy="661812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500" b="1" kern="1200" dirty="0"/>
            <a:t>LAGRE2020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500" kern="1200" dirty="0"/>
            <a:t>Cours  + séminaire</a:t>
          </a:r>
          <a:endParaRPr lang="fr-FR" sz="1500" kern="1200" dirty="0"/>
        </a:p>
      </dsp:txBody>
      <dsp:txXfrm>
        <a:off x="4898887" y="22951"/>
        <a:ext cx="1634254" cy="623044"/>
      </dsp:txXfrm>
    </dsp:sp>
    <dsp:sp modelId="{ACCF32D0-CDEF-411B-BA7C-5122658A7BC7}">
      <dsp:nvSpPr>
        <dsp:cNvPr id="0" name=""/>
        <dsp:cNvSpPr/>
      </dsp:nvSpPr>
      <dsp:spPr>
        <a:xfrm rot="19457599">
          <a:off x="4288768" y="1275896"/>
          <a:ext cx="652019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52019" y="9932"/>
              </a:lnTo>
            </a:path>
          </a:pathLst>
        </a:custGeom>
        <a:noFill/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4598477" y="1269529"/>
        <a:ext cx="32600" cy="32600"/>
      </dsp:txXfrm>
    </dsp:sp>
    <dsp:sp modelId="{7CED25E0-8CDB-4F89-AEEA-9537345E7CB9}">
      <dsp:nvSpPr>
        <dsp:cNvPr id="0" name=""/>
        <dsp:cNvSpPr/>
      </dsp:nvSpPr>
      <dsp:spPr>
        <a:xfrm>
          <a:off x="4879503" y="764652"/>
          <a:ext cx="1619825" cy="661812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LAGRE2120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5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Cours + séminaire</a:t>
          </a:r>
          <a:br>
            <a:rPr lang="fr-BE" sz="15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fr-BE" sz="15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&amp; stage</a:t>
          </a:r>
        </a:p>
      </dsp:txBody>
      <dsp:txXfrm>
        <a:off x="4898887" y="784036"/>
        <a:ext cx="1581057" cy="623044"/>
      </dsp:txXfrm>
    </dsp:sp>
    <dsp:sp modelId="{EA54A945-E582-411A-A0F7-2BEC72E4AEA5}">
      <dsp:nvSpPr>
        <dsp:cNvPr id="0" name=""/>
        <dsp:cNvSpPr/>
      </dsp:nvSpPr>
      <dsp:spPr>
        <a:xfrm rot="2082095">
          <a:off x="4291628" y="1653162"/>
          <a:ext cx="656927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56927" y="9932"/>
              </a:lnTo>
            </a:path>
          </a:pathLst>
        </a:custGeom>
        <a:noFill/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4603669" y="1646672"/>
        <a:ext cx="32846" cy="32846"/>
      </dsp:txXfrm>
    </dsp:sp>
    <dsp:sp modelId="{4179EA4B-CA51-4869-BC5B-342F9D7D2548}">
      <dsp:nvSpPr>
        <dsp:cNvPr id="0" name=""/>
        <dsp:cNvSpPr/>
      </dsp:nvSpPr>
      <dsp:spPr>
        <a:xfrm>
          <a:off x="4890132" y="1519184"/>
          <a:ext cx="1634518" cy="661812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LAGRE2220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5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Cours + séminaire</a:t>
          </a:r>
        </a:p>
      </dsp:txBody>
      <dsp:txXfrm>
        <a:off x="4909516" y="1538568"/>
        <a:ext cx="1595750" cy="623044"/>
      </dsp:txXfrm>
    </dsp:sp>
    <dsp:sp modelId="{F3B70C87-DBD9-468E-8B2B-4925B0E6F748}">
      <dsp:nvSpPr>
        <dsp:cNvPr id="0" name=""/>
        <dsp:cNvSpPr/>
      </dsp:nvSpPr>
      <dsp:spPr>
        <a:xfrm rot="3907178">
          <a:off x="3985566" y="2036981"/>
          <a:ext cx="1258423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258423" y="9932"/>
              </a:lnTo>
            </a:path>
          </a:pathLst>
        </a:custGeom>
        <a:noFill/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4583317" y="2015453"/>
        <a:ext cx="62921" cy="62921"/>
      </dsp:txXfrm>
    </dsp:sp>
    <dsp:sp modelId="{E5C92CD6-8051-4F6B-84CF-5C63328218F0}">
      <dsp:nvSpPr>
        <dsp:cNvPr id="0" name=""/>
        <dsp:cNvSpPr/>
      </dsp:nvSpPr>
      <dsp:spPr>
        <a:xfrm>
          <a:off x="4879503" y="2286821"/>
          <a:ext cx="1673022" cy="661812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LAGRE2400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5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Cours</a:t>
          </a:r>
        </a:p>
      </dsp:txBody>
      <dsp:txXfrm>
        <a:off x="4898887" y="2306205"/>
        <a:ext cx="1634254" cy="623044"/>
      </dsp:txXfrm>
    </dsp:sp>
    <dsp:sp modelId="{57412A81-5872-41B5-B2A9-5EDFAD24B381}">
      <dsp:nvSpPr>
        <dsp:cNvPr id="0" name=""/>
        <dsp:cNvSpPr/>
      </dsp:nvSpPr>
      <dsp:spPr>
        <a:xfrm rot="2142401">
          <a:off x="2435693" y="3559149"/>
          <a:ext cx="652019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52019" y="9932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2745402" y="3552782"/>
        <a:ext cx="32600" cy="32600"/>
      </dsp:txXfrm>
    </dsp:sp>
    <dsp:sp modelId="{AE7F16DD-FDD0-4264-831B-4151C00751BA}">
      <dsp:nvSpPr>
        <dsp:cNvPr id="0" name=""/>
        <dsp:cNvSpPr/>
      </dsp:nvSpPr>
      <dsp:spPr>
        <a:xfrm>
          <a:off x="3026428" y="3428447"/>
          <a:ext cx="1323625" cy="661812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300" kern="1200" dirty="0"/>
            <a:t>Activités obligatoires ou non selon son programme</a:t>
          </a:r>
          <a:endParaRPr lang="fr-FR" sz="1300" kern="1200" dirty="0"/>
        </a:p>
      </dsp:txBody>
      <dsp:txXfrm>
        <a:off x="3045812" y="3447831"/>
        <a:ext cx="1284857" cy="623044"/>
      </dsp:txXfrm>
    </dsp:sp>
    <dsp:sp modelId="{AE2C23B8-178A-470B-AC7A-CE0B1A684F25}">
      <dsp:nvSpPr>
        <dsp:cNvPr id="0" name=""/>
        <dsp:cNvSpPr/>
      </dsp:nvSpPr>
      <dsp:spPr>
        <a:xfrm rot="19457599">
          <a:off x="4288768" y="3559149"/>
          <a:ext cx="652019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52019" y="9932"/>
              </a:lnTo>
            </a:path>
          </a:pathLst>
        </a:custGeom>
        <a:noFill/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4598477" y="3552782"/>
        <a:ext cx="32600" cy="32600"/>
      </dsp:txXfrm>
    </dsp:sp>
    <dsp:sp modelId="{D67DCAFE-0537-4F13-9FFB-3F5A04C36D8B}">
      <dsp:nvSpPr>
        <dsp:cNvPr id="0" name=""/>
        <dsp:cNvSpPr/>
      </dsp:nvSpPr>
      <dsp:spPr>
        <a:xfrm>
          <a:off x="4879503" y="3047905"/>
          <a:ext cx="1323625" cy="661812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LAGRE2221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Cours</a:t>
          </a:r>
        </a:p>
      </dsp:txBody>
      <dsp:txXfrm>
        <a:off x="4898887" y="3067289"/>
        <a:ext cx="1284857" cy="623044"/>
      </dsp:txXfrm>
    </dsp:sp>
    <dsp:sp modelId="{BC3A7EC0-7237-4FD2-8327-662017629E7A}">
      <dsp:nvSpPr>
        <dsp:cNvPr id="0" name=""/>
        <dsp:cNvSpPr/>
      </dsp:nvSpPr>
      <dsp:spPr>
        <a:xfrm rot="2167711">
          <a:off x="4287025" y="3942663"/>
          <a:ext cx="65550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55506" y="9932"/>
              </a:lnTo>
            </a:path>
          </a:pathLst>
        </a:custGeom>
        <a:noFill/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4598390" y="3936208"/>
        <a:ext cx="32775" cy="32775"/>
      </dsp:txXfrm>
    </dsp:sp>
    <dsp:sp modelId="{97E27FB4-1EB6-42F3-927C-2C9C4F20B89D}">
      <dsp:nvSpPr>
        <dsp:cNvPr id="0" name=""/>
        <dsp:cNvSpPr/>
      </dsp:nvSpPr>
      <dsp:spPr>
        <a:xfrm>
          <a:off x="4879503" y="3814932"/>
          <a:ext cx="1323625" cy="661812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LAGRE2310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Cours</a:t>
          </a:r>
        </a:p>
      </dsp:txBody>
      <dsp:txXfrm>
        <a:off x="4898887" y="3834316"/>
        <a:ext cx="1284857" cy="623044"/>
      </dsp:txXfrm>
    </dsp:sp>
    <dsp:sp modelId="{05B58836-001D-4B55-98BA-3E10AAA5CB95}">
      <dsp:nvSpPr>
        <dsp:cNvPr id="0" name=""/>
        <dsp:cNvSpPr/>
      </dsp:nvSpPr>
      <dsp:spPr>
        <a:xfrm rot="4467012">
          <a:off x="1774203" y="4320234"/>
          <a:ext cx="197500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975000" y="9932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>
        <a:off x="2712328" y="4280792"/>
        <a:ext cx="98750" cy="98750"/>
      </dsp:txXfrm>
    </dsp:sp>
    <dsp:sp modelId="{52F26FE3-0E63-440B-ABCC-600614176470}">
      <dsp:nvSpPr>
        <dsp:cNvPr id="0" name=""/>
        <dsp:cNvSpPr/>
      </dsp:nvSpPr>
      <dsp:spPr>
        <a:xfrm>
          <a:off x="3026428" y="4950616"/>
          <a:ext cx="1323625" cy="661812"/>
        </a:xfrm>
        <a:prstGeom prst="roundRect">
          <a:avLst>
            <a:gd name="adj" fmla="val 10000"/>
          </a:avLst>
        </a:prstGeom>
        <a:solidFill>
          <a:schemeClr val="lt1"/>
        </a:solidFill>
        <a:ln w="28575" cap="flat" cmpd="sng" algn="ctr">
          <a:solidFill>
            <a:schemeClr val="accent6"/>
          </a:solidFill>
          <a:prstDash val="sysDash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dirty="0"/>
            <a:t>Activités optionnelles</a:t>
          </a:r>
          <a:endParaRPr lang="fr-FR" sz="1600" kern="1200" dirty="0"/>
        </a:p>
      </dsp:txBody>
      <dsp:txXfrm>
        <a:off x="3045812" y="4970000"/>
        <a:ext cx="1284857" cy="623044"/>
      </dsp:txXfrm>
    </dsp:sp>
    <dsp:sp modelId="{44651C0E-D566-4B7F-9821-15F71E9EE150}">
      <dsp:nvSpPr>
        <dsp:cNvPr id="0" name=""/>
        <dsp:cNvSpPr/>
      </dsp:nvSpPr>
      <dsp:spPr>
        <a:xfrm rot="19528770">
          <a:off x="4294616" y="5093165"/>
          <a:ext cx="62969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29695" y="9932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4593721" y="5087355"/>
        <a:ext cx="31484" cy="31484"/>
      </dsp:txXfrm>
    </dsp:sp>
    <dsp:sp modelId="{7EC9656A-1DFE-413A-AE6A-31D10E06C4E2}">
      <dsp:nvSpPr>
        <dsp:cNvPr id="0" name=""/>
        <dsp:cNvSpPr/>
      </dsp:nvSpPr>
      <dsp:spPr>
        <a:xfrm>
          <a:off x="4868874" y="4593767"/>
          <a:ext cx="1323625" cy="661812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dirty="0">
              <a:solidFill>
                <a:schemeClr val="tx2"/>
              </a:solidFill>
            </a:rPr>
            <a:t>Atelier « Voix »</a:t>
          </a:r>
          <a:endParaRPr lang="fr-FR" sz="1600" kern="1200" dirty="0">
            <a:solidFill>
              <a:schemeClr val="tx2"/>
            </a:solidFill>
          </a:endParaRPr>
        </a:p>
      </dsp:txBody>
      <dsp:txXfrm>
        <a:off x="4888258" y="4613151"/>
        <a:ext cx="1284857" cy="623044"/>
      </dsp:txXfrm>
    </dsp:sp>
    <dsp:sp modelId="{1C397D99-2EE9-4BB3-89C4-A0694CD4C415}">
      <dsp:nvSpPr>
        <dsp:cNvPr id="0" name=""/>
        <dsp:cNvSpPr/>
      </dsp:nvSpPr>
      <dsp:spPr>
        <a:xfrm rot="2142401">
          <a:off x="4288768" y="5461860"/>
          <a:ext cx="652019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52019" y="9932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4598477" y="5455493"/>
        <a:ext cx="32600" cy="32600"/>
      </dsp:txXfrm>
    </dsp:sp>
    <dsp:sp modelId="{73CCB5FF-8794-4424-8A3C-C54E133B281F}">
      <dsp:nvSpPr>
        <dsp:cNvPr id="0" name=""/>
        <dsp:cNvSpPr/>
      </dsp:nvSpPr>
      <dsp:spPr>
        <a:xfrm>
          <a:off x="4879503" y="5331158"/>
          <a:ext cx="1323625" cy="661812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dirty="0">
              <a:solidFill>
                <a:schemeClr val="tx2"/>
              </a:solidFill>
            </a:rPr>
            <a:t>Atelier « Gestes »</a:t>
          </a:r>
          <a:endParaRPr lang="fr-FR" sz="1600" kern="1200" dirty="0">
            <a:solidFill>
              <a:schemeClr val="tx2"/>
            </a:solidFill>
          </a:endParaRPr>
        </a:p>
      </dsp:txBody>
      <dsp:txXfrm>
        <a:off x="4898887" y="5350542"/>
        <a:ext cx="1284857" cy="6230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CD2253-09EA-4C12-8528-55B3BCB19DB3}">
      <dsp:nvSpPr>
        <dsp:cNvPr id="0" name=""/>
        <dsp:cNvSpPr/>
      </dsp:nvSpPr>
      <dsp:spPr>
        <a:xfrm>
          <a:off x="0" y="0"/>
          <a:ext cx="6096000" cy="121920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4200" kern="1200" dirty="0">
              <a:latin typeface="Monserrat"/>
            </a:rPr>
            <a:t>Moodle « tronc commun »</a:t>
          </a:r>
          <a:endParaRPr lang="fr-FR" sz="4200" kern="1200" dirty="0">
            <a:latin typeface="Monserrat"/>
          </a:endParaRPr>
        </a:p>
      </dsp:txBody>
      <dsp:txXfrm>
        <a:off x="0" y="0"/>
        <a:ext cx="6096000" cy="1219200"/>
      </dsp:txXfrm>
    </dsp:sp>
    <dsp:sp modelId="{4B3588BB-1094-460F-8AA5-5EA01EFB47EF}">
      <dsp:nvSpPr>
        <dsp:cNvPr id="0" name=""/>
        <dsp:cNvSpPr/>
      </dsp:nvSpPr>
      <dsp:spPr>
        <a:xfrm>
          <a:off x="2976" y="1219200"/>
          <a:ext cx="2030015" cy="256032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3000" kern="1200" dirty="0">
              <a:latin typeface="Monserrat"/>
            </a:rPr>
            <a:t>Horaires</a:t>
          </a:r>
          <a:endParaRPr lang="fr-FR" sz="3000" kern="1200" dirty="0">
            <a:latin typeface="Monserrat"/>
          </a:endParaRPr>
        </a:p>
      </dsp:txBody>
      <dsp:txXfrm>
        <a:off x="2976" y="1219200"/>
        <a:ext cx="2030015" cy="2560320"/>
      </dsp:txXfrm>
    </dsp:sp>
    <dsp:sp modelId="{6A852597-3859-48E3-B907-AB6AA48B6BED}">
      <dsp:nvSpPr>
        <dsp:cNvPr id="0" name=""/>
        <dsp:cNvSpPr/>
      </dsp:nvSpPr>
      <dsp:spPr>
        <a:xfrm>
          <a:off x="2032992" y="1219200"/>
          <a:ext cx="2030015" cy="2560320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3000" kern="1200" dirty="0">
              <a:latin typeface="Monserrat"/>
            </a:rPr>
            <a:t>Infos pratiques</a:t>
          </a:r>
          <a:br>
            <a:rPr lang="fr-BE" sz="3000" kern="1200" dirty="0">
              <a:latin typeface="Monserrat"/>
            </a:rPr>
          </a:br>
          <a:r>
            <a:rPr lang="fr-BE" sz="3000" kern="1200" dirty="0">
              <a:latin typeface="Monserrat"/>
            </a:rPr>
            <a:t>(cours &amp; séminaires)</a:t>
          </a:r>
          <a:endParaRPr lang="fr-FR" sz="3000" kern="1200" dirty="0">
            <a:latin typeface="Monserrat"/>
          </a:endParaRPr>
        </a:p>
      </dsp:txBody>
      <dsp:txXfrm>
        <a:off x="2032992" y="1219200"/>
        <a:ext cx="2030015" cy="2560320"/>
      </dsp:txXfrm>
    </dsp:sp>
    <dsp:sp modelId="{13D82707-8DDB-4104-BBB4-A01E4DBA2C2C}">
      <dsp:nvSpPr>
        <dsp:cNvPr id="0" name=""/>
        <dsp:cNvSpPr/>
      </dsp:nvSpPr>
      <dsp:spPr>
        <a:xfrm>
          <a:off x="4063007" y="1219200"/>
          <a:ext cx="2030015" cy="256032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3000" kern="1200" dirty="0">
              <a:latin typeface="Monserrat"/>
            </a:rPr>
            <a:t>Idées lectures</a:t>
          </a:r>
          <a:br>
            <a:rPr lang="fr-BE" sz="3000" kern="1200" dirty="0">
              <a:latin typeface="Monserrat"/>
            </a:rPr>
          </a:br>
          <a:r>
            <a:rPr lang="fr-BE" sz="3000" kern="1200" dirty="0">
              <a:latin typeface="Monserrat"/>
            </a:rPr>
            <a:t>Ressources</a:t>
          </a:r>
          <a:endParaRPr lang="fr-FR" sz="3000" kern="1200" dirty="0">
            <a:latin typeface="Monserrat"/>
          </a:endParaRPr>
        </a:p>
      </dsp:txBody>
      <dsp:txXfrm>
        <a:off x="4063007" y="1219200"/>
        <a:ext cx="2030015" cy="2560320"/>
      </dsp:txXfrm>
    </dsp:sp>
    <dsp:sp modelId="{C2BD4E13-F176-4D5A-A505-2A3B95D24302}">
      <dsp:nvSpPr>
        <dsp:cNvPr id="0" name=""/>
        <dsp:cNvSpPr/>
      </dsp:nvSpPr>
      <dsp:spPr>
        <a:xfrm>
          <a:off x="0" y="3779520"/>
          <a:ext cx="6096000" cy="28448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734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9"/>
          <p:cNvSpPr>
            <a:spLocks noGrp="1"/>
          </p:cNvSpPr>
          <p:nvPr>
            <p:ph type="body" sz="quarter" idx="10" hasCustomPrompt="1"/>
          </p:nvPr>
        </p:nvSpPr>
        <p:spPr>
          <a:xfrm>
            <a:off x="4273044" y="6234478"/>
            <a:ext cx="4248150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500" baseline="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Titre de la présentation</a:t>
            </a:r>
          </a:p>
        </p:txBody>
      </p:sp>
      <p:sp>
        <p:nvSpPr>
          <p:cNvPr id="10" name="Espace réservé du texte 21"/>
          <p:cNvSpPr>
            <a:spLocks noGrp="1"/>
          </p:cNvSpPr>
          <p:nvPr>
            <p:ph type="body" sz="quarter" idx="11" hasCustomPrompt="1"/>
          </p:nvPr>
        </p:nvSpPr>
        <p:spPr>
          <a:xfrm>
            <a:off x="8413504" y="6234987"/>
            <a:ext cx="540345" cy="431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n°</a:t>
            </a:r>
          </a:p>
        </p:txBody>
      </p:sp>
      <p:sp>
        <p:nvSpPr>
          <p:cNvPr id="5" name="Espace réservé du texte 7"/>
          <p:cNvSpPr>
            <a:spLocks noGrp="1"/>
          </p:cNvSpPr>
          <p:nvPr>
            <p:ph type="body" sz="quarter" idx="12" hasCustomPrompt="1"/>
          </p:nvPr>
        </p:nvSpPr>
        <p:spPr>
          <a:xfrm>
            <a:off x="971600" y="1699200"/>
            <a:ext cx="3600000" cy="4752000"/>
          </a:xfrm>
          <a:prstGeom prst="rect">
            <a:avLst/>
          </a:prstGeom>
        </p:spPr>
        <p:txBody>
          <a:bodyPr/>
          <a:lstStyle>
            <a:lvl1pPr marL="342900" indent="-342900">
              <a:buFont typeface="+mj-lt"/>
              <a:buAutoNum type="arabicPeriod"/>
              <a:defRPr sz="20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 err="1"/>
              <a:t>Temporerita</a:t>
            </a:r>
            <a:r>
              <a:rPr lang="fr-BE" dirty="0"/>
              <a:t> </a:t>
            </a:r>
            <a:r>
              <a:rPr lang="fr-BE" dirty="0" err="1"/>
              <a:t>venimpore</a:t>
            </a:r>
            <a:r>
              <a:rPr lang="fr-BE" dirty="0"/>
              <a:t> </a:t>
            </a:r>
            <a:r>
              <a:rPr lang="fr-BE" dirty="0" err="1"/>
              <a:t>sandandit</a:t>
            </a:r>
            <a:r>
              <a:rPr lang="fr-BE" dirty="0"/>
              <a:t> </a:t>
            </a:r>
            <a:r>
              <a:rPr lang="fr-BE" dirty="0" err="1"/>
              <a:t>abo</a:t>
            </a:r>
            <a:r>
              <a:rPr lang="fr-BE" dirty="0"/>
              <a:t>. </a:t>
            </a:r>
            <a:br>
              <a:rPr lang="fr-BE" dirty="0"/>
            </a:br>
            <a:r>
              <a:rPr lang="fr-BE" dirty="0" err="1"/>
              <a:t>Tiatusandunt</a:t>
            </a:r>
            <a:r>
              <a:rPr lang="fr-BE" dirty="0"/>
              <a:t> </a:t>
            </a:r>
            <a:r>
              <a:rPr lang="fr-BE" dirty="0" err="1"/>
              <a:t>illecta</a:t>
            </a:r>
            <a:br>
              <a:rPr lang="fr-BE" dirty="0"/>
            </a:br>
            <a:endParaRPr lang="fr-BE" dirty="0"/>
          </a:p>
          <a:p>
            <a:pPr lvl="0"/>
            <a:r>
              <a:rPr lang="fr-BE" dirty="0"/>
              <a:t>Ut que </a:t>
            </a:r>
            <a:r>
              <a:rPr lang="fr-BE" dirty="0" err="1"/>
              <a:t>verrovi</a:t>
            </a:r>
            <a:r>
              <a:rPr lang="fr-BE" dirty="0"/>
              <a:t> </a:t>
            </a:r>
            <a:r>
              <a:rPr lang="fr-BE" dirty="0" err="1"/>
              <a:t>debist</a:t>
            </a:r>
            <a:r>
              <a:rPr lang="fr-BE" dirty="0"/>
              <a:t> </a:t>
            </a:r>
            <a:r>
              <a:rPr lang="fr-BE" dirty="0" err="1"/>
              <a:t>hiliquae</a:t>
            </a:r>
            <a:r>
              <a:rPr lang="fr-BE" dirty="0"/>
              <a:t> </a:t>
            </a:r>
            <a:r>
              <a:rPr lang="fr-BE" dirty="0" err="1"/>
              <a:t>conet</a:t>
            </a:r>
            <a:r>
              <a:rPr lang="fr-BE" dirty="0"/>
              <a:t> </a:t>
            </a:r>
            <a:r>
              <a:rPr lang="fr-BE" dirty="0" err="1"/>
              <a:t>essequi</a:t>
            </a:r>
            <a:r>
              <a:rPr lang="fr-BE" dirty="0"/>
              <a:t> </a:t>
            </a:r>
            <a:r>
              <a:rPr lang="fr-BE" dirty="0" err="1"/>
              <a:t>illo</a:t>
            </a:r>
            <a:r>
              <a:rPr lang="fr-BE" dirty="0"/>
              <a:t> </a:t>
            </a:r>
            <a:r>
              <a:rPr lang="fr-BE" dirty="0" err="1"/>
              <a:t>dolestem</a:t>
            </a:r>
            <a:r>
              <a:rPr lang="fr-BE" dirty="0"/>
              <a:t> </a:t>
            </a:r>
            <a:r>
              <a:rPr lang="fr-BE" dirty="0" err="1"/>
              <a:t>Quos</a:t>
            </a:r>
            <a:r>
              <a:rPr lang="fr-BE" dirty="0"/>
              <a:t> </a:t>
            </a:r>
            <a:r>
              <a:rPr lang="fr-BE" dirty="0" err="1"/>
              <a:t>sam</a:t>
            </a:r>
            <a:r>
              <a:rPr lang="fr-BE" dirty="0"/>
              <a:t> </a:t>
            </a:r>
            <a:r>
              <a:rPr lang="fr-BE" dirty="0" err="1"/>
              <a:t>aut</a:t>
            </a:r>
            <a:r>
              <a:rPr lang="fr-BE" dirty="0"/>
              <a:t> </a:t>
            </a:r>
            <a:r>
              <a:rPr lang="fr-BE" dirty="0" err="1"/>
              <a:t>quidusam</a:t>
            </a:r>
            <a:r>
              <a:rPr lang="fr-BE" dirty="0"/>
              <a:t> </a:t>
            </a:r>
            <a:br>
              <a:rPr lang="fr-BE" dirty="0"/>
            </a:br>
            <a:endParaRPr lang="fr-BE" dirty="0"/>
          </a:p>
          <a:p>
            <a:pPr lvl="0"/>
            <a:r>
              <a:rPr lang="fr-BE" dirty="0" err="1"/>
              <a:t>Maionsequi</a:t>
            </a:r>
            <a:r>
              <a:rPr lang="fr-BE" dirty="0"/>
              <a:t> </a:t>
            </a:r>
            <a:r>
              <a:rPr lang="fr-BE" dirty="0" err="1"/>
              <a:t>aceptae</a:t>
            </a:r>
            <a:r>
              <a:rPr lang="fr-BE" dirty="0"/>
              <a:t> nus </a:t>
            </a:r>
            <a:r>
              <a:rPr lang="fr-BE" dirty="0" err="1"/>
              <a:t>autatincti</a:t>
            </a:r>
            <a:r>
              <a:rPr lang="fr-BE" dirty="0"/>
              <a:t> to </a:t>
            </a:r>
            <a:r>
              <a:rPr lang="fr-BE" dirty="0" err="1"/>
              <a:t>velestiurit</a:t>
            </a:r>
            <a:r>
              <a:rPr lang="fr-BE" dirty="0"/>
              <a:t> que </a:t>
            </a:r>
            <a:r>
              <a:rPr lang="fr-BE" dirty="0" err="1"/>
              <a:t>eiunt</a:t>
            </a:r>
            <a:r>
              <a:rPr lang="fr-BE" dirty="0"/>
              <a:t> </a:t>
            </a:r>
            <a:r>
              <a:rPr lang="fr-BE" dirty="0" err="1"/>
              <a:t>vellabo</a:t>
            </a:r>
            <a:r>
              <a:rPr lang="fr-BE" dirty="0"/>
              <a:t>. </a:t>
            </a:r>
            <a:br>
              <a:rPr lang="fr-BE" dirty="0"/>
            </a:br>
            <a:r>
              <a:rPr lang="fr-BE" dirty="0" err="1"/>
              <a:t>Tiatusandunt</a:t>
            </a:r>
            <a:r>
              <a:rPr lang="fr-BE" dirty="0"/>
              <a:t> </a:t>
            </a:r>
            <a:r>
              <a:rPr lang="fr-BE" dirty="0" err="1"/>
              <a:t>illecta</a:t>
            </a:r>
            <a:endParaRPr lang="fr-BE" dirty="0"/>
          </a:p>
          <a:p>
            <a:pPr lvl="0"/>
            <a:endParaRPr lang="fr-BE" dirty="0"/>
          </a:p>
        </p:txBody>
      </p:sp>
      <p:sp>
        <p:nvSpPr>
          <p:cNvPr id="6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00" y="1699200"/>
            <a:ext cx="3600000" cy="4752000"/>
          </a:xfrm>
          <a:prstGeom prst="rect">
            <a:avLst/>
          </a:prstGeom>
        </p:spPr>
        <p:txBody>
          <a:bodyPr/>
          <a:lstStyle>
            <a:lvl1pPr marL="342900" indent="-342900">
              <a:buFont typeface="+mj-lt"/>
              <a:buAutoNum type="arabicPeriod" startAt="4"/>
              <a:defRPr sz="20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 err="1"/>
              <a:t>Temporerita</a:t>
            </a:r>
            <a:r>
              <a:rPr lang="fr-BE" dirty="0"/>
              <a:t> </a:t>
            </a:r>
            <a:r>
              <a:rPr lang="fr-BE" dirty="0" err="1"/>
              <a:t>venimpore</a:t>
            </a:r>
            <a:r>
              <a:rPr lang="fr-BE" dirty="0"/>
              <a:t> </a:t>
            </a:r>
            <a:r>
              <a:rPr lang="fr-BE" dirty="0" err="1"/>
              <a:t>sandandit</a:t>
            </a:r>
            <a:r>
              <a:rPr lang="fr-BE" dirty="0"/>
              <a:t> </a:t>
            </a:r>
            <a:r>
              <a:rPr lang="fr-BE" dirty="0" err="1"/>
              <a:t>abo</a:t>
            </a:r>
            <a:r>
              <a:rPr lang="fr-BE" dirty="0"/>
              <a:t>. </a:t>
            </a:r>
            <a:br>
              <a:rPr lang="fr-BE" dirty="0"/>
            </a:br>
            <a:endParaRPr lang="fr-BE" dirty="0"/>
          </a:p>
          <a:p>
            <a:pPr lvl="0"/>
            <a:r>
              <a:rPr lang="fr-BE" dirty="0"/>
              <a:t>Ut que </a:t>
            </a:r>
            <a:r>
              <a:rPr lang="fr-BE" dirty="0" err="1"/>
              <a:t>verrovi</a:t>
            </a:r>
            <a:r>
              <a:rPr lang="fr-BE" dirty="0"/>
              <a:t> </a:t>
            </a:r>
            <a:r>
              <a:rPr lang="fr-BE" dirty="0" err="1"/>
              <a:t>debist</a:t>
            </a:r>
            <a:r>
              <a:rPr lang="fr-BE" dirty="0"/>
              <a:t> </a:t>
            </a:r>
            <a:r>
              <a:rPr lang="fr-BE" dirty="0" err="1"/>
              <a:t>hiliquae</a:t>
            </a:r>
            <a:r>
              <a:rPr lang="fr-BE" dirty="0"/>
              <a:t> </a:t>
            </a:r>
            <a:r>
              <a:rPr lang="fr-BE" dirty="0" err="1"/>
              <a:t>conet</a:t>
            </a:r>
            <a:r>
              <a:rPr lang="fr-BE" dirty="0"/>
              <a:t> </a:t>
            </a:r>
            <a:r>
              <a:rPr lang="fr-BE" dirty="0" err="1"/>
              <a:t>essequi</a:t>
            </a:r>
            <a:r>
              <a:rPr lang="fr-BE" dirty="0"/>
              <a:t> </a:t>
            </a:r>
            <a:r>
              <a:rPr lang="fr-BE" dirty="0" err="1"/>
              <a:t>illo</a:t>
            </a:r>
            <a:r>
              <a:rPr lang="fr-BE" dirty="0"/>
              <a:t> </a:t>
            </a:r>
            <a:r>
              <a:rPr lang="fr-BE" dirty="0" err="1"/>
              <a:t>dolestem</a:t>
            </a:r>
            <a:br>
              <a:rPr lang="fr-BE" dirty="0"/>
            </a:br>
            <a:endParaRPr lang="fr-BE" dirty="0"/>
          </a:p>
          <a:p>
            <a:pPr lvl="0"/>
            <a:r>
              <a:rPr lang="fr-BE" dirty="0" err="1"/>
              <a:t>Maionsequi</a:t>
            </a:r>
            <a:r>
              <a:rPr lang="fr-BE" dirty="0"/>
              <a:t> </a:t>
            </a:r>
            <a:r>
              <a:rPr lang="fr-BE" dirty="0" err="1"/>
              <a:t>aceptae</a:t>
            </a:r>
            <a:r>
              <a:rPr lang="fr-BE" dirty="0"/>
              <a:t> nus </a:t>
            </a:r>
            <a:r>
              <a:rPr lang="fr-BE" dirty="0" err="1"/>
              <a:t>autatincti</a:t>
            </a:r>
            <a:r>
              <a:rPr lang="fr-BE" dirty="0"/>
              <a:t> to </a:t>
            </a:r>
            <a:r>
              <a:rPr lang="fr-BE" dirty="0" err="1"/>
              <a:t>velestiurit</a:t>
            </a:r>
            <a:r>
              <a:rPr lang="fr-BE" dirty="0"/>
              <a:t> que </a:t>
            </a:r>
            <a:r>
              <a:rPr lang="fr-BE" dirty="0" err="1"/>
              <a:t>eiunt</a:t>
            </a:r>
            <a:r>
              <a:rPr lang="fr-BE" dirty="0"/>
              <a:t> </a:t>
            </a:r>
            <a:r>
              <a:rPr lang="fr-BE" dirty="0" err="1"/>
              <a:t>vellabo</a:t>
            </a:r>
            <a:r>
              <a:rPr lang="fr-B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3481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10"/>
          <p:cNvSpPr>
            <a:spLocks noGrp="1"/>
          </p:cNvSpPr>
          <p:nvPr>
            <p:ph type="pic" sz="quarter" idx="10"/>
          </p:nvPr>
        </p:nvSpPr>
        <p:spPr>
          <a:xfrm>
            <a:off x="1008000" y="1339200"/>
            <a:ext cx="3456000" cy="4824000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8" name="Espace réservé pour une image  10"/>
          <p:cNvSpPr>
            <a:spLocks noGrp="1"/>
          </p:cNvSpPr>
          <p:nvPr>
            <p:ph type="pic" sz="quarter" idx="11"/>
          </p:nvPr>
        </p:nvSpPr>
        <p:spPr>
          <a:xfrm>
            <a:off x="4680012" y="1339200"/>
            <a:ext cx="3456000" cy="4824000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29548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1"/>
          <p:cNvSpPr>
            <a:spLocks noGrp="1"/>
          </p:cNvSpPr>
          <p:nvPr>
            <p:ph type="pic" sz="quarter" idx="10"/>
          </p:nvPr>
        </p:nvSpPr>
        <p:spPr>
          <a:xfrm>
            <a:off x="1006475" y="1340768"/>
            <a:ext cx="3529013" cy="2303462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5" name="Espace réservé pour une image  11"/>
          <p:cNvSpPr>
            <a:spLocks noGrp="1"/>
          </p:cNvSpPr>
          <p:nvPr>
            <p:ph type="pic" sz="quarter" idx="11"/>
          </p:nvPr>
        </p:nvSpPr>
        <p:spPr>
          <a:xfrm>
            <a:off x="4679391" y="1339200"/>
            <a:ext cx="3529013" cy="2303462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pour une image  11"/>
          <p:cNvSpPr>
            <a:spLocks noGrp="1"/>
          </p:cNvSpPr>
          <p:nvPr>
            <p:ph type="pic" sz="quarter" idx="12"/>
          </p:nvPr>
        </p:nvSpPr>
        <p:spPr>
          <a:xfrm>
            <a:off x="1007604" y="3789040"/>
            <a:ext cx="3529013" cy="2303462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9" name="Espace réservé pour une image  11"/>
          <p:cNvSpPr>
            <a:spLocks noGrp="1"/>
          </p:cNvSpPr>
          <p:nvPr>
            <p:ph type="pic" sz="quarter" idx="13"/>
          </p:nvPr>
        </p:nvSpPr>
        <p:spPr>
          <a:xfrm>
            <a:off x="4680012" y="3790800"/>
            <a:ext cx="3529013" cy="2303462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9468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8"/>
          <p:cNvSpPr>
            <a:spLocks noGrp="1"/>
          </p:cNvSpPr>
          <p:nvPr>
            <p:ph type="pic" sz="quarter" idx="10"/>
          </p:nvPr>
        </p:nvSpPr>
        <p:spPr>
          <a:xfrm>
            <a:off x="1008063" y="1340892"/>
            <a:ext cx="7200900" cy="4824412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66958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9"/>
          <p:cNvSpPr>
            <a:spLocks noGrp="1"/>
          </p:cNvSpPr>
          <p:nvPr>
            <p:ph type="pic" sz="quarter" idx="10"/>
          </p:nvPr>
        </p:nvSpPr>
        <p:spPr>
          <a:xfrm>
            <a:off x="4644000" y="1339200"/>
            <a:ext cx="3528000" cy="4824000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8" name="Espace réservé du texte 11"/>
          <p:cNvSpPr>
            <a:spLocks noGrp="1"/>
          </p:cNvSpPr>
          <p:nvPr>
            <p:ph type="body" sz="quarter" idx="11" hasCustomPrompt="1"/>
          </p:nvPr>
        </p:nvSpPr>
        <p:spPr>
          <a:xfrm>
            <a:off x="897308" y="2828658"/>
            <a:ext cx="3537959" cy="1572426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400" baseline="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 err="1"/>
              <a:t>Musdandis</a:t>
            </a:r>
            <a:r>
              <a:rPr lang="fr-BE" dirty="0"/>
              <a:t> </a:t>
            </a:r>
            <a:r>
              <a:rPr lang="fr-BE" dirty="0" err="1"/>
              <a:t>dolentia</a:t>
            </a:r>
            <a:r>
              <a:rPr lang="fr-BE" dirty="0"/>
              <a:t> qui </a:t>
            </a:r>
            <a:r>
              <a:rPr lang="fr-BE" dirty="0" err="1"/>
              <a:t>ditat</a:t>
            </a:r>
            <a:endParaRPr lang="fr-BE" dirty="0"/>
          </a:p>
          <a:p>
            <a:pPr lvl="0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89951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3"/>
          <p:cNvSpPr>
            <a:spLocks noGrp="1"/>
          </p:cNvSpPr>
          <p:nvPr>
            <p:ph type="pic" sz="quarter" idx="10"/>
          </p:nvPr>
        </p:nvSpPr>
        <p:spPr>
          <a:xfrm>
            <a:off x="1008063" y="1342800"/>
            <a:ext cx="3528000" cy="2304000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5" name="Espace réservé pour une image  13"/>
          <p:cNvSpPr>
            <a:spLocks noGrp="1"/>
          </p:cNvSpPr>
          <p:nvPr>
            <p:ph type="pic" sz="quarter" idx="11"/>
          </p:nvPr>
        </p:nvSpPr>
        <p:spPr>
          <a:xfrm>
            <a:off x="4680000" y="3934800"/>
            <a:ext cx="3528000" cy="2304000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texte 16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00" y="1339200"/>
            <a:ext cx="3528000" cy="2303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 err="1"/>
              <a:t>Dolentia</a:t>
            </a:r>
            <a:r>
              <a:rPr lang="fr-BE" dirty="0"/>
              <a:t> </a:t>
            </a:r>
            <a:r>
              <a:rPr lang="fr-BE" dirty="0" err="1"/>
              <a:t>musdandis</a:t>
            </a:r>
            <a:r>
              <a:rPr lang="fr-BE" dirty="0"/>
              <a:t> qui </a:t>
            </a:r>
            <a:r>
              <a:rPr lang="fr-BE" dirty="0" err="1"/>
              <a:t>ditat</a:t>
            </a:r>
            <a:r>
              <a:rPr lang="fr-BE" dirty="0"/>
              <a:t> </a:t>
            </a:r>
            <a:r>
              <a:rPr lang="fr-BE" dirty="0" err="1"/>
              <a:t>orrores</a:t>
            </a:r>
            <a:r>
              <a:rPr lang="fr-BE" dirty="0"/>
              <a:t> </a:t>
            </a:r>
            <a:r>
              <a:rPr lang="fr-BE" dirty="0" err="1"/>
              <a:t>tiatur</a:t>
            </a:r>
            <a:r>
              <a:rPr lang="fr-BE" dirty="0"/>
              <a:t> </a:t>
            </a:r>
            <a:r>
              <a:rPr lang="fr-BE" dirty="0" err="1"/>
              <a:t>rectem</a:t>
            </a:r>
            <a:r>
              <a:rPr lang="fr-BE" dirty="0"/>
              <a:t> </a:t>
            </a:r>
            <a:r>
              <a:rPr lang="fr-BE" dirty="0" err="1"/>
              <a:t>laborunt</a:t>
            </a:r>
            <a:r>
              <a:rPr lang="fr-BE" dirty="0"/>
              <a:t> </a:t>
            </a:r>
            <a:r>
              <a:rPr lang="fr-BE" dirty="0" err="1"/>
              <a:t>exeaque</a:t>
            </a:r>
            <a:r>
              <a:rPr lang="fr-BE" dirty="0"/>
              <a:t> </a:t>
            </a:r>
            <a:r>
              <a:rPr lang="fr-BE" dirty="0" err="1"/>
              <a:t>eos</a:t>
            </a:r>
            <a:r>
              <a:rPr lang="fr-BE" dirty="0"/>
              <a:t> </a:t>
            </a:r>
            <a:r>
              <a:rPr lang="fr-BE" dirty="0" err="1"/>
              <a:t>ius</a:t>
            </a:r>
            <a:r>
              <a:rPr lang="fr-BE" dirty="0"/>
              <a:t>, con </a:t>
            </a:r>
            <a:r>
              <a:rPr lang="fr-BE" dirty="0" err="1"/>
              <a:t>nihillaboria</a:t>
            </a:r>
            <a:endParaRPr lang="fr-BE" dirty="0"/>
          </a:p>
          <a:p>
            <a:pPr lvl="0"/>
            <a:endParaRPr lang="fr-BE" dirty="0"/>
          </a:p>
        </p:txBody>
      </p:sp>
      <p:sp>
        <p:nvSpPr>
          <p:cNvPr id="9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07604" y="3933056"/>
            <a:ext cx="3528000" cy="23034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1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 err="1"/>
              <a:t>Dolentia</a:t>
            </a:r>
            <a:r>
              <a:rPr lang="fr-BE" dirty="0"/>
              <a:t> </a:t>
            </a:r>
            <a:r>
              <a:rPr lang="fr-BE" dirty="0" err="1"/>
              <a:t>musdandis</a:t>
            </a:r>
            <a:r>
              <a:rPr lang="fr-BE" dirty="0"/>
              <a:t> qui </a:t>
            </a:r>
            <a:r>
              <a:rPr lang="fr-BE" dirty="0" err="1"/>
              <a:t>ditat</a:t>
            </a:r>
            <a:r>
              <a:rPr lang="fr-BE" dirty="0"/>
              <a:t> </a:t>
            </a:r>
            <a:r>
              <a:rPr lang="fr-BE" dirty="0" err="1"/>
              <a:t>orrores</a:t>
            </a:r>
            <a:r>
              <a:rPr lang="fr-BE" dirty="0"/>
              <a:t> </a:t>
            </a:r>
            <a:r>
              <a:rPr lang="fr-BE" dirty="0" err="1"/>
              <a:t>tiatur</a:t>
            </a:r>
            <a:r>
              <a:rPr lang="fr-BE" dirty="0"/>
              <a:t> rectem </a:t>
            </a:r>
            <a:r>
              <a:rPr lang="fr-BE" dirty="0" err="1"/>
              <a:t>laborunt</a:t>
            </a:r>
            <a:r>
              <a:rPr lang="fr-BE" dirty="0"/>
              <a:t> </a:t>
            </a:r>
            <a:r>
              <a:rPr lang="fr-BE" dirty="0" err="1"/>
              <a:t>exeaque</a:t>
            </a:r>
            <a:r>
              <a:rPr lang="fr-BE" dirty="0"/>
              <a:t> </a:t>
            </a:r>
            <a:r>
              <a:rPr lang="fr-BE" dirty="0" err="1"/>
              <a:t>eos</a:t>
            </a:r>
            <a:r>
              <a:rPr lang="fr-BE" dirty="0"/>
              <a:t> </a:t>
            </a:r>
            <a:r>
              <a:rPr lang="fr-BE" dirty="0" err="1"/>
              <a:t>ius</a:t>
            </a:r>
            <a:r>
              <a:rPr lang="fr-BE" dirty="0"/>
              <a:t>, con </a:t>
            </a:r>
            <a:r>
              <a:rPr lang="fr-BE" dirty="0" err="1"/>
              <a:t>nihillaboria</a:t>
            </a:r>
            <a:endParaRPr lang="fr-BE" dirty="0"/>
          </a:p>
          <a:p>
            <a:pPr lvl="0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18491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9"/>
          <p:cNvSpPr>
            <a:spLocks noGrp="1"/>
          </p:cNvSpPr>
          <p:nvPr>
            <p:ph type="body" sz="quarter" idx="11" hasCustomPrompt="1"/>
          </p:nvPr>
        </p:nvSpPr>
        <p:spPr>
          <a:xfrm>
            <a:off x="1023786" y="2988654"/>
            <a:ext cx="7332358" cy="9338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>
                <a:tab pos="179388" algn="l"/>
              </a:tabLst>
              <a:defRPr sz="6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1044255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44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215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9"/>
          <p:cNvSpPr>
            <a:spLocks noGrp="1"/>
          </p:cNvSpPr>
          <p:nvPr>
            <p:ph type="body" sz="quarter" idx="10" hasCustomPrompt="1"/>
          </p:nvPr>
        </p:nvSpPr>
        <p:spPr>
          <a:xfrm>
            <a:off x="4273044" y="6234478"/>
            <a:ext cx="4248150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500" baseline="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Titre de la présentation</a:t>
            </a:r>
          </a:p>
        </p:txBody>
      </p:sp>
      <p:sp>
        <p:nvSpPr>
          <p:cNvPr id="10" name="Espace réservé du texte 21"/>
          <p:cNvSpPr>
            <a:spLocks noGrp="1"/>
          </p:cNvSpPr>
          <p:nvPr>
            <p:ph type="body" sz="quarter" idx="11" hasCustomPrompt="1"/>
          </p:nvPr>
        </p:nvSpPr>
        <p:spPr>
          <a:xfrm>
            <a:off x="8413504" y="6234987"/>
            <a:ext cx="540345" cy="431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1170645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8"/>
          <p:cNvSpPr>
            <a:spLocks noGrp="1"/>
          </p:cNvSpPr>
          <p:nvPr>
            <p:ph type="pic" sz="quarter" idx="10"/>
          </p:nvPr>
        </p:nvSpPr>
        <p:spPr>
          <a:xfrm>
            <a:off x="1008062" y="2068082"/>
            <a:ext cx="8135937" cy="4789918"/>
          </a:xfrm>
          <a:prstGeom prst="rect">
            <a:avLst/>
          </a:prstGeom>
        </p:spPr>
        <p:txBody>
          <a:bodyPr/>
          <a:lstStyle/>
          <a:p>
            <a:endParaRPr lang="fr-BE" dirty="0"/>
          </a:p>
        </p:txBody>
      </p:sp>
      <p:sp>
        <p:nvSpPr>
          <p:cNvPr id="6" name="Espace réservé du texte 19"/>
          <p:cNvSpPr>
            <a:spLocks noGrp="1"/>
          </p:cNvSpPr>
          <p:nvPr>
            <p:ph type="body" sz="quarter" idx="13"/>
          </p:nvPr>
        </p:nvSpPr>
        <p:spPr>
          <a:xfrm>
            <a:off x="1619672" y="4869160"/>
            <a:ext cx="4932548" cy="1548172"/>
          </a:xfrm>
          <a:prstGeom prst="rect">
            <a:avLst/>
          </a:prstGeom>
          <a:solidFill>
            <a:srgbClr val="5DB3E6">
              <a:alpha val="79000"/>
            </a:srgbClr>
          </a:solidFill>
        </p:spPr>
        <p:txBody>
          <a:bodyPr/>
          <a:lstStyle>
            <a:lvl1pPr marL="0" indent="0" algn="l">
              <a:buNone/>
              <a:tabLst>
                <a:tab pos="179388" algn="l"/>
              </a:tabLst>
              <a:defRPr sz="2800" b="1" baseline="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fr-BE" dirty="0"/>
          </a:p>
        </p:txBody>
      </p:sp>
      <p:sp>
        <p:nvSpPr>
          <p:cNvPr id="9" name="Espace réservé du texte 19"/>
          <p:cNvSpPr>
            <a:spLocks noGrp="1"/>
          </p:cNvSpPr>
          <p:nvPr>
            <p:ph type="body" sz="quarter" idx="11" hasCustomPrompt="1"/>
          </p:nvPr>
        </p:nvSpPr>
        <p:spPr>
          <a:xfrm>
            <a:off x="1692002" y="5096487"/>
            <a:ext cx="4691706" cy="431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79388" algn="l"/>
              </a:tabLst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	Titre de la présentation</a:t>
            </a:r>
          </a:p>
        </p:txBody>
      </p:sp>
      <p:sp>
        <p:nvSpPr>
          <p:cNvPr id="11" name="Espace réservé du texte 19"/>
          <p:cNvSpPr>
            <a:spLocks noGrp="1"/>
          </p:cNvSpPr>
          <p:nvPr>
            <p:ph type="body" sz="quarter" idx="12" hasCustomPrompt="1"/>
          </p:nvPr>
        </p:nvSpPr>
        <p:spPr>
          <a:xfrm>
            <a:off x="1692002" y="5539714"/>
            <a:ext cx="4691706" cy="431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79388" algn="l"/>
              </a:tabLst>
              <a:defRPr sz="20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	DATE 2018</a:t>
            </a:r>
          </a:p>
        </p:txBody>
      </p:sp>
    </p:spTree>
    <p:extLst>
      <p:ext uri="{BB962C8B-B14F-4D97-AF65-F5344CB8AC3E}">
        <p14:creationId xmlns:p14="http://schemas.microsoft.com/office/powerpoint/2010/main" val="2180280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9"/>
          <p:cNvSpPr>
            <a:spLocks noGrp="1"/>
          </p:cNvSpPr>
          <p:nvPr>
            <p:ph type="body" sz="quarter" idx="11" hasCustomPrompt="1"/>
          </p:nvPr>
        </p:nvSpPr>
        <p:spPr>
          <a:xfrm>
            <a:off x="1298895" y="5742864"/>
            <a:ext cx="4691706" cy="431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79388" algn="l"/>
              </a:tabLst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	Titre de la présentation</a:t>
            </a:r>
          </a:p>
        </p:txBody>
      </p:sp>
      <p:sp>
        <p:nvSpPr>
          <p:cNvPr id="10" name="Espace réservé du texte 19"/>
          <p:cNvSpPr>
            <a:spLocks noGrp="1"/>
          </p:cNvSpPr>
          <p:nvPr>
            <p:ph type="body" sz="quarter" idx="12" hasCustomPrompt="1"/>
          </p:nvPr>
        </p:nvSpPr>
        <p:spPr>
          <a:xfrm>
            <a:off x="1298895" y="6186091"/>
            <a:ext cx="4691706" cy="431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79388" algn="l"/>
              </a:tabLst>
              <a:defRPr sz="20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	DATE 2018</a:t>
            </a:r>
          </a:p>
        </p:txBody>
      </p:sp>
      <p:sp>
        <p:nvSpPr>
          <p:cNvPr id="17" name="Espace réservé du texte 19"/>
          <p:cNvSpPr>
            <a:spLocks noGrp="1"/>
          </p:cNvSpPr>
          <p:nvPr>
            <p:ph type="body" sz="quarter" idx="16" hasCustomPrompt="1"/>
          </p:nvPr>
        </p:nvSpPr>
        <p:spPr>
          <a:xfrm>
            <a:off x="827584" y="856572"/>
            <a:ext cx="4691706" cy="9242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tabLst>
                <a:tab pos="179388" algn="l"/>
              </a:tabLst>
              <a:defRPr sz="1700" b="0" baseline="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Entité émettrice</a:t>
            </a:r>
          </a:p>
        </p:txBody>
      </p:sp>
      <p:sp>
        <p:nvSpPr>
          <p:cNvPr id="19" name="Espace réservé du texte 19"/>
          <p:cNvSpPr>
            <a:spLocks noGrp="1"/>
          </p:cNvSpPr>
          <p:nvPr>
            <p:ph type="body" sz="quarter" idx="17" hasCustomPrompt="1"/>
          </p:nvPr>
        </p:nvSpPr>
        <p:spPr>
          <a:xfrm>
            <a:off x="827584" y="1125119"/>
            <a:ext cx="4691706" cy="26748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tabLst>
                <a:tab pos="179388" algn="l"/>
              </a:tabLst>
              <a:defRPr sz="1700" b="0" baseline="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Faculté </a:t>
            </a:r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8" hasCustomPrompt="1"/>
          </p:nvPr>
        </p:nvSpPr>
        <p:spPr>
          <a:xfrm>
            <a:off x="827584" y="1392604"/>
            <a:ext cx="4691706" cy="3939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tabLst>
                <a:tab pos="179388" algn="l"/>
              </a:tabLst>
              <a:defRPr sz="1700" b="0" baseline="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Ne pas dépasser les 3 lignes</a:t>
            </a:r>
          </a:p>
        </p:txBody>
      </p:sp>
    </p:spTree>
    <p:extLst>
      <p:ext uri="{BB962C8B-B14F-4D97-AF65-F5344CB8AC3E}">
        <p14:creationId xmlns:p14="http://schemas.microsoft.com/office/powerpoint/2010/main" val="2617713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9"/>
          <p:cNvSpPr>
            <a:spLocks noGrp="1"/>
          </p:cNvSpPr>
          <p:nvPr>
            <p:ph type="body" sz="quarter" idx="11" hasCustomPrompt="1"/>
          </p:nvPr>
        </p:nvSpPr>
        <p:spPr>
          <a:xfrm>
            <a:off x="1298895" y="5742864"/>
            <a:ext cx="4691706" cy="431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79388" algn="l"/>
              </a:tabLst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	Titre de la présentation</a:t>
            </a:r>
          </a:p>
        </p:txBody>
      </p:sp>
      <p:sp>
        <p:nvSpPr>
          <p:cNvPr id="6" name="Espace réservé du texte 19"/>
          <p:cNvSpPr>
            <a:spLocks noGrp="1"/>
          </p:cNvSpPr>
          <p:nvPr>
            <p:ph type="body" sz="quarter" idx="12" hasCustomPrompt="1"/>
          </p:nvPr>
        </p:nvSpPr>
        <p:spPr>
          <a:xfrm>
            <a:off x="1298895" y="6186091"/>
            <a:ext cx="4691706" cy="431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79388" algn="l"/>
              </a:tabLst>
              <a:defRPr sz="20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	DATE 2018</a:t>
            </a:r>
          </a:p>
        </p:txBody>
      </p:sp>
      <p:sp>
        <p:nvSpPr>
          <p:cNvPr id="10" name="Espace réservé du texte 19"/>
          <p:cNvSpPr>
            <a:spLocks noGrp="1"/>
          </p:cNvSpPr>
          <p:nvPr>
            <p:ph type="body" sz="quarter" idx="16" hasCustomPrompt="1"/>
          </p:nvPr>
        </p:nvSpPr>
        <p:spPr>
          <a:xfrm>
            <a:off x="831824" y="869835"/>
            <a:ext cx="4691706" cy="9242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tabLst>
                <a:tab pos="179388" algn="l"/>
              </a:tabLst>
              <a:defRPr sz="1700" b="0" baseline="0">
                <a:solidFill>
                  <a:srgbClr val="9A96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Faculté d’architecture, d’ingénierie architecturale, d’urbanisme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sz="quarter" idx="17"/>
          </p:nvPr>
        </p:nvSpPr>
        <p:spPr>
          <a:xfrm>
            <a:off x="7878763" y="419100"/>
            <a:ext cx="838200" cy="85407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35766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9"/>
          <p:cNvSpPr>
            <a:spLocks noGrp="1"/>
          </p:cNvSpPr>
          <p:nvPr>
            <p:ph type="body" sz="quarter" idx="11" hasCustomPrompt="1"/>
          </p:nvPr>
        </p:nvSpPr>
        <p:spPr>
          <a:xfrm>
            <a:off x="1023786" y="2988654"/>
            <a:ext cx="7332358" cy="10193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79388" algn="l"/>
              </a:tabLst>
              <a:defRPr sz="6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	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3680794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9"/>
          <p:cNvSpPr>
            <a:spLocks noGrp="1"/>
          </p:cNvSpPr>
          <p:nvPr>
            <p:ph type="body" sz="quarter" idx="10" hasCustomPrompt="1"/>
          </p:nvPr>
        </p:nvSpPr>
        <p:spPr>
          <a:xfrm>
            <a:off x="4273044" y="6234478"/>
            <a:ext cx="4248150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500" baseline="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Titre de la présentation</a:t>
            </a:r>
          </a:p>
        </p:txBody>
      </p:sp>
      <p:sp>
        <p:nvSpPr>
          <p:cNvPr id="11" name="Espace réservé du texte 21"/>
          <p:cNvSpPr>
            <a:spLocks noGrp="1"/>
          </p:cNvSpPr>
          <p:nvPr>
            <p:ph type="body" sz="quarter" idx="11" hasCustomPrompt="1"/>
          </p:nvPr>
        </p:nvSpPr>
        <p:spPr>
          <a:xfrm>
            <a:off x="8413504" y="6234987"/>
            <a:ext cx="540345" cy="431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n°</a:t>
            </a:r>
          </a:p>
        </p:txBody>
      </p:sp>
      <p:sp>
        <p:nvSpPr>
          <p:cNvPr id="13" name="Espace réservé du texte 19"/>
          <p:cNvSpPr>
            <a:spLocks noGrp="1"/>
          </p:cNvSpPr>
          <p:nvPr>
            <p:ph type="body" sz="quarter" idx="13" hasCustomPrompt="1"/>
          </p:nvPr>
        </p:nvSpPr>
        <p:spPr>
          <a:xfrm>
            <a:off x="606865" y="348116"/>
            <a:ext cx="5761144" cy="431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 baseline="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Titre du slide Arial Bold 28 pts</a:t>
            </a:r>
          </a:p>
        </p:txBody>
      </p:sp>
    </p:spTree>
    <p:extLst>
      <p:ext uri="{BB962C8B-B14F-4D97-AF65-F5344CB8AC3E}">
        <p14:creationId xmlns:p14="http://schemas.microsoft.com/office/powerpoint/2010/main" val="1214936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9"/>
          <p:cNvSpPr>
            <a:spLocks noGrp="1"/>
          </p:cNvSpPr>
          <p:nvPr>
            <p:ph type="body" sz="quarter" idx="10" hasCustomPrompt="1"/>
          </p:nvPr>
        </p:nvSpPr>
        <p:spPr>
          <a:xfrm>
            <a:off x="4273044" y="6234478"/>
            <a:ext cx="4248150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500" baseline="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Titre de la présentation</a:t>
            </a:r>
          </a:p>
        </p:txBody>
      </p:sp>
      <p:sp>
        <p:nvSpPr>
          <p:cNvPr id="10" name="Espace réservé du texte 21"/>
          <p:cNvSpPr>
            <a:spLocks noGrp="1"/>
          </p:cNvSpPr>
          <p:nvPr>
            <p:ph type="body" sz="quarter" idx="11" hasCustomPrompt="1"/>
          </p:nvPr>
        </p:nvSpPr>
        <p:spPr>
          <a:xfrm>
            <a:off x="8413504" y="6234987"/>
            <a:ext cx="540345" cy="431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n°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946150" y="2073275"/>
            <a:ext cx="7832725" cy="416083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Arial Regular corps 24 pts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BE" dirty="0" err="1"/>
              <a:t>Aperum</a:t>
            </a:r>
            <a:r>
              <a:rPr lang="fr-BE" dirty="0"/>
              <a:t> </a:t>
            </a:r>
            <a:r>
              <a:rPr lang="fr-BE" dirty="0" err="1"/>
              <a:t>rero</a:t>
            </a:r>
            <a:r>
              <a:rPr lang="fr-BE" dirty="0"/>
              <a:t> con </a:t>
            </a:r>
            <a:r>
              <a:rPr lang="fr-BE" dirty="0" err="1"/>
              <a:t>pedi</a:t>
            </a:r>
            <a:r>
              <a:rPr lang="fr-BE" dirty="0"/>
              <a:t> </a:t>
            </a:r>
            <a:r>
              <a:rPr lang="fr-BE" dirty="0" err="1"/>
              <a:t>temporerita</a:t>
            </a:r>
            <a:r>
              <a:rPr lang="fr-BE" dirty="0"/>
              <a:t> </a:t>
            </a:r>
            <a:r>
              <a:rPr lang="fr-BE" dirty="0" err="1"/>
              <a:t>venimpore</a:t>
            </a:r>
            <a:r>
              <a:rPr lang="fr-BE" dirty="0"/>
              <a:t> </a:t>
            </a:r>
            <a:r>
              <a:rPr lang="fr-BE" dirty="0" err="1"/>
              <a:t>sandandit</a:t>
            </a:r>
            <a:r>
              <a:rPr lang="fr-BE" dirty="0"/>
              <a:t> </a:t>
            </a:r>
            <a:r>
              <a:rPr lang="fr-BE" dirty="0" err="1"/>
              <a:t>abo</a:t>
            </a:r>
            <a:r>
              <a:rPr lang="fr-BE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BE" dirty="0"/>
              <a:t>Ut que </a:t>
            </a:r>
            <a:r>
              <a:rPr lang="fr-BE" dirty="0" err="1"/>
              <a:t>verrovi</a:t>
            </a:r>
            <a:r>
              <a:rPr lang="fr-BE" dirty="0"/>
              <a:t> </a:t>
            </a:r>
            <a:r>
              <a:rPr lang="fr-BE" dirty="0" err="1"/>
              <a:t>debist</a:t>
            </a:r>
            <a:r>
              <a:rPr lang="fr-BE" dirty="0"/>
              <a:t> </a:t>
            </a:r>
            <a:r>
              <a:rPr lang="fr-BE" dirty="0" err="1"/>
              <a:t>hiliquae</a:t>
            </a:r>
            <a:r>
              <a:rPr lang="fr-BE" dirty="0"/>
              <a:t> </a:t>
            </a:r>
            <a:r>
              <a:rPr lang="fr-BE" dirty="0" err="1"/>
              <a:t>conet</a:t>
            </a:r>
            <a:r>
              <a:rPr lang="fr-BE" dirty="0"/>
              <a:t> </a:t>
            </a:r>
            <a:r>
              <a:rPr lang="fr-BE" dirty="0" err="1"/>
              <a:t>essequi</a:t>
            </a:r>
            <a:r>
              <a:rPr lang="fr-BE" dirty="0"/>
              <a:t> </a:t>
            </a:r>
            <a:r>
              <a:rPr lang="fr-BE" dirty="0" err="1"/>
              <a:t>illo</a:t>
            </a:r>
            <a:r>
              <a:rPr lang="fr-BE" dirty="0"/>
              <a:t> </a:t>
            </a:r>
            <a:r>
              <a:rPr lang="fr-BE" dirty="0" err="1"/>
              <a:t>dolestem</a:t>
            </a:r>
            <a:r>
              <a:rPr lang="fr-BE" dirty="0"/>
              <a:t> </a:t>
            </a:r>
            <a:r>
              <a:rPr lang="fr-BE" dirty="0" err="1"/>
              <a:t>voloren</a:t>
            </a:r>
            <a:r>
              <a:rPr lang="fr-BE" dirty="0"/>
              <a:t> </a:t>
            </a:r>
            <a:r>
              <a:rPr lang="fr-BE" dirty="0" err="1"/>
              <a:t>imaionsequi</a:t>
            </a:r>
            <a:r>
              <a:rPr lang="fr-BE" dirty="0"/>
              <a:t> </a:t>
            </a:r>
            <a:r>
              <a:rPr lang="fr-BE" dirty="0" err="1"/>
              <a:t>aceptae</a:t>
            </a:r>
            <a:r>
              <a:rPr lang="fr-BE" dirty="0"/>
              <a:t> nus </a:t>
            </a:r>
            <a:r>
              <a:rPr lang="fr-BE" dirty="0" err="1"/>
              <a:t>autatincti</a:t>
            </a:r>
            <a:r>
              <a:rPr lang="fr-BE" dirty="0"/>
              <a:t> to </a:t>
            </a:r>
            <a:r>
              <a:rPr lang="fr-BE" dirty="0" err="1"/>
              <a:t>velestiurit</a:t>
            </a:r>
            <a:r>
              <a:rPr lang="fr-BE" dirty="0"/>
              <a:t> que </a:t>
            </a:r>
            <a:r>
              <a:rPr lang="fr-BE" dirty="0" err="1"/>
              <a:t>eiunt</a:t>
            </a:r>
            <a:r>
              <a:rPr lang="fr-BE" dirty="0"/>
              <a:t> </a:t>
            </a:r>
            <a:r>
              <a:rPr lang="fr-BE" dirty="0" err="1"/>
              <a:t>vellabo</a:t>
            </a:r>
            <a:r>
              <a:rPr lang="fr-BE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BE" dirty="0" err="1"/>
              <a:t>Untoria</a:t>
            </a:r>
            <a:r>
              <a:rPr lang="fr-BE" dirty="0"/>
              <a:t> </a:t>
            </a:r>
            <a:r>
              <a:rPr lang="fr-BE" dirty="0" err="1"/>
              <a:t>eremquo</a:t>
            </a:r>
            <a:r>
              <a:rPr lang="fr-BE" dirty="0"/>
              <a:t> </a:t>
            </a:r>
            <a:r>
              <a:rPr lang="fr-BE" dirty="0" err="1"/>
              <a:t>ssimi</a:t>
            </a:r>
            <a:r>
              <a:rPr lang="fr-BE" dirty="0"/>
              <a:t>, </a:t>
            </a:r>
            <a:r>
              <a:rPr lang="fr-BE" dirty="0" err="1"/>
              <a:t>consequ</a:t>
            </a:r>
            <a:r>
              <a:rPr lang="fr-BE" dirty="0"/>
              <a:t> </a:t>
            </a:r>
            <a:r>
              <a:rPr lang="fr-BE" dirty="0" err="1"/>
              <a:t>aspiderum</a:t>
            </a:r>
            <a:r>
              <a:rPr lang="fr-BE" dirty="0"/>
              <a:t> </a:t>
            </a:r>
            <a:r>
              <a:rPr lang="fr-BE" dirty="0" err="1"/>
              <a:t>facipsunt</a:t>
            </a:r>
            <a:r>
              <a:rPr lang="fr-BE" dirty="0"/>
              <a:t> </a:t>
            </a:r>
            <a:r>
              <a:rPr lang="fr-BE" dirty="0" err="1"/>
              <a:t>fuga</a:t>
            </a:r>
            <a:r>
              <a:rPr lang="fr-BE" dirty="0"/>
              <a:t>. </a:t>
            </a:r>
            <a:r>
              <a:rPr lang="fr-BE" dirty="0" err="1"/>
              <a:t>Bero</a:t>
            </a:r>
            <a:r>
              <a:rPr lang="fr-BE" dirty="0"/>
              <a:t> ide </a:t>
            </a:r>
            <a:r>
              <a:rPr lang="fr-BE" dirty="0" err="1"/>
              <a:t>porepera</a:t>
            </a:r>
            <a:r>
              <a:rPr lang="fr-BE" dirty="0"/>
              <a:t> </a:t>
            </a:r>
            <a:r>
              <a:rPr lang="fr-BE" dirty="0" err="1"/>
              <a:t>quam</a:t>
            </a:r>
            <a:r>
              <a:rPr lang="fr-BE" dirty="0"/>
              <a:t> </a:t>
            </a:r>
            <a:r>
              <a:rPr lang="fr-BE" dirty="0" err="1"/>
              <a:t>doluptur</a:t>
            </a:r>
            <a:r>
              <a:rPr lang="fr-BE" dirty="0"/>
              <a:t>?</a:t>
            </a:r>
          </a:p>
          <a:p>
            <a:pPr lvl="0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54970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88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71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57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88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920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43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58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13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3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35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75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55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28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70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50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60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574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enseignement.be/index.php?page=28044&amp;navi=45" TargetMode="External"/><Relationship Id="rId4" Type="http://schemas.openxmlformats.org/officeDocument/2006/relationships/hyperlink" Target="http://www.enseignement.be/index.php?page=27274&amp;navi=4240#zone_step_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uclouvain.be/fr/etudier/cio/adulte-en-reprise-d-etudes.html?m=19&amp;f=111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youtube.com/watch?v=xZSIFg66KQo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moodle.uclouvain.be/course/view.php?id=2368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.uclouvain.be/course/view.php?id=2368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652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334BB6-0D26-93CA-6604-8DF4082ADE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11</a:t>
            </a:r>
            <a:endParaRPr lang="fr-BE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67AC993-F17B-A7D7-4A3D-FA7A2C3FA2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4" y="348116"/>
            <a:ext cx="8135920" cy="431800"/>
          </a:xfrm>
        </p:spPr>
        <p:txBody>
          <a:bodyPr/>
          <a:lstStyle/>
          <a:p>
            <a:r>
              <a:rPr lang="fr-BE" dirty="0">
                <a:latin typeface="Montserrat" panose="00000500000000000000" pitchFamily="50" charset="0"/>
              </a:rPr>
              <a:t>Un site de référence: </a:t>
            </a:r>
            <a:r>
              <a:rPr lang="fr-BE" sz="2400" dirty="0">
                <a:latin typeface="Montserrat" panose="00000500000000000000" pitchFamily="50" charset="0"/>
              </a:rPr>
              <a:t>www.enseignement.be </a:t>
            </a:r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7785EA9-BEC4-78D3-CCE5-3171CBDAD2E7}"/>
              </a:ext>
            </a:extLst>
          </p:cNvPr>
          <p:cNvSpPr txBox="1"/>
          <p:nvPr/>
        </p:nvSpPr>
        <p:spPr>
          <a:xfrm>
            <a:off x="499174" y="1375746"/>
            <a:ext cx="7914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0" dirty="0">
                <a:latin typeface="Montserrat" panose="00000500000000000000" pitchFamily="50" charset="0"/>
              </a:rPr>
              <a:t>Vous souhaitez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800" b="1" dirty="0">
                <a:latin typeface="Montserrat" panose="00000500000000000000" pitchFamily="50" charset="0"/>
              </a:rPr>
              <a:t>vous informer</a:t>
            </a:r>
            <a:r>
              <a:rPr lang="fr-BE" sz="1800" dirty="0">
                <a:latin typeface="Montserrat" panose="00000500000000000000" pitchFamily="50" charset="0"/>
              </a:rPr>
              <a:t> sur les matières que l’on peut enseigner avec son diplôme,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800" dirty="0">
                <a:latin typeface="Montserrat" panose="00000500000000000000" pitchFamily="50" charset="0"/>
              </a:rPr>
              <a:t>découvrir les diplômes qui permettent d’enseigner une matière,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800" b="1" dirty="0">
                <a:latin typeface="Montserrat" panose="00000500000000000000" pitchFamily="50" charset="0"/>
              </a:rPr>
              <a:t>postuler ou manifester sa disponibilité </a:t>
            </a:r>
            <a:r>
              <a:rPr lang="fr-BE" sz="1800" dirty="0">
                <a:latin typeface="Montserrat" panose="00000500000000000000" pitchFamily="50" charset="0"/>
              </a:rPr>
              <a:t>à un emploi vacant (inscription à PRIMOWEB).</a:t>
            </a:r>
            <a:endParaRPr lang="fr-FR" sz="1800" dirty="0">
              <a:latin typeface="Montserrat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1800" dirty="0">
              <a:latin typeface="Montserrat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1800" dirty="0">
              <a:latin typeface="Montserrat" panose="00000500000000000000" pitchFamily="50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1996525-1222-0E20-1BAC-8A66C54B2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34" y="3147439"/>
            <a:ext cx="2857500" cy="28575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A33A0FC-A4C1-FF32-66AD-EFDB424F5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56" y="3547981"/>
            <a:ext cx="2857500" cy="28575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4999AFF-A985-711C-CF5A-FBF4090E8832}"/>
              </a:ext>
            </a:extLst>
          </p:cNvPr>
          <p:cNvSpPr txBox="1"/>
          <p:nvPr/>
        </p:nvSpPr>
        <p:spPr>
          <a:xfrm>
            <a:off x="569169" y="5681774"/>
            <a:ext cx="2500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hlinkClick r:id="rId4"/>
              </a:rPr>
              <a:t>http://www.enseignement.be/index.php?page=27274&amp;navi=4240#zone_step_0</a:t>
            </a:r>
            <a:endParaRPr lang="fr-FR" sz="12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D0CAF00-4B38-D28D-0E0C-314C7982FEB6}"/>
              </a:ext>
            </a:extLst>
          </p:cNvPr>
          <p:cNvSpPr txBox="1"/>
          <p:nvPr/>
        </p:nvSpPr>
        <p:spPr>
          <a:xfrm>
            <a:off x="5019868" y="6128482"/>
            <a:ext cx="355496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http://www.enseignement.be/index.php?page=28044&amp;navi=45</a:t>
            </a:r>
            <a:r>
              <a:rPr lang="fr-FR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780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 : droite rayée 5">
            <a:extLst>
              <a:ext uri="{FF2B5EF4-FFF2-40B4-BE49-F238E27FC236}">
                <a16:creationId xmlns:a16="http://schemas.microsoft.com/office/drawing/2014/main" id="{194ABD18-8AF4-4862-BD70-DA4180133391}"/>
              </a:ext>
            </a:extLst>
          </p:cNvPr>
          <p:cNvSpPr/>
          <p:nvPr/>
        </p:nvSpPr>
        <p:spPr>
          <a:xfrm>
            <a:off x="3503487" y="3274246"/>
            <a:ext cx="1561671" cy="91614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4B56E9F-014D-4615-830E-2336FAC391B1}"/>
              </a:ext>
            </a:extLst>
          </p:cNvPr>
          <p:cNvSpPr txBox="1"/>
          <p:nvPr/>
        </p:nvSpPr>
        <p:spPr>
          <a:xfrm>
            <a:off x="945222" y="2664874"/>
            <a:ext cx="2558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Montserrat" panose="00000500000000000000" pitchFamily="50" charset="0"/>
              </a:rPr>
              <a:t>Une page pour répondre à vos questions</a:t>
            </a:r>
            <a:endParaRPr lang="fr-FR" dirty="0">
              <a:latin typeface="Montserrat" panose="00000500000000000000" pitchFamily="50" charset="0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5017C78-7FB5-4D7A-8F64-6AD4A4D98FDD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3913874" y="5878431"/>
            <a:ext cx="4248150" cy="431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hlinkClick r:id="rId2"/>
              </a:rPr>
              <a:t>https://uclouvain.be/fr/etudier/cio/adulte-en-reprise-d-etudes.html?m=19&amp;f=111</a:t>
            </a:r>
            <a:r>
              <a:rPr lang="fr-BE" dirty="0"/>
              <a:t> 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C446DC27-6CD7-44A0-9E9C-0FE3227B2B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186A800-D494-4206-A2EB-1BC842B2BE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5" y="348116"/>
            <a:ext cx="8040178" cy="431800"/>
          </a:xfrm>
        </p:spPr>
        <p:txBody>
          <a:bodyPr/>
          <a:lstStyle/>
          <a:p>
            <a:r>
              <a:rPr lang="fr-BE" sz="2400" dirty="0">
                <a:latin typeface="Montserrat" panose="00000500000000000000" pitchFamily="50" charset="0"/>
              </a:rPr>
              <a:t>Des questions sur l’AESS ou le CAPAES à l’</a:t>
            </a:r>
            <a:r>
              <a:rPr lang="fr-BE" sz="2400" dirty="0" err="1">
                <a:latin typeface="Montserrat" panose="00000500000000000000" pitchFamily="50" charset="0"/>
              </a:rPr>
              <a:t>UCLouvain</a:t>
            </a:r>
            <a:r>
              <a:rPr lang="fr-BE" sz="2400" dirty="0">
                <a:latin typeface="Montserrat" panose="00000500000000000000" pitchFamily="50" charset="0"/>
              </a:rPr>
              <a:t>?</a:t>
            </a:r>
            <a:endParaRPr lang="fr-FR" sz="2400" dirty="0">
              <a:latin typeface="Montserrat" panose="00000500000000000000" pitchFamily="50" charset="0"/>
            </a:endParaRPr>
          </a:p>
        </p:txBody>
      </p:sp>
      <p:pic>
        <p:nvPicPr>
          <p:cNvPr id="1026" name="Picture 2" descr="3 questions à se poser pour déterminer un bon sujet de mémoire">
            <a:extLst>
              <a:ext uri="{FF2B5EF4-FFF2-40B4-BE49-F238E27FC236}">
                <a16:creationId xmlns:a16="http://schemas.microsoft.com/office/drawing/2014/main" id="{9280E1A7-CAFF-4B43-ADF3-39EEA571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72" y="3588204"/>
            <a:ext cx="1843460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65A040B-4D3D-A5A3-965E-E10D8200A0D8}"/>
              </a:ext>
            </a:extLst>
          </p:cNvPr>
          <p:cNvSpPr txBox="1"/>
          <p:nvPr/>
        </p:nvSpPr>
        <p:spPr>
          <a:xfrm>
            <a:off x="606865" y="5219420"/>
            <a:ext cx="8040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ontserrat" panose="00000500000000000000" pitchFamily="50" charset="0"/>
              </a:rPr>
              <a:t>Les inscriptions à l’</a:t>
            </a:r>
            <a:r>
              <a:rPr lang="fr-FR" dirty="0" err="1">
                <a:latin typeface="Montserrat" panose="00000500000000000000" pitchFamily="50" charset="0"/>
              </a:rPr>
              <a:t>UCLouvain</a:t>
            </a:r>
            <a:r>
              <a:rPr lang="fr-FR" dirty="0">
                <a:latin typeface="Montserrat" panose="00000500000000000000" pitchFamily="50" charset="0"/>
              </a:rPr>
              <a:t> sont ouvertes jusqu’au </a:t>
            </a:r>
            <a:r>
              <a:rPr lang="fr-FR" b="1" dirty="0">
                <a:latin typeface="Montserrat" panose="00000500000000000000" pitchFamily="50" charset="0"/>
              </a:rPr>
              <a:t>30 septembre</a:t>
            </a:r>
            <a:endParaRPr lang="fr-BE" b="1" dirty="0">
              <a:latin typeface="Montserrat" panose="00000500000000000000" pitchFamily="50" charset="0"/>
            </a:endParaRPr>
          </a:p>
        </p:txBody>
      </p:sp>
      <p:pic>
        <p:nvPicPr>
          <p:cNvPr id="3" name="Image 2" descr="Une image contenant blanc, texte, conception, motif&#10;&#10;Description générée automatiquement">
            <a:extLst>
              <a:ext uri="{FF2B5EF4-FFF2-40B4-BE49-F238E27FC236}">
                <a16:creationId xmlns:a16="http://schemas.microsoft.com/office/drawing/2014/main" id="{72A67C78-9658-0C35-6770-964809BAAE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3" t="27486" r="27528" b="25459"/>
          <a:stretch/>
        </p:blipFill>
        <p:spPr>
          <a:xfrm>
            <a:off x="5474870" y="2116406"/>
            <a:ext cx="2931354" cy="31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71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EC161D9-2760-4A83-7C04-DD6E1A6D0B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685C5E-D485-1644-F9A3-74B7E5D3B9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6D6455A-DA42-0CB4-1CCC-5EB9206CE3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159" y="191722"/>
            <a:ext cx="7914329" cy="431800"/>
          </a:xfrm>
        </p:spPr>
        <p:txBody>
          <a:bodyPr/>
          <a:lstStyle/>
          <a:p>
            <a:pPr algn="ctr"/>
            <a:r>
              <a:rPr lang="fr-BE" dirty="0">
                <a:latin typeface="Montserrat" panose="00000500000000000000" pitchFamily="50" charset="0"/>
              </a:rPr>
              <a:t>FIE (Formation initiale des enseignants) </a:t>
            </a:r>
          </a:p>
          <a:p>
            <a:pPr algn="ctr"/>
            <a:r>
              <a:rPr lang="fr-BE" dirty="0">
                <a:latin typeface="Montserrat" panose="00000500000000000000" pitchFamily="50" charset="0"/>
              </a:rPr>
              <a:t>en 2 minutes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F64FD1-29B3-7C6C-716B-480C6922D9E5}"/>
              </a:ext>
            </a:extLst>
          </p:cNvPr>
          <p:cNvSpPr txBox="1"/>
          <p:nvPr/>
        </p:nvSpPr>
        <p:spPr>
          <a:xfrm>
            <a:off x="1465605" y="3855229"/>
            <a:ext cx="4540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4"/>
              </a:rPr>
              <a:t>ARES · RFIE / Devenir prof ? Les nouveaux programmes d'études pour apprendre à enseigner ! (youtube.com)</a:t>
            </a:r>
            <a:endParaRPr lang="fr-BE" dirty="0"/>
          </a:p>
        </p:txBody>
      </p:sp>
      <p:pic>
        <p:nvPicPr>
          <p:cNvPr id="10" name="ARES · RFIE  Devenir prof  Les nouveaux programmes détudes pour apprendre à enseigner !">
            <a:hlinkClick r:id="" action="ppaction://media"/>
            <a:extLst>
              <a:ext uri="{FF2B5EF4-FFF2-40B4-BE49-F238E27FC236}">
                <a16:creationId xmlns:a16="http://schemas.microsoft.com/office/drawing/2014/main" id="{22CF6BE8-6026-81B4-87EE-FF4FBA06B9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324" y="1362912"/>
            <a:ext cx="8136000" cy="4576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E19729F-7CF7-044B-58F1-AFE04E3CC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3044" y="4498954"/>
            <a:ext cx="1342673" cy="144045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8D35D41-4C99-5445-7AAB-D207C10FDF1B}"/>
              </a:ext>
            </a:extLst>
          </p:cNvPr>
          <p:cNvSpPr txBox="1"/>
          <p:nvPr/>
        </p:nvSpPr>
        <p:spPr>
          <a:xfrm>
            <a:off x="5735627" y="4812617"/>
            <a:ext cx="2948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b="1" dirty="0">
                <a:solidFill>
                  <a:srgbClr val="FF0000"/>
                </a:solidFill>
              </a:rPr>
              <a:t>Nous vous encourageons vivement à réaliser le programme en un an. </a:t>
            </a:r>
          </a:p>
        </p:txBody>
      </p:sp>
    </p:spTree>
    <p:extLst>
      <p:ext uri="{BB962C8B-B14F-4D97-AF65-F5344CB8AC3E}">
        <p14:creationId xmlns:p14="http://schemas.microsoft.com/office/powerpoint/2010/main" val="362769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AFD2960-68CF-4D01-999A-4D6B12710F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4809" y="3876268"/>
            <a:ext cx="7332358" cy="1019324"/>
          </a:xfrm>
        </p:spPr>
        <p:txBody>
          <a:bodyPr/>
          <a:lstStyle/>
          <a:p>
            <a:r>
              <a:rPr lang="fr-BE" sz="5600" dirty="0">
                <a:latin typeface="Montserrat" panose="00000500000000000000" pitchFamily="50" charset="0"/>
              </a:rPr>
              <a:t>3. La structure du programme</a:t>
            </a:r>
            <a:endParaRPr lang="fr-FR" sz="5600" dirty="0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985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4E7499-F871-4D2F-B066-39EAF269D5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0190" y="313634"/>
            <a:ext cx="6676531" cy="431800"/>
          </a:xfrm>
        </p:spPr>
        <p:txBody>
          <a:bodyPr/>
          <a:lstStyle/>
          <a:p>
            <a:r>
              <a:rPr lang="fr-BE" sz="2400" dirty="0">
                <a:latin typeface="Montserrat" panose="00000500000000000000" pitchFamily="50" charset="0"/>
              </a:rPr>
              <a:t>L’Agrégation se compose de 30 crédits</a:t>
            </a:r>
            <a:endParaRPr lang="fr-FR" sz="2400" dirty="0">
              <a:latin typeface="Montserrat" panose="00000500000000000000" pitchFamily="50" charset="0"/>
            </a:endParaRP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533B633F-0978-4266-B2C3-F53EE6E275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8704769"/>
              </p:ext>
            </p:extLst>
          </p:nvPr>
        </p:nvGraphicFramePr>
        <p:xfrm>
          <a:off x="606864" y="1397000"/>
          <a:ext cx="6827606" cy="4367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re 1">
            <a:extLst>
              <a:ext uri="{FF2B5EF4-FFF2-40B4-BE49-F238E27FC236}">
                <a16:creationId xmlns:a16="http://schemas.microsoft.com/office/drawing/2014/main" id="{6750BD3F-E33C-4642-BB31-A7F2B3A62C6A}"/>
              </a:ext>
            </a:extLst>
          </p:cNvPr>
          <p:cNvSpPr txBox="1">
            <a:spLocks/>
          </p:cNvSpPr>
          <p:nvPr/>
        </p:nvSpPr>
        <p:spPr>
          <a:xfrm>
            <a:off x="914400" y="613090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BE" sz="1400" b="1" dirty="0">
                <a:solidFill>
                  <a:srgbClr val="00214E"/>
                </a:solidFill>
              </a:rPr>
              <a:t>Décret de la CFWB du 8 février 2001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C02B62E-0AEA-408B-9FC4-E56516DA2C9F}"/>
              </a:ext>
            </a:extLst>
          </p:cNvPr>
          <p:cNvSpPr/>
          <p:nvPr/>
        </p:nvSpPr>
        <p:spPr>
          <a:xfrm>
            <a:off x="5201477" y="4075043"/>
            <a:ext cx="1649896" cy="60628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Cf. secrétariat facultaire</a:t>
            </a:r>
            <a:endParaRPr lang="fr-FR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24FF947-6AF4-481F-B57F-9E21144B71DD}"/>
              </a:ext>
            </a:extLst>
          </p:cNvPr>
          <p:cNvSpPr/>
          <p:nvPr/>
        </p:nvSpPr>
        <p:spPr>
          <a:xfrm>
            <a:off x="1709530" y="5644659"/>
            <a:ext cx="2004391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Cf. coordination des cours /séminaires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778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4E15F62C-7A82-4FD8-BCE9-D241EC0910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1698085"/>
              </p:ext>
            </p:extLst>
          </p:nvPr>
        </p:nvGraphicFramePr>
        <p:xfrm>
          <a:off x="-1049154" y="173255"/>
          <a:ext cx="7725879" cy="5996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798A2DB2-820E-48C5-93BA-07C236BF61F1}"/>
              </a:ext>
            </a:extLst>
          </p:cNvPr>
          <p:cNvSpPr txBox="1"/>
          <p:nvPr/>
        </p:nvSpPr>
        <p:spPr>
          <a:xfrm>
            <a:off x="5678905" y="173255"/>
            <a:ext cx="296458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300" dirty="0"/>
              <a:t>Comprendre l’adolescent en situation scolaire, gestion de classe et de la relation interpersonnelle </a:t>
            </a:r>
            <a:endParaRPr lang="fr-FR" sz="13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C83D672-1B35-4047-9615-61AF02F116D6}"/>
              </a:ext>
            </a:extLst>
          </p:cNvPr>
          <p:cNvSpPr txBox="1"/>
          <p:nvPr/>
        </p:nvSpPr>
        <p:spPr>
          <a:xfrm>
            <a:off x="5678905" y="1039007"/>
            <a:ext cx="29645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300" dirty="0"/>
              <a:t>Observation et analyse de l’institution scolaire et son contexte</a:t>
            </a:r>
            <a:endParaRPr lang="fr-FR" sz="13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B611D0C-49D1-4AA4-83AE-9474A086CF25}"/>
              </a:ext>
            </a:extLst>
          </p:cNvPr>
          <p:cNvSpPr txBox="1"/>
          <p:nvPr/>
        </p:nvSpPr>
        <p:spPr>
          <a:xfrm>
            <a:off x="5678905" y="1692442"/>
            <a:ext cx="29645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300" dirty="0"/>
              <a:t>Cours de didactique générale et séminaire d’interdisciplinarité</a:t>
            </a:r>
            <a:endParaRPr lang="fr-FR" sz="13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1081480-9F78-4528-B7B9-9094F722FF3F}"/>
              </a:ext>
            </a:extLst>
          </p:cNvPr>
          <p:cNvSpPr txBox="1"/>
          <p:nvPr/>
        </p:nvSpPr>
        <p:spPr>
          <a:xfrm>
            <a:off x="5678902" y="2479027"/>
            <a:ext cx="296458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00" dirty="0"/>
              <a:t>Fondements de la neutralité</a:t>
            </a:r>
            <a:endParaRPr lang="fr-FR" sz="13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A4A6DE-F63C-4BDD-9B57-3CEBCC3015BC}"/>
              </a:ext>
            </a:extLst>
          </p:cNvPr>
          <p:cNvSpPr txBox="1"/>
          <p:nvPr/>
        </p:nvSpPr>
        <p:spPr>
          <a:xfrm>
            <a:off x="5678903" y="3191577"/>
            <a:ext cx="29645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300" dirty="0"/>
              <a:t>Apprendre et enseigner avec les nouvelles technologies</a:t>
            </a:r>
            <a:endParaRPr lang="fr-FR" sz="13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3F71162-4519-4A93-8BC1-EC8C52575018}"/>
              </a:ext>
            </a:extLst>
          </p:cNvPr>
          <p:cNvSpPr txBox="1"/>
          <p:nvPr/>
        </p:nvSpPr>
        <p:spPr>
          <a:xfrm>
            <a:off x="5678902" y="4127608"/>
            <a:ext cx="296458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00" dirty="0"/>
              <a:t>Micro-enseignement</a:t>
            </a:r>
            <a:endParaRPr lang="fr-FR" sz="13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F342B23-0D32-4B11-B055-5AB87B4B40AA}"/>
              </a:ext>
            </a:extLst>
          </p:cNvPr>
          <p:cNvSpPr txBox="1"/>
          <p:nvPr/>
        </p:nvSpPr>
        <p:spPr>
          <a:xfrm>
            <a:off x="5678902" y="4851704"/>
            <a:ext cx="29645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300" dirty="0"/>
              <a:t>Pour utiliser sa voix à bon escient et la préserver</a:t>
            </a:r>
            <a:endParaRPr lang="fr-FR" sz="13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F780F17-FB24-4A3F-9BCF-67CCC8CBD7FE}"/>
              </a:ext>
            </a:extLst>
          </p:cNvPr>
          <p:cNvSpPr txBox="1"/>
          <p:nvPr/>
        </p:nvSpPr>
        <p:spPr>
          <a:xfrm>
            <a:off x="5678902" y="5614863"/>
            <a:ext cx="29645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300" dirty="0"/>
              <a:t>Le langage non-verbal, un outil précieux de la communication</a:t>
            </a:r>
            <a:endParaRPr lang="fr-FR" sz="13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0B725A9-E43A-C94C-247B-284F37DC1FD0}"/>
              </a:ext>
            </a:extLst>
          </p:cNvPr>
          <p:cNvSpPr txBox="1"/>
          <p:nvPr/>
        </p:nvSpPr>
        <p:spPr>
          <a:xfrm>
            <a:off x="3592285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672BD74-7D94-797A-344D-544436CBC044}"/>
              </a:ext>
            </a:extLst>
          </p:cNvPr>
          <p:cNvSpPr txBox="1"/>
          <p:nvPr/>
        </p:nvSpPr>
        <p:spPr>
          <a:xfrm>
            <a:off x="5394318" y="6423008"/>
            <a:ext cx="721256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/>
              <a:t>Présence et participation obligatoires aux séminaires</a:t>
            </a:r>
            <a:endParaRPr lang="fr-BE" sz="1300" b="1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E43EC34-5517-E89B-0D06-E3B53528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90" y="6219123"/>
            <a:ext cx="587028" cy="62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95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ADC62FF-1233-46B7-BDD8-BD70055442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5190" y="3898894"/>
            <a:ext cx="8513619" cy="1019324"/>
          </a:xfrm>
        </p:spPr>
        <p:txBody>
          <a:bodyPr/>
          <a:lstStyle/>
          <a:p>
            <a:r>
              <a:rPr lang="fr-BE" sz="5600" dirty="0">
                <a:latin typeface="Monserrat"/>
              </a:rPr>
              <a:t>4. Inscription aux pages Moodle LAGRE </a:t>
            </a:r>
            <a:br>
              <a:rPr lang="fr-BE" sz="5600" dirty="0">
                <a:latin typeface="Monserrat"/>
              </a:rPr>
            </a:br>
            <a:r>
              <a:rPr lang="fr-BE" sz="5600" dirty="0">
                <a:latin typeface="Monserrat"/>
              </a:rPr>
              <a:t>(tronc commun)</a:t>
            </a:r>
            <a:endParaRPr lang="fr-FR" sz="5600" dirty="0">
              <a:latin typeface="Monserrat"/>
            </a:endParaRPr>
          </a:p>
        </p:txBody>
      </p:sp>
    </p:spTree>
    <p:extLst>
      <p:ext uri="{BB962C8B-B14F-4D97-AF65-F5344CB8AC3E}">
        <p14:creationId xmlns:p14="http://schemas.microsoft.com/office/powerpoint/2010/main" val="1001471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C403BC0F-C5A4-4164-81C1-5416AE1C0DD8}"/>
              </a:ext>
            </a:extLst>
          </p:cNvPr>
          <p:cNvSpPr txBox="1">
            <a:spLocks/>
          </p:cNvSpPr>
          <p:nvPr/>
        </p:nvSpPr>
        <p:spPr>
          <a:xfrm>
            <a:off x="905821" y="5838676"/>
            <a:ext cx="7332358" cy="13839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dirty="0">
                <a:hlinkClick r:id="rId2"/>
              </a:rPr>
              <a:t>https://moodle.uclouvain.be/course/view.php?id=2368</a:t>
            </a:r>
            <a:endParaRPr lang="fr-BE" dirty="0"/>
          </a:p>
          <a:p>
            <a:pPr marL="0" indent="0">
              <a:buNone/>
            </a:pPr>
            <a:endParaRPr lang="fr-BE" dirty="0">
              <a:cs typeface="Calibri" panose="020F0502020204030204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39BDB5-C8AB-470C-B023-CCDB50BF5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83" y="1399653"/>
            <a:ext cx="4490002" cy="4490002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C122505-BA91-414B-A4C4-712C055B9A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2BF925-2B05-4730-B615-275394A535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AABA23B-1745-4A61-9E11-3092F057C2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5" y="348115"/>
            <a:ext cx="7631314" cy="596101"/>
          </a:xfrm>
        </p:spPr>
        <p:txBody>
          <a:bodyPr/>
          <a:lstStyle/>
          <a:p>
            <a:r>
              <a:rPr lang="fr-BE" dirty="0"/>
              <a:t>Moodle général du tronc commun</a:t>
            </a:r>
            <a:endParaRPr lang="fr-FR" dirty="0"/>
          </a:p>
        </p:txBody>
      </p:sp>
      <p:sp>
        <p:nvSpPr>
          <p:cNvPr id="7" name="Rectangle : avec coins rognés en diagonale 6">
            <a:extLst>
              <a:ext uri="{FF2B5EF4-FFF2-40B4-BE49-F238E27FC236}">
                <a16:creationId xmlns:a16="http://schemas.microsoft.com/office/drawing/2014/main" id="{22EE3FD1-FDCE-44AC-BE68-DE32F773C700}"/>
              </a:ext>
            </a:extLst>
          </p:cNvPr>
          <p:cNvSpPr/>
          <p:nvPr/>
        </p:nvSpPr>
        <p:spPr>
          <a:xfrm>
            <a:off x="427383" y="1669774"/>
            <a:ext cx="1828800" cy="1383969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Ouvert à tous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1765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17E3438D-D949-4465-82E4-9687F4EA91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344971"/>
              </p:ext>
            </p:extLst>
          </p:nvPr>
        </p:nvGraphicFramePr>
        <p:xfrm>
          <a:off x="400879" y="97955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0F1B8628-6041-4875-9615-AC5DEEBA9D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13" y="4428559"/>
            <a:ext cx="2178074" cy="2329195"/>
          </a:xfrm>
          <a:prstGeom prst="rect">
            <a:avLst/>
          </a:prstGeom>
        </p:spPr>
      </p:pic>
      <p:sp>
        <p:nvSpPr>
          <p:cNvPr id="6" name="Explosion : 8 points 5">
            <a:extLst>
              <a:ext uri="{FF2B5EF4-FFF2-40B4-BE49-F238E27FC236}">
                <a16:creationId xmlns:a16="http://schemas.microsoft.com/office/drawing/2014/main" id="{1DDAFA7C-1F98-4622-B7A1-DD2071B3E86A}"/>
              </a:ext>
            </a:extLst>
          </p:cNvPr>
          <p:cNvSpPr/>
          <p:nvPr/>
        </p:nvSpPr>
        <p:spPr>
          <a:xfrm>
            <a:off x="4040154" y="2565918"/>
            <a:ext cx="5191957" cy="4191836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500" b="1" dirty="0">
              <a:solidFill>
                <a:srgbClr val="0000CC"/>
              </a:solidFill>
              <a:latin typeface="Montserrat" panose="00000500000000000000" pitchFamily="50" charset="0"/>
            </a:endParaRPr>
          </a:p>
          <a:p>
            <a:pPr algn="ctr"/>
            <a:endParaRPr lang="fr-BE" sz="1500" b="1" dirty="0">
              <a:solidFill>
                <a:srgbClr val="0000CC"/>
              </a:solidFill>
              <a:latin typeface="Montserrat" panose="00000500000000000000" pitchFamily="50" charset="0"/>
            </a:endParaRPr>
          </a:p>
          <a:p>
            <a:pPr algn="ctr"/>
            <a:endParaRPr lang="fr-BE" sz="1500" b="1" dirty="0">
              <a:solidFill>
                <a:srgbClr val="0000CC"/>
              </a:solidFill>
              <a:latin typeface="Montserrat" panose="00000500000000000000" pitchFamily="50" charset="0"/>
            </a:endParaRPr>
          </a:p>
          <a:p>
            <a:pPr algn="ctr"/>
            <a:r>
              <a:rPr lang="fr-BE" sz="1500" b="1" dirty="0">
                <a:solidFill>
                  <a:srgbClr val="0000CC"/>
                </a:solidFill>
                <a:latin typeface="Montserrat" panose="00000500000000000000" pitchFamily="50" charset="0"/>
              </a:rPr>
              <a:t>L’horaire des activités est mis à jour régulièrement</a:t>
            </a:r>
            <a:endParaRPr lang="fr-BE" sz="800" b="1" dirty="0">
              <a:solidFill>
                <a:srgbClr val="0000CC"/>
              </a:solidFill>
              <a:latin typeface="Montserrat" panose="00000500000000000000" pitchFamily="50" charset="0"/>
              <a:sym typeface="Wingdings" panose="05000000000000000000" pitchFamily="2" charset="2"/>
            </a:endParaRPr>
          </a:p>
          <a:p>
            <a:r>
              <a:rPr lang="fr-BE" sz="1500" b="1" dirty="0">
                <a:solidFill>
                  <a:srgbClr val="0000CC"/>
                </a:solidFill>
                <a:latin typeface="Montserrat" panose="00000500000000000000" pitchFamily="50" charset="0"/>
                <a:sym typeface="Wingdings" panose="05000000000000000000" pitchFamily="2" charset="2"/>
              </a:rPr>
              <a:t> </a:t>
            </a:r>
            <a:r>
              <a:rPr lang="fr-BE" sz="1500" b="1" dirty="0">
                <a:solidFill>
                  <a:srgbClr val="0000CC"/>
                </a:solidFill>
                <a:latin typeface="Montserrat" panose="00000500000000000000" pitchFamily="50" charset="0"/>
              </a:rPr>
              <a:t>Toutes les modifications </a:t>
            </a:r>
            <a:r>
              <a:rPr lang="fr-BE" sz="1500" b="1" dirty="0">
                <a:solidFill>
                  <a:srgbClr val="0000CC"/>
                </a:solidFill>
                <a:latin typeface="Montserrat" panose="00000500000000000000" pitchFamily="50" charset="0"/>
                <a:sym typeface="Wingdings" panose="05000000000000000000" pitchFamily="2" charset="2"/>
              </a:rPr>
              <a:t>apparaitront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500" b="1" dirty="0">
                <a:solidFill>
                  <a:schemeClr val="bg1"/>
                </a:solidFill>
                <a:latin typeface="Montserrat" panose="00000500000000000000" pitchFamily="50" charset="0"/>
                <a:sym typeface="Wingdings" panose="05000000000000000000" pitchFamily="2" charset="2"/>
              </a:rPr>
              <a:t>sur le</a:t>
            </a:r>
            <a:r>
              <a:rPr lang="fr-BE" sz="1500" b="1" dirty="0">
                <a:solidFill>
                  <a:schemeClr val="bg1"/>
                </a:solidFill>
                <a:latin typeface="Montserrat" panose="00000500000000000000" pitchFamily="50" charset="0"/>
              </a:rPr>
              <a:t> site Moodle tronc commun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500" b="1" dirty="0">
                <a:solidFill>
                  <a:schemeClr val="bg1"/>
                </a:solidFill>
                <a:latin typeface="Montserrat" panose="00000500000000000000" pitchFamily="50" charset="0"/>
              </a:rPr>
              <a:t>dans l’application ADE</a:t>
            </a:r>
          </a:p>
          <a:p>
            <a:r>
              <a:rPr lang="fr-BE" sz="1500" b="1" dirty="0">
                <a:solidFill>
                  <a:srgbClr val="0000CC"/>
                </a:solidFill>
                <a:latin typeface="Montserrat" panose="00000500000000000000" pitchFamily="50" charset="0"/>
                <a:sym typeface="Wingdings" panose="05000000000000000000" pitchFamily="2" charset="2"/>
              </a:rPr>
              <a:t> </a:t>
            </a:r>
          </a:p>
          <a:p>
            <a:endParaRPr lang="fr-BE" sz="1500" b="1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1500" b="1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98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scription de vos équipes d'interclubs | LFBB">
            <a:extLst>
              <a:ext uri="{FF2B5EF4-FFF2-40B4-BE49-F238E27FC236}">
                <a16:creationId xmlns:a16="http://schemas.microsoft.com/office/drawing/2014/main" id="{5B8DBA62-90EE-4BB8-A1C8-D5C1F206A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5410200"/>
            <a:ext cx="218122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AB7166B-3DA5-4F05-ACEC-F11A70ADD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4" y="348116"/>
            <a:ext cx="7914329" cy="431800"/>
          </a:xfrm>
        </p:spPr>
        <p:txBody>
          <a:bodyPr/>
          <a:lstStyle/>
          <a:p>
            <a:r>
              <a:rPr lang="fr-BE" sz="2400" dirty="0">
                <a:latin typeface="Montserrat" panose="00000500000000000000" pitchFamily="50" charset="0"/>
              </a:rPr>
              <a:t>Modalités d’inscription aux activités LAGRE</a:t>
            </a:r>
            <a:endParaRPr lang="fr-FR" sz="2400" dirty="0">
              <a:latin typeface="Montserrat" panose="00000500000000000000" pitchFamily="50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233DDA-C337-4C82-A48C-78D991301CBE}"/>
              </a:ext>
            </a:extLst>
          </p:cNvPr>
          <p:cNvSpPr txBox="1"/>
          <p:nvPr/>
        </p:nvSpPr>
        <p:spPr>
          <a:xfrm>
            <a:off x="606864" y="1421296"/>
            <a:ext cx="78066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Montserrat" panose="00000500000000000000" pitchFamily="50" charset="0"/>
              </a:rPr>
              <a:t>Chaque cours et chaque séminaire requiert une inscription sur une </a:t>
            </a:r>
            <a:r>
              <a:rPr lang="fr-BE" b="1" dirty="0">
                <a:latin typeface="Montserrat" panose="00000500000000000000" pitchFamily="50" charset="0"/>
              </a:rPr>
              <a:t>page</a:t>
            </a:r>
            <a:r>
              <a:rPr lang="fr-BE" dirty="0">
                <a:latin typeface="Montserrat" panose="00000500000000000000" pitchFamily="50" charset="0"/>
              </a:rPr>
              <a:t> </a:t>
            </a:r>
            <a:r>
              <a:rPr lang="fr-BE" b="1" dirty="0">
                <a:latin typeface="Montserrat" panose="00000500000000000000" pitchFamily="50" charset="0"/>
              </a:rPr>
              <a:t>Moodle</a:t>
            </a:r>
            <a:r>
              <a:rPr lang="fr-BE" dirty="0">
                <a:latin typeface="Montserrat" panose="00000500000000000000" pitchFamily="50" charset="0"/>
              </a:rPr>
              <a:t> </a:t>
            </a:r>
            <a:r>
              <a:rPr lang="fr-BE" b="1" dirty="0">
                <a:latin typeface="Montserrat" panose="00000500000000000000" pitchFamily="50" charset="0"/>
              </a:rPr>
              <a:t>spécifique</a:t>
            </a:r>
          </a:p>
          <a:p>
            <a:endParaRPr lang="fr-BE" dirty="0">
              <a:latin typeface="Montserrat" panose="00000500000000000000" pitchFamily="50" charset="0"/>
            </a:endParaRPr>
          </a:p>
          <a:p>
            <a:r>
              <a:rPr lang="fr-BE" dirty="0">
                <a:latin typeface="Montserrat" panose="00000500000000000000" pitchFamily="50" charset="0"/>
              </a:rPr>
              <a:t>En général, vous devez vous inscrire</a:t>
            </a:r>
          </a:p>
          <a:p>
            <a:endParaRPr lang="fr-BE" dirty="0">
              <a:latin typeface="Montserrat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Montserrat" panose="00000500000000000000" pitchFamily="50" charset="0"/>
              </a:rPr>
              <a:t>Sur </a:t>
            </a:r>
            <a:r>
              <a:rPr lang="fr-BE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50" charset="0"/>
              </a:rPr>
              <a:t>la page Moodle </a:t>
            </a:r>
            <a:r>
              <a:rPr lang="fr-BE" dirty="0">
                <a:latin typeface="Montserrat" panose="00000500000000000000" pitchFamily="50" charset="0"/>
              </a:rPr>
              <a:t>du cours </a:t>
            </a:r>
            <a:r>
              <a:rPr lang="fr-BE" b="1" dirty="0">
                <a:latin typeface="Montserrat" panose="00000500000000000000" pitchFamily="50" charset="0"/>
              </a:rPr>
              <a:t>et </a:t>
            </a:r>
            <a:r>
              <a:rPr lang="fr-BE" dirty="0">
                <a:latin typeface="Montserrat" panose="00000500000000000000" pitchFamily="50" charset="0"/>
              </a:rPr>
              <a:t>du séminaire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Montserrat" panose="00000500000000000000" pitchFamily="50" charset="0"/>
              </a:rPr>
              <a:t>Dans un </a:t>
            </a:r>
            <a:r>
              <a:rPr lang="fr-BE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50" charset="0"/>
              </a:rPr>
              <a:t>groupe spécifique de travail </a:t>
            </a:r>
            <a:r>
              <a:rPr lang="fr-BE" dirty="0">
                <a:latin typeface="Montserrat" panose="00000500000000000000" pitchFamily="50" charset="0"/>
              </a:rPr>
              <a:t>via cette page Moodle </a:t>
            </a:r>
            <a:endParaRPr lang="fr-FR" dirty="0">
              <a:latin typeface="Montserrat" panose="00000500000000000000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E6CD30-C393-46AA-8906-FE22443FED00}"/>
              </a:ext>
            </a:extLst>
          </p:cNvPr>
          <p:cNvSpPr txBox="1"/>
          <p:nvPr/>
        </p:nvSpPr>
        <p:spPr>
          <a:xfrm>
            <a:off x="1295423" y="3924974"/>
            <a:ext cx="70164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dirty="0">
                <a:solidFill>
                  <a:srgbClr val="FF0000"/>
                </a:solidFill>
                <a:latin typeface="Montserrat" panose="00000500000000000000" pitchFamily="50" charset="0"/>
              </a:rPr>
              <a:t>Merci de bien lire les consignes et instructions pour chaque UE et de tenir compte des délais d’inscription.</a:t>
            </a:r>
          </a:p>
          <a:p>
            <a:pPr algn="just"/>
            <a:endParaRPr lang="fr-BE" dirty="0">
              <a:solidFill>
                <a:srgbClr val="FF0000"/>
              </a:solidFill>
              <a:latin typeface="Montserrat" panose="00000500000000000000" pitchFamily="50" charset="0"/>
            </a:endParaRPr>
          </a:p>
          <a:p>
            <a:pPr algn="just"/>
            <a:r>
              <a:rPr lang="fr-BE" b="1" dirty="0">
                <a:solidFill>
                  <a:srgbClr val="FF0000"/>
                </a:solidFill>
                <a:latin typeface="Montserrat" panose="00000500000000000000" pitchFamily="50" charset="0"/>
              </a:rPr>
              <a:t>RAPPEL</a:t>
            </a:r>
            <a:r>
              <a:rPr lang="fr-BE" dirty="0">
                <a:solidFill>
                  <a:srgbClr val="FF0000"/>
                </a:solidFill>
                <a:latin typeface="Montserrat" panose="00000500000000000000" pitchFamily="50" charset="0"/>
              </a:rPr>
              <a:t> : Les dates des congés universitaires ne correspondent plus aux dates des congés scolaires.</a:t>
            </a:r>
          </a:p>
          <a:p>
            <a:pPr algn="just"/>
            <a:r>
              <a:rPr lang="fr-BE" dirty="0">
                <a:solidFill>
                  <a:srgbClr val="FF0000"/>
                </a:solidFill>
                <a:latin typeface="Montserrat" panose="00000500000000000000" pitchFamily="50" charset="0"/>
              </a:rPr>
              <a:t>Pensez-y lors de vos inscriptions aux différents séminaires.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60998ED-D580-4A75-B03D-78E285E05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1" y="4006841"/>
            <a:ext cx="794045" cy="84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7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02" y="2191512"/>
            <a:ext cx="6118857" cy="4789918"/>
          </a:xfrm>
        </p:spPr>
      </p:pic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893005" y="3120887"/>
            <a:ext cx="7242453" cy="3296445"/>
          </a:xfrm>
        </p:spPr>
        <p:txBody>
          <a:bodyPr/>
          <a:lstStyle/>
          <a:p>
            <a:endParaRPr lang="fr-BE" dirty="0">
              <a:latin typeface="Montserrat" panose="00000500000000000000" pitchFamily="50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1692001" y="5096487"/>
            <a:ext cx="5644463" cy="431800"/>
          </a:xfrm>
        </p:spPr>
        <p:txBody>
          <a:bodyPr/>
          <a:lstStyle/>
          <a:p>
            <a:r>
              <a:rPr lang="fr-BE" dirty="0">
                <a:latin typeface="Montserrat" panose="00000500000000000000" pitchFamily="50" charset="0"/>
              </a:rPr>
              <a:t>Bienvenue à l’agrégation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1692001" y="5539714"/>
            <a:ext cx="7004737" cy="431800"/>
          </a:xfrm>
        </p:spPr>
        <p:txBody>
          <a:bodyPr/>
          <a:lstStyle/>
          <a:p>
            <a:r>
              <a:rPr lang="fr-BE" sz="3500" b="1" dirty="0">
                <a:solidFill>
                  <a:schemeClr val="accent1">
                    <a:lumMod val="50000"/>
                  </a:schemeClr>
                </a:solidFill>
              </a:rPr>
              <a:t>La séance débutera à 20h</a:t>
            </a:r>
          </a:p>
        </p:txBody>
      </p:sp>
    </p:spTree>
    <p:extLst>
      <p:ext uri="{BB962C8B-B14F-4D97-AF65-F5344CB8AC3E}">
        <p14:creationId xmlns:p14="http://schemas.microsoft.com/office/powerpoint/2010/main" val="3780458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2BF925-2B05-4730-B615-275394A535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AABA23B-1745-4A61-9E11-3092F057C2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5" y="348115"/>
            <a:ext cx="7631314" cy="596101"/>
          </a:xfrm>
        </p:spPr>
        <p:txBody>
          <a:bodyPr/>
          <a:lstStyle/>
          <a:p>
            <a:r>
              <a:rPr lang="fr-BE" dirty="0"/>
              <a:t>Moodle du cours et Moodle du séminaire</a:t>
            </a:r>
            <a:endParaRPr lang="fr-FR" dirty="0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BEC1459-D128-4EAA-92AC-F7FB9393FDB8}"/>
              </a:ext>
            </a:extLst>
          </p:cNvPr>
          <p:cNvCxnSpPr>
            <a:cxnSpLocks/>
          </p:cNvCxnSpPr>
          <p:nvPr/>
        </p:nvCxnSpPr>
        <p:spPr>
          <a:xfrm flipH="1">
            <a:off x="3164108" y="2507793"/>
            <a:ext cx="437321" cy="11131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F4C004E-A76B-4E04-B7EE-9C8C264B1E70}"/>
              </a:ext>
            </a:extLst>
          </p:cNvPr>
          <p:cNvCxnSpPr>
            <a:cxnSpLocks/>
          </p:cNvCxnSpPr>
          <p:nvPr/>
        </p:nvCxnSpPr>
        <p:spPr>
          <a:xfrm>
            <a:off x="5368390" y="2529244"/>
            <a:ext cx="606287" cy="11231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B9D0B5B6-F59C-44CC-B58D-D700636402C7}"/>
              </a:ext>
            </a:extLst>
          </p:cNvPr>
          <p:cNvSpPr txBox="1"/>
          <p:nvPr/>
        </p:nvSpPr>
        <p:spPr>
          <a:xfrm>
            <a:off x="407968" y="3620976"/>
            <a:ext cx="4499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Inscription sur le Moodle du cours</a:t>
            </a:r>
          </a:p>
          <a:p>
            <a:r>
              <a:rPr lang="fr-BE" dirty="0"/>
              <a:t>+ inscription Groupe A (Q1)</a:t>
            </a:r>
            <a:r>
              <a:rPr lang="fr-FR" dirty="0"/>
              <a:t> ou Groupe B (Q2)</a:t>
            </a:r>
            <a:endParaRPr lang="fr-BE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6A68710-E666-44F2-A1D7-93034DB70725}"/>
              </a:ext>
            </a:extLst>
          </p:cNvPr>
          <p:cNvSpPr txBox="1"/>
          <p:nvPr/>
        </p:nvSpPr>
        <p:spPr>
          <a:xfrm>
            <a:off x="5046832" y="3649664"/>
            <a:ext cx="37950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Inscription sur le Moodle du séminaire</a:t>
            </a:r>
          </a:p>
          <a:p>
            <a:pPr marL="285750" indent="-285750">
              <a:buFontTx/>
              <a:buChar char="-"/>
            </a:pPr>
            <a:r>
              <a:rPr lang="fr-BE" dirty="0"/>
              <a:t>Constitution d’un groupe de 4 étudiants issus de discipline différente.</a:t>
            </a:r>
          </a:p>
          <a:p>
            <a:pPr marL="285750" indent="-285750">
              <a:buFontTx/>
              <a:buChar char="-"/>
            </a:pPr>
            <a:r>
              <a:rPr lang="fr-BE" dirty="0"/>
              <a:t>Choix parmi les groupes 1 à 45 (Q1) ou 46 à 80 (Q2).</a:t>
            </a:r>
          </a:p>
          <a:p>
            <a:pPr marL="285750" indent="-285750">
              <a:buFontTx/>
              <a:buChar char="-"/>
            </a:pPr>
            <a:r>
              <a:rPr lang="fr-BE" dirty="0"/>
              <a:t>Chaque membre du groupe s’inscrit individuellement dans le numéro de groupe choisi.</a:t>
            </a:r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4212468-B345-4170-B32F-E58BE4B88199}"/>
              </a:ext>
            </a:extLst>
          </p:cNvPr>
          <p:cNvGrpSpPr/>
          <p:nvPr/>
        </p:nvGrpSpPr>
        <p:grpSpPr>
          <a:xfrm>
            <a:off x="388585" y="841029"/>
            <a:ext cx="1619825" cy="661812"/>
            <a:chOff x="4879503" y="764652"/>
            <a:chExt cx="1619825" cy="661812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BC62932A-42DC-46C0-AD96-7D54400235A0}"/>
                </a:ext>
              </a:extLst>
            </p:cNvPr>
            <p:cNvSpPr/>
            <p:nvPr/>
          </p:nvSpPr>
          <p:spPr>
            <a:xfrm>
              <a:off x="4879503" y="764652"/>
              <a:ext cx="1619825" cy="661812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/>
            </a:p>
          </p:txBody>
        </p:sp>
        <p:sp>
          <p:nvSpPr>
            <p:cNvPr id="16" name="Rectangle : coins arrondis 4">
              <a:extLst>
                <a:ext uri="{FF2B5EF4-FFF2-40B4-BE49-F238E27FC236}">
                  <a16:creationId xmlns:a16="http://schemas.microsoft.com/office/drawing/2014/main" id="{D4B6DEE3-8CD9-4FDE-A363-99B223D30F90}"/>
                </a:ext>
              </a:extLst>
            </p:cNvPr>
            <p:cNvSpPr txBox="1"/>
            <p:nvPr/>
          </p:nvSpPr>
          <p:spPr>
            <a:xfrm>
              <a:off x="4898887" y="784036"/>
              <a:ext cx="1581057" cy="6230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fr-BE" sz="1500" b="1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LAGRE2120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fr-BE" sz="1500" b="0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Cours + séminaire</a:t>
              </a:r>
              <a:br>
                <a:rPr lang="fr-BE" sz="1500" b="0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</a:br>
              <a:r>
                <a:rPr lang="fr-BE" sz="1500" b="0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 &amp; stage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39FA40B8-AEA7-4138-BADB-6314BBF55B79}"/>
              </a:ext>
            </a:extLst>
          </p:cNvPr>
          <p:cNvSpPr txBox="1"/>
          <p:nvPr/>
        </p:nvSpPr>
        <p:spPr>
          <a:xfrm>
            <a:off x="2395330" y="841029"/>
            <a:ext cx="6141805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Analyse et observation de l’Institution scolaire et de son contexte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0" name="Espace réservé du texte 8">
            <a:extLst>
              <a:ext uri="{FF2B5EF4-FFF2-40B4-BE49-F238E27FC236}">
                <a16:creationId xmlns:a16="http://schemas.microsoft.com/office/drawing/2014/main" id="{0DABE4A3-82AD-4856-9903-BB26B5115977}"/>
              </a:ext>
            </a:extLst>
          </p:cNvPr>
          <p:cNvSpPr txBox="1">
            <a:spLocks/>
          </p:cNvSpPr>
          <p:nvPr/>
        </p:nvSpPr>
        <p:spPr>
          <a:xfrm>
            <a:off x="796073" y="1552089"/>
            <a:ext cx="7551854" cy="9961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dirty="0">
                <a:cs typeface="Calibri" panose="020F0502020204030204"/>
              </a:rPr>
              <a:t>Dès que vous avez reçu vos identifiants </a:t>
            </a:r>
            <a:r>
              <a:rPr lang="fr-BE" dirty="0" err="1">
                <a:cs typeface="Calibri" panose="020F0502020204030204"/>
              </a:rPr>
              <a:t>UCLouvain</a:t>
            </a:r>
            <a:endParaRPr lang="fr-BE" dirty="0">
              <a:cs typeface="Calibri" panose="020F0502020204030204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D67549-B15C-1B01-E450-5435E7D5D0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8" y="4967417"/>
            <a:ext cx="794045" cy="84913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BD95200-F1BB-5484-240A-97F14A0B17A0}"/>
              </a:ext>
            </a:extLst>
          </p:cNvPr>
          <p:cNvSpPr txBox="1"/>
          <p:nvPr/>
        </p:nvSpPr>
        <p:spPr>
          <a:xfrm>
            <a:off x="1041209" y="4942325"/>
            <a:ext cx="4005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2000" dirty="0">
                <a:solidFill>
                  <a:srgbClr val="FF0000"/>
                </a:solidFill>
              </a:rPr>
              <a:t>Les inscriptions dans un groupe pour le séminaire seront ouvertes le vendredi 20 septembre à partir de 11h.</a:t>
            </a:r>
          </a:p>
        </p:txBody>
      </p:sp>
    </p:spTree>
    <p:extLst>
      <p:ext uri="{BB962C8B-B14F-4D97-AF65-F5344CB8AC3E}">
        <p14:creationId xmlns:p14="http://schemas.microsoft.com/office/powerpoint/2010/main" val="42259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C403BC0F-C5A4-4164-81C1-5416AE1C0DD8}"/>
              </a:ext>
            </a:extLst>
          </p:cNvPr>
          <p:cNvSpPr txBox="1">
            <a:spLocks/>
          </p:cNvSpPr>
          <p:nvPr/>
        </p:nvSpPr>
        <p:spPr>
          <a:xfrm>
            <a:off x="721795" y="1804472"/>
            <a:ext cx="7551854" cy="9961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BE" dirty="0">
              <a:cs typeface="Calibri" panose="020F0502020204030204"/>
            </a:endParaRPr>
          </a:p>
          <a:p>
            <a:pPr marL="0" indent="0">
              <a:buNone/>
            </a:pPr>
            <a:r>
              <a:rPr lang="fr-BE" dirty="0">
                <a:cs typeface="Calibri" panose="020F0502020204030204"/>
              </a:rPr>
              <a:t>Dès que vous avez reçu vos identifiants </a:t>
            </a:r>
            <a:r>
              <a:rPr lang="fr-BE" dirty="0" err="1">
                <a:cs typeface="Calibri" panose="020F0502020204030204"/>
              </a:rPr>
              <a:t>UCLouvain</a:t>
            </a:r>
            <a:endParaRPr lang="fr-BE" dirty="0">
              <a:cs typeface="Calibri" panose="020F0502020204030204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2BF925-2B05-4730-B615-275394A535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AABA23B-1745-4A61-9E11-3092F057C2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5" y="348115"/>
            <a:ext cx="7631314" cy="596101"/>
          </a:xfrm>
        </p:spPr>
        <p:txBody>
          <a:bodyPr/>
          <a:lstStyle/>
          <a:p>
            <a:r>
              <a:rPr lang="fr-BE" dirty="0"/>
              <a:t>Moodle du cours et Moodle du séminaire</a:t>
            </a:r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CF1A91D-95E1-4177-A09D-A18D60897B58}"/>
              </a:ext>
            </a:extLst>
          </p:cNvPr>
          <p:cNvGrpSpPr/>
          <p:nvPr/>
        </p:nvGrpSpPr>
        <p:grpSpPr>
          <a:xfrm>
            <a:off x="425758" y="841029"/>
            <a:ext cx="1673022" cy="661812"/>
            <a:chOff x="4879503" y="3567"/>
            <a:chExt cx="1673022" cy="661812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18F058B6-7F45-45C3-A6EF-172FA18C0FDD}"/>
                </a:ext>
              </a:extLst>
            </p:cNvPr>
            <p:cNvSpPr/>
            <p:nvPr/>
          </p:nvSpPr>
          <p:spPr>
            <a:xfrm>
              <a:off x="4879503" y="3567"/>
              <a:ext cx="1673022" cy="661812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/>
            </a:p>
          </p:txBody>
        </p:sp>
        <p:sp>
          <p:nvSpPr>
            <p:cNvPr id="10" name="Rectangle : coins arrondis 4">
              <a:extLst>
                <a:ext uri="{FF2B5EF4-FFF2-40B4-BE49-F238E27FC236}">
                  <a16:creationId xmlns:a16="http://schemas.microsoft.com/office/drawing/2014/main" id="{5AE1AF9D-4CC5-4BF4-A318-3330A1F2A244}"/>
                </a:ext>
              </a:extLst>
            </p:cNvPr>
            <p:cNvSpPr txBox="1"/>
            <p:nvPr/>
          </p:nvSpPr>
          <p:spPr>
            <a:xfrm>
              <a:off x="4898887" y="22951"/>
              <a:ext cx="1634254" cy="6230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fr-BE" sz="1500" b="1" kern="1200" dirty="0"/>
                <a:t>LAGRE2020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fr-BE" sz="1500" kern="1200" dirty="0"/>
                <a:t>Cours  + séminaire</a:t>
              </a:r>
              <a:endParaRPr lang="fr-FR" sz="1500" kern="1200" dirty="0"/>
            </a:p>
          </p:txBody>
        </p:sp>
      </p:grp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BEC1459-D128-4EAA-92AC-F7FB9393FDB8}"/>
              </a:ext>
            </a:extLst>
          </p:cNvPr>
          <p:cNvCxnSpPr>
            <a:cxnSpLocks/>
          </p:cNvCxnSpPr>
          <p:nvPr/>
        </p:nvCxnSpPr>
        <p:spPr>
          <a:xfrm flipH="1">
            <a:off x="2974655" y="2800642"/>
            <a:ext cx="437321" cy="11131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F4C004E-A76B-4E04-B7EE-9C8C264B1E70}"/>
              </a:ext>
            </a:extLst>
          </p:cNvPr>
          <p:cNvCxnSpPr>
            <a:cxnSpLocks/>
          </p:cNvCxnSpPr>
          <p:nvPr/>
        </p:nvCxnSpPr>
        <p:spPr>
          <a:xfrm>
            <a:off x="5125739" y="2790703"/>
            <a:ext cx="606287" cy="11231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B9D0B5B6-F59C-44CC-B58D-D700636402C7}"/>
              </a:ext>
            </a:extLst>
          </p:cNvPr>
          <p:cNvSpPr txBox="1"/>
          <p:nvPr/>
        </p:nvSpPr>
        <p:spPr>
          <a:xfrm>
            <a:off x="762888" y="3913825"/>
            <a:ext cx="337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Inscription sur le Moodle du cours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6A68710-E666-44F2-A1D7-93034DB70725}"/>
              </a:ext>
            </a:extLst>
          </p:cNvPr>
          <p:cNvSpPr txBox="1"/>
          <p:nvPr/>
        </p:nvSpPr>
        <p:spPr>
          <a:xfrm>
            <a:off x="5125739" y="3913825"/>
            <a:ext cx="379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Inscription sur le Moodle du séminaire</a:t>
            </a:r>
          </a:p>
          <a:p>
            <a:r>
              <a:rPr lang="fr-BE" dirty="0"/>
              <a:t>+ inscription dans un groupe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CF4895C-FD34-41D6-8084-62D603900C77}"/>
              </a:ext>
            </a:extLst>
          </p:cNvPr>
          <p:cNvSpPr txBox="1"/>
          <p:nvPr/>
        </p:nvSpPr>
        <p:spPr>
          <a:xfrm>
            <a:off x="2395330" y="841029"/>
            <a:ext cx="6141805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Comprendre l’adolescent en situation scolaire</a:t>
            </a:r>
          </a:p>
          <a:p>
            <a:r>
              <a:rPr lang="fr-BE" dirty="0">
                <a:solidFill>
                  <a:schemeClr val="bg1"/>
                </a:solidFill>
              </a:rPr>
              <a:t>Gestion de classe et de la relation interpersonnelle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A6D6203-2870-FCDD-95FB-B4BDE642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81" y="5175338"/>
            <a:ext cx="794045" cy="84913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2D2D739-9BD3-44DC-6A17-AAEF963D2EC5}"/>
              </a:ext>
            </a:extLst>
          </p:cNvPr>
          <p:cNvSpPr txBox="1"/>
          <p:nvPr/>
        </p:nvSpPr>
        <p:spPr>
          <a:xfrm>
            <a:off x="1548491" y="4999383"/>
            <a:ext cx="6550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FF0000"/>
                </a:solidFill>
              </a:rPr>
              <a:t>Les inscriptions dans un groupe pour le séminaire seront ouvertes le vendredi 20 septembre à partir de 11h.</a:t>
            </a:r>
          </a:p>
        </p:txBody>
      </p:sp>
    </p:spTree>
    <p:extLst>
      <p:ext uri="{BB962C8B-B14F-4D97-AF65-F5344CB8AC3E}">
        <p14:creationId xmlns:p14="http://schemas.microsoft.com/office/powerpoint/2010/main" val="421780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C403BC0F-C5A4-4164-81C1-5416AE1C0DD8}"/>
              </a:ext>
            </a:extLst>
          </p:cNvPr>
          <p:cNvSpPr txBox="1">
            <a:spLocks/>
          </p:cNvSpPr>
          <p:nvPr/>
        </p:nvSpPr>
        <p:spPr>
          <a:xfrm>
            <a:off x="1621491" y="1437130"/>
            <a:ext cx="7332358" cy="13839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dirty="0">
                <a:cs typeface="Calibri" panose="020F0502020204030204"/>
              </a:rPr>
              <a:t>Dès que vous avez reçu vos identifiants </a:t>
            </a:r>
            <a:r>
              <a:rPr lang="fr-BE" dirty="0" err="1">
                <a:cs typeface="Calibri" panose="020F0502020204030204"/>
              </a:rPr>
              <a:t>UCLouvain</a:t>
            </a:r>
            <a:endParaRPr lang="fr-BE" dirty="0">
              <a:cs typeface="Calibri" panose="020F0502020204030204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2BF925-2B05-4730-B615-275394A535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AABA23B-1745-4A61-9E11-3092F057C2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5" y="348115"/>
            <a:ext cx="7631314" cy="596101"/>
          </a:xfrm>
        </p:spPr>
        <p:txBody>
          <a:bodyPr/>
          <a:lstStyle/>
          <a:p>
            <a:r>
              <a:rPr lang="fr-BE" dirty="0"/>
              <a:t>Moodle du cours et Moodle du séminaire</a:t>
            </a:r>
            <a:endParaRPr lang="fr-FR" dirty="0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BEC1459-D128-4EAA-92AC-F7FB9393FDB8}"/>
              </a:ext>
            </a:extLst>
          </p:cNvPr>
          <p:cNvCxnSpPr>
            <a:cxnSpLocks/>
          </p:cNvCxnSpPr>
          <p:nvPr/>
        </p:nvCxnSpPr>
        <p:spPr>
          <a:xfrm flipH="1">
            <a:off x="3985201" y="3130826"/>
            <a:ext cx="437321" cy="11131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F4C004E-A76B-4E04-B7EE-9C8C264B1E70}"/>
              </a:ext>
            </a:extLst>
          </p:cNvPr>
          <p:cNvCxnSpPr>
            <a:cxnSpLocks/>
          </p:cNvCxnSpPr>
          <p:nvPr/>
        </p:nvCxnSpPr>
        <p:spPr>
          <a:xfrm>
            <a:off x="4572000" y="3120887"/>
            <a:ext cx="606287" cy="11231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B9D0B5B6-F59C-44CC-B58D-D700636402C7}"/>
              </a:ext>
            </a:extLst>
          </p:cNvPr>
          <p:cNvSpPr txBox="1"/>
          <p:nvPr/>
        </p:nvSpPr>
        <p:spPr>
          <a:xfrm>
            <a:off x="606865" y="4166096"/>
            <a:ext cx="337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Inscription sur le Moodle du cours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6A68710-E666-44F2-A1D7-93034DB70725}"/>
              </a:ext>
            </a:extLst>
          </p:cNvPr>
          <p:cNvSpPr txBox="1"/>
          <p:nvPr/>
        </p:nvSpPr>
        <p:spPr>
          <a:xfrm>
            <a:off x="5158799" y="4244009"/>
            <a:ext cx="3795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Séminaire: Inscription dans une des deux séries proposées par Jean-Louis Dufays au Q1 ou Q2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0EE1561-48F8-4765-8D02-894AB68FDBE8}"/>
              </a:ext>
            </a:extLst>
          </p:cNvPr>
          <p:cNvGrpSpPr/>
          <p:nvPr/>
        </p:nvGrpSpPr>
        <p:grpSpPr>
          <a:xfrm>
            <a:off x="399476" y="841029"/>
            <a:ext cx="1634518" cy="661812"/>
            <a:chOff x="4890132" y="1519184"/>
            <a:chExt cx="1634518" cy="661812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D5028EC8-DBFD-4748-835F-56B80D0C8721}"/>
                </a:ext>
              </a:extLst>
            </p:cNvPr>
            <p:cNvSpPr/>
            <p:nvPr/>
          </p:nvSpPr>
          <p:spPr>
            <a:xfrm>
              <a:off x="4890132" y="1519184"/>
              <a:ext cx="1634518" cy="661812"/>
            </a:xfrm>
            <a:prstGeom prst="roundRect">
              <a:avLst>
                <a:gd name="adj" fmla="val 10000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/>
            </a:p>
          </p:txBody>
        </p:sp>
        <p:sp>
          <p:nvSpPr>
            <p:cNvPr id="21" name="Rectangle : coins arrondis 4">
              <a:extLst>
                <a:ext uri="{FF2B5EF4-FFF2-40B4-BE49-F238E27FC236}">
                  <a16:creationId xmlns:a16="http://schemas.microsoft.com/office/drawing/2014/main" id="{1BDCE83E-A5D8-4AA5-B5C5-B7F636F2110F}"/>
                </a:ext>
              </a:extLst>
            </p:cNvPr>
            <p:cNvSpPr txBox="1"/>
            <p:nvPr/>
          </p:nvSpPr>
          <p:spPr>
            <a:xfrm>
              <a:off x="4909516" y="1538568"/>
              <a:ext cx="1595750" cy="6230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fr-BE" sz="1500" b="1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LAGRE2220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fr-BE" sz="1500" b="0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Cours + séminaire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C907CEB0-8D58-4D60-BA28-7F0A7E860D68}"/>
              </a:ext>
            </a:extLst>
          </p:cNvPr>
          <p:cNvSpPr txBox="1"/>
          <p:nvPr/>
        </p:nvSpPr>
        <p:spPr>
          <a:xfrm>
            <a:off x="2395330" y="841029"/>
            <a:ext cx="6141805" cy="64633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Didactique générale</a:t>
            </a:r>
          </a:p>
          <a:p>
            <a:r>
              <a:rPr lang="fr-BE" dirty="0">
                <a:solidFill>
                  <a:schemeClr val="bg1"/>
                </a:solidFill>
              </a:rPr>
              <a:t>Séminaire d’interdisciplinarité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E4513AA2-39C4-4188-A9B8-7E7A35BA27FB}"/>
              </a:ext>
            </a:extLst>
          </p:cNvPr>
          <p:cNvSpPr txBox="1">
            <a:spLocks/>
          </p:cNvSpPr>
          <p:nvPr/>
        </p:nvSpPr>
        <p:spPr>
          <a:xfrm>
            <a:off x="985282" y="2027903"/>
            <a:ext cx="7551854" cy="9961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dirty="0">
                <a:cs typeface="Calibri" panose="020F0502020204030204"/>
              </a:rPr>
              <a:t>Dès que vous avez reçu vos identifiants </a:t>
            </a:r>
            <a:r>
              <a:rPr lang="fr-BE" dirty="0" err="1">
                <a:cs typeface="Calibri" panose="020F0502020204030204"/>
              </a:rPr>
              <a:t>UCLouvain</a:t>
            </a:r>
            <a:endParaRPr lang="fr-BE" dirty="0">
              <a:cs typeface="Calibri" panose="020F0502020204030204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1B295D-3BE6-03F1-163E-D2F8E4E31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65" y="5385849"/>
            <a:ext cx="794045" cy="84913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9327A02-6BBC-C631-D396-A5FD5CE63CE6}"/>
              </a:ext>
            </a:extLst>
          </p:cNvPr>
          <p:cNvSpPr txBox="1"/>
          <p:nvPr/>
        </p:nvSpPr>
        <p:spPr>
          <a:xfrm>
            <a:off x="1621491" y="5401421"/>
            <a:ext cx="6505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2000" dirty="0">
                <a:solidFill>
                  <a:srgbClr val="FF0000"/>
                </a:solidFill>
              </a:rPr>
              <a:t>Les inscriptions dans un groupe pour le séminaire seront ouvertes le vendredi 20 septembre à partir de 11h.</a:t>
            </a:r>
          </a:p>
        </p:txBody>
      </p:sp>
    </p:spTree>
    <p:extLst>
      <p:ext uri="{BB962C8B-B14F-4D97-AF65-F5344CB8AC3E}">
        <p14:creationId xmlns:p14="http://schemas.microsoft.com/office/powerpoint/2010/main" val="149509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52DB5E3-12C6-40DC-AB7E-E09C491C1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6" y="2354123"/>
            <a:ext cx="4790661" cy="278675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8622B0-F3A0-0741-B0FA-8650CC7C0E4C}"/>
              </a:ext>
            </a:extLst>
          </p:cNvPr>
          <p:cNvSpPr txBox="1"/>
          <p:nvPr/>
        </p:nvSpPr>
        <p:spPr>
          <a:xfrm>
            <a:off x="5193196" y="1815514"/>
            <a:ext cx="3814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latin typeface="Monserrat"/>
              </a:rPr>
              <a:t>Les </a:t>
            </a:r>
            <a:r>
              <a:rPr lang="fr-FR" sz="1600" b="1" dirty="0">
                <a:latin typeface="Monserrat"/>
              </a:rPr>
              <a:t>différents cours du tronc commun</a:t>
            </a:r>
            <a:r>
              <a:rPr lang="fr-FR" sz="1600" dirty="0">
                <a:latin typeface="Monserrat"/>
              </a:rPr>
              <a:t> vous seront présentés lors de la séance d’informations du </a:t>
            </a:r>
            <a:r>
              <a:rPr lang="fr-FR" sz="1600" b="1" dirty="0">
                <a:latin typeface="Monserrat"/>
              </a:rPr>
              <a:t>19 septembre </a:t>
            </a:r>
            <a:r>
              <a:rPr lang="fr-FR" sz="1600" dirty="0">
                <a:latin typeface="Monserrat"/>
              </a:rPr>
              <a:t>qui se tiendra à partir de </a:t>
            </a:r>
            <a:r>
              <a:rPr lang="fr-FR" sz="1600" b="1" dirty="0">
                <a:latin typeface="Monserrat"/>
              </a:rPr>
              <a:t>18h30 au Socrate 10.</a:t>
            </a:r>
            <a:endParaRPr lang="fr-BE" sz="1600" b="1" dirty="0">
              <a:latin typeface="Monserra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4FFD35C-4496-542F-025C-908D034F21EA}"/>
              </a:ext>
            </a:extLst>
          </p:cNvPr>
          <p:cNvSpPr txBox="1"/>
          <p:nvPr/>
        </p:nvSpPr>
        <p:spPr>
          <a:xfrm>
            <a:off x="5193196" y="3286731"/>
            <a:ext cx="38961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SzPts val="1000"/>
              <a:tabLst>
                <a:tab pos="457200" algn="l"/>
              </a:tabLst>
            </a:pPr>
            <a:r>
              <a:rPr lang="fr-BE" sz="1600" b="1" dirty="0">
                <a:effectLst/>
                <a:latin typeface="Monserrat"/>
                <a:ea typeface="Times New Roman" panose="02020603050405020304" pitchFamily="18" charset="0"/>
              </a:rPr>
              <a:t>Le programme </a:t>
            </a:r>
            <a:r>
              <a:rPr lang="fr-BE" sz="1600" dirty="0">
                <a:effectLst/>
                <a:latin typeface="Monserrat"/>
                <a:ea typeface="Times New Roman" panose="02020603050405020304" pitchFamily="18" charset="0"/>
              </a:rPr>
              <a:t>de cette séance comprendra : </a:t>
            </a:r>
          </a:p>
          <a:p>
            <a:pPr marL="285750" lvl="0" indent="-285750" algn="just">
              <a:buSzPts val="1000"/>
              <a:buFontTx/>
              <a:buChar char="-"/>
              <a:tabLst>
                <a:tab pos="457200" algn="l"/>
              </a:tabLst>
            </a:pPr>
            <a:r>
              <a:rPr lang="fr-BE" sz="1600" dirty="0">
                <a:latin typeface="Monserrat"/>
                <a:ea typeface="Times New Roman" panose="02020603050405020304" pitchFamily="18" charset="0"/>
              </a:rPr>
              <a:t>u</a:t>
            </a:r>
            <a:r>
              <a:rPr lang="fr-BE" sz="1600" dirty="0">
                <a:effectLst/>
                <a:latin typeface="Monserrat"/>
                <a:ea typeface="Times New Roman" panose="02020603050405020304" pitchFamily="18" charset="0"/>
              </a:rPr>
              <a:t>ne</a:t>
            </a:r>
            <a:r>
              <a:rPr lang="fr-BE" sz="1600" dirty="0">
                <a:latin typeface="Monserrat"/>
                <a:ea typeface="Times New Roman" panose="02020603050405020304" pitchFamily="18" charset="0"/>
              </a:rPr>
              <a:t> </a:t>
            </a:r>
            <a:r>
              <a:rPr lang="fr-BE" sz="1600" b="1" dirty="0">
                <a:latin typeface="Monserrat"/>
                <a:ea typeface="Times New Roman" panose="02020603050405020304" pitchFamily="18" charset="0"/>
              </a:rPr>
              <a:t>p</a:t>
            </a:r>
            <a:r>
              <a:rPr lang="fr-BE" sz="1600" b="1" dirty="0">
                <a:effectLst/>
                <a:latin typeface="Monserrat"/>
                <a:ea typeface="Times New Roman" panose="02020603050405020304" pitchFamily="18" charset="0"/>
              </a:rPr>
              <a:t>résentation des cours et sigles des activités LAGRE </a:t>
            </a:r>
            <a:r>
              <a:rPr lang="fr-BE" sz="1600" dirty="0">
                <a:effectLst/>
                <a:latin typeface="Monserrat"/>
                <a:ea typeface="Times New Roman" panose="02020603050405020304" pitchFamily="18" charset="0"/>
              </a:rPr>
              <a:t>- structure du programme - distinction entre cours du tronc commun et facultaires</a:t>
            </a:r>
            <a:r>
              <a:rPr lang="fr-BE" sz="1600" dirty="0">
                <a:latin typeface="Monserrat"/>
                <a:ea typeface="Calibri" panose="020F0502020204030204" pitchFamily="34" charset="0"/>
              </a:rPr>
              <a:t>,</a:t>
            </a:r>
          </a:p>
          <a:p>
            <a:pPr marL="285750" lvl="0" indent="-285750" algn="just">
              <a:buSzPts val="1000"/>
              <a:buFontTx/>
              <a:buChar char="-"/>
              <a:tabLst>
                <a:tab pos="457200" algn="l"/>
              </a:tabLst>
            </a:pPr>
            <a:r>
              <a:rPr lang="fr-BE" sz="1600" dirty="0">
                <a:latin typeface="Monserrat"/>
                <a:ea typeface="Times New Roman" panose="02020603050405020304" pitchFamily="18" charset="0"/>
              </a:rPr>
              <a:t>une </a:t>
            </a:r>
            <a:r>
              <a:rPr lang="fr-BE" sz="1600" b="1" dirty="0">
                <a:latin typeface="Monserrat"/>
                <a:ea typeface="Times New Roman" panose="02020603050405020304" pitchFamily="18" charset="0"/>
              </a:rPr>
              <a:t>p</a:t>
            </a:r>
            <a:r>
              <a:rPr lang="fr-BE" sz="1600" b="1" dirty="0">
                <a:effectLst/>
                <a:latin typeface="Monserrat"/>
                <a:ea typeface="Times New Roman" panose="02020603050405020304" pitchFamily="18" charset="0"/>
              </a:rPr>
              <a:t>résentation des diverses pages </a:t>
            </a:r>
            <a:r>
              <a:rPr lang="fr-BE" sz="1600" b="1" dirty="0">
                <a:latin typeface="Monserrat"/>
                <a:ea typeface="Times New Roman" panose="02020603050405020304" pitchFamily="18" charset="0"/>
              </a:rPr>
              <a:t>M</a:t>
            </a:r>
            <a:r>
              <a:rPr lang="fr-BE" sz="1600" b="1" dirty="0">
                <a:effectLst/>
                <a:latin typeface="Monserrat"/>
                <a:ea typeface="Times New Roman" panose="02020603050405020304" pitchFamily="18" charset="0"/>
              </a:rPr>
              <a:t>oodle</a:t>
            </a:r>
            <a:r>
              <a:rPr lang="fr-BE" sz="1600" dirty="0">
                <a:effectLst/>
                <a:latin typeface="Monserrat"/>
                <a:ea typeface="Times New Roman" panose="02020603050405020304" pitchFamily="18" charset="0"/>
              </a:rPr>
              <a:t> des activités du tronc commun,</a:t>
            </a:r>
            <a:endParaRPr lang="fr-BE" sz="1600" dirty="0">
              <a:latin typeface="Monserrat"/>
              <a:ea typeface="Calibri" panose="020F0502020204030204" pitchFamily="34" charset="0"/>
            </a:endParaRPr>
          </a:p>
          <a:p>
            <a:pPr marL="285750" lvl="0" indent="-285750" algn="just">
              <a:buSzPts val="1000"/>
              <a:buFontTx/>
              <a:buChar char="-"/>
              <a:tabLst>
                <a:tab pos="457200" algn="l"/>
              </a:tabLst>
            </a:pPr>
            <a:r>
              <a:rPr lang="fr-BE" sz="1600" dirty="0">
                <a:latin typeface="Monserrat"/>
                <a:ea typeface="Times New Roman" panose="02020603050405020304" pitchFamily="18" charset="0"/>
              </a:rPr>
              <a:t>une </a:t>
            </a:r>
            <a:r>
              <a:rPr lang="fr-BE" sz="1600" b="1" dirty="0">
                <a:latin typeface="Monserrat"/>
                <a:ea typeface="Times New Roman" panose="02020603050405020304" pitchFamily="18" charset="0"/>
              </a:rPr>
              <a:t>p</a:t>
            </a:r>
            <a:r>
              <a:rPr lang="fr-BE" sz="1600" b="1" dirty="0">
                <a:effectLst/>
                <a:latin typeface="Monserrat"/>
                <a:ea typeface="Times New Roman" panose="02020603050405020304" pitchFamily="18" charset="0"/>
              </a:rPr>
              <a:t>résentation des modalités de fonctionnement des cours et séminaires </a:t>
            </a:r>
            <a:r>
              <a:rPr lang="fr-BE" sz="1600" dirty="0">
                <a:effectLst/>
                <a:latin typeface="Monserrat"/>
                <a:ea typeface="Times New Roman" panose="02020603050405020304" pitchFamily="18" charset="0"/>
              </a:rPr>
              <a:t>,</a:t>
            </a:r>
            <a:endParaRPr lang="fr-BE" sz="1600" dirty="0">
              <a:latin typeface="Monserrat"/>
              <a:ea typeface="Calibri" panose="020F0502020204030204" pitchFamily="34" charset="0"/>
            </a:endParaRPr>
          </a:p>
          <a:p>
            <a:pPr marL="285750" lvl="0" indent="-285750" algn="just">
              <a:buSzPts val="1000"/>
              <a:buFontTx/>
              <a:buChar char="-"/>
              <a:tabLst>
                <a:tab pos="457200" algn="l"/>
              </a:tabLst>
            </a:pPr>
            <a:r>
              <a:rPr lang="fr-BE" sz="1600" dirty="0">
                <a:latin typeface="Monserrat"/>
                <a:ea typeface="Calibri" panose="020F0502020204030204" pitchFamily="34" charset="0"/>
              </a:rPr>
              <a:t>u</a:t>
            </a:r>
            <a:r>
              <a:rPr lang="fr-BE" sz="1600" dirty="0">
                <a:effectLst/>
                <a:latin typeface="Monserrat"/>
                <a:ea typeface="Calibri" panose="020F0502020204030204" pitchFamily="34" charset="0"/>
              </a:rPr>
              <a:t>n temps de  </a:t>
            </a:r>
            <a:r>
              <a:rPr lang="fr-BE" sz="1600" b="1" dirty="0">
                <a:latin typeface="Monserrat"/>
                <a:ea typeface="Calibri" panose="020F0502020204030204" pitchFamily="34" charset="0"/>
              </a:rPr>
              <a:t>q</a:t>
            </a:r>
            <a:r>
              <a:rPr lang="fr-BE" sz="1600" b="1" dirty="0">
                <a:effectLst/>
                <a:latin typeface="Monserrat"/>
                <a:ea typeface="Times New Roman" panose="02020603050405020304" pitchFamily="18" charset="0"/>
              </a:rPr>
              <a:t>uestions-réponses</a:t>
            </a:r>
            <a:r>
              <a:rPr lang="fr-BE" sz="1600" dirty="0">
                <a:effectLst/>
                <a:latin typeface="Monserrat"/>
                <a:ea typeface="Times New Roman" panose="02020603050405020304" pitchFamily="18" charset="0"/>
              </a:rPr>
              <a:t>.</a:t>
            </a:r>
            <a:endParaRPr lang="fr-BE" sz="1600" dirty="0">
              <a:effectLst/>
              <a:latin typeface="Monserra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26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9268AF7-4C70-4965-8766-AD3EDF9FDD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4721095"/>
            <a:ext cx="9452113" cy="1019324"/>
          </a:xfrm>
        </p:spPr>
        <p:txBody>
          <a:bodyPr/>
          <a:lstStyle/>
          <a:p>
            <a:r>
              <a:rPr lang="fr-BE" sz="5000" b="0" dirty="0">
                <a:latin typeface="Montserrat" panose="00000500000000000000" pitchFamily="50" charset="0"/>
              </a:rPr>
              <a:t>5. Séances d’info facultaires</a:t>
            </a:r>
            <a:endParaRPr lang="fr-FR" sz="5000" b="0" dirty="0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784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939BDB5-C8AB-470C-B023-CCDB50BF5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17" y="1105178"/>
            <a:ext cx="4490002" cy="4490002"/>
          </a:xfrm>
          <a:prstGeom prst="rect">
            <a:avLst/>
          </a:prstGeom>
        </p:spPr>
      </p:pic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C403BC0F-C5A4-4164-81C1-5416AE1C0DD8}"/>
              </a:ext>
            </a:extLst>
          </p:cNvPr>
          <p:cNvSpPr txBox="1">
            <a:spLocks/>
          </p:cNvSpPr>
          <p:nvPr/>
        </p:nvSpPr>
        <p:spPr>
          <a:xfrm>
            <a:off x="5905600" y="4432811"/>
            <a:ext cx="3284120" cy="11623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https://moodle.uclouvain.be/course/view.php?id=2368</a:t>
            </a: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C122505-BA91-414B-A4C4-712C055B9A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2BF925-2B05-4730-B615-275394A535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AABA23B-1745-4A61-9E11-3092F057C2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5" y="348115"/>
            <a:ext cx="7631314" cy="596101"/>
          </a:xfrm>
        </p:spPr>
        <p:txBody>
          <a:bodyPr/>
          <a:lstStyle/>
          <a:p>
            <a:r>
              <a:rPr lang="fr-BE" dirty="0"/>
              <a:t>Moodle général du tronc commun</a:t>
            </a:r>
            <a:endParaRPr lang="fr-FR" dirty="0"/>
          </a:p>
        </p:txBody>
      </p:sp>
      <p:sp>
        <p:nvSpPr>
          <p:cNvPr id="7" name="Rectangle : avec coins rognés en diagonale 6">
            <a:extLst>
              <a:ext uri="{FF2B5EF4-FFF2-40B4-BE49-F238E27FC236}">
                <a16:creationId xmlns:a16="http://schemas.microsoft.com/office/drawing/2014/main" id="{22EE3FD1-FDCE-44AC-BE68-DE32F773C700}"/>
              </a:ext>
            </a:extLst>
          </p:cNvPr>
          <p:cNvSpPr/>
          <p:nvPr/>
        </p:nvSpPr>
        <p:spPr>
          <a:xfrm>
            <a:off x="427383" y="1669774"/>
            <a:ext cx="1828800" cy="1383969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Ouvert à tous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918DE88-04A3-6D40-E176-DC76E9D59FFC}"/>
              </a:ext>
            </a:extLst>
          </p:cNvPr>
          <p:cNvSpPr txBox="1"/>
          <p:nvPr/>
        </p:nvSpPr>
        <p:spPr>
          <a:xfrm>
            <a:off x="606865" y="5520478"/>
            <a:ext cx="8115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Monserrat"/>
              </a:rPr>
              <a:t>Les </a:t>
            </a:r>
            <a:r>
              <a:rPr lang="fr-FR" b="1" dirty="0">
                <a:latin typeface="Monserrat"/>
              </a:rPr>
              <a:t>dates des séances d’informations facultaires </a:t>
            </a:r>
            <a:r>
              <a:rPr lang="fr-FR" dirty="0">
                <a:latin typeface="Monserrat"/>
              </a:rPr>
              <a:t>sont détaillées sur la page </a:t>
            </a:r>
            <a:r>
              <a:rPr lang="fr-FR" b="1" dirty="0">
                <a:latin typeface="Monserrat"/>
              </a:rPr>
              <a:t>Moodle général du tronc commun</a:t>
            </a:r>
            <a:r>
              <a:rPr lang="fr-FR" dirty="0">
                <a:latin typeface="Monserrat"/>
              </a:rPr>
              <a:t>.</a:t>
            </a:r>
            <a:endParaRPr lang="fr-BE" dirty="0">
              <a:latin typeface="Monserrat"/>
            </a:endParaRPr>
          </a:p>
        </p:txBody>
      </p:sp>
    </p:spTree>
    <p:extLst>
      <p:ext uri="{BB962C8B-B14F-4D97-AF65-F5344CB8AC3E}">
        <p14:creationId xmlns:p14="http://schemas.microsoft.com/office/powerpoint/2010/main" val="1862461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9268AF7-4C70-4965-8766-AD3EDF9FDD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4809" y="4333469"/>
            <a:ext cx="7928828" cy="1019324"/>
          </a:xfrm>
        </p:spPr>
        <p:txBody>
          <a:bodyPr/>
          <a:lstStyle/>
          <a:p>
            <a:r>
              <a:rPr lang="fr-BE" sz="5400" b="0" dirty="0">
                <a:latin typeface="Montserrat" panose="00000500000000000000" pitchFamily="50" charset="0"/>
              </a:rPr>
              <a:t>6. Questions-réponses</a:t>
            </a:r>
            <a:endParaRPr lang="fr-FR" sz="5400" b="0" dirty="0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655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164DB3-E125-422C-9EAA-143D1CE25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3548" y="2828657"/>
            <a:ext cx="3381719" cy="2598107"/>
          </a:xfrm>
        </p:spPr>
        <p:txBody>
          <a:bodyPr/>
          <a:lstStyle/>
          <a:p>
            <a:pPr algn="l"/>
            <a:r>
              <a:rPr lang="fr-BE" sz="2000" dirty="0">
                <a:latin typeface="Montserrat" panose="00000500000000000000" pitchFamily="50" charset="0"/>
              </a:rPr>
              <a:t>Nous vous remercions pour votre attention et vous souhaitons une année académique riche d’apprentissages et  d’expériences</a:t>
            </a:r>
            <a:endParaRPr lang="fr-FR" sz="2000" dirty="0">
              <a:latin typeface="Montserrat" panose="00000500000000000000" pitchFamily="50" charset="0"/>
            </a:endParaRPr>
          </a:p>
        </p:txBody>
      </p:sp>
      <p:pic>
        <p:nvPicPr>
          <p:cNvPr id="2050" name="Picture 2" descr="banque-d-images-gratuites-libres-de-droits">
            <a:extLst>
              <a:ext uri="{FF2B5EF4-FFF2-40B4-BE49-F238E27FC236}">
                <a16:creationId xmlns:a16="http://schemas.microsoft.com/office/drawing/2014/main" id="{788F4C61-1CBB-444E-87FB-5E789CD0B5B8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3" r="1341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317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habits, personne, plein air, chaussures&#10;&#10;Description générée automatiquement">
            <a:extLst>
              <a:ext uri="{FF2B5EF4-FFF2-40B4-BE49-F238E27FC236}">
                <a16:creationId xmlns:a16="http://schemas.microsoft.com/office/drawing/2014/main" id="{4BED4A0C-84BC-1E87-722D-A38AB15EC7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1" b="20592"/>
          <a:stretch/>
        </p:blipFill>
        <p:spPr>
          <a:xfrm>
            <a:off x="904696" y="1407381"/>
            <a:ext cx="7200900" cy="4428195"/>
          </a:xfrm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76ED6DC0-1F69-4216-924D-0CC2446CF7B2}"/>
              </a:ext>
            </a:extLst>
          </p:cNvPr>
          <p:cNvSpPr/>
          <p:nvPr/>
        </p:nvSpPr>
        <p:spPr>
          <a:xfrm>
            <a:off x="2633871" y="4422913"/>
            <a:ext cx="5830968" cy="2152134"/>
          </a:xfrm>
          <a:prstGeom prst="round2Diag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dirty="0">
                <a:latin typeface="Montserrat" panose="00000500000000000000" pitchFamily="50" charset="0"/>
              </a:rPr>
              <a:t>Nous sommes à votre disposition pour répondre à vos questions</a:t>
            </a:r>
          </a:p>
          <a:p>
            <a:pPr algn="ctr"/>
            <a:endParaRPr lang="fr-BE" sz="1400" dirty="0">
              <a:latin typeface="Montserrat" panose="00000500000000000000" pitchFamily="50" charset="0"/>
            </a:endParaRPr>
          </a:p>
          <a:p>
            <a:pPr algn="ctr"/>
            <a:r>
              <a:rPr lang="fr-BE" sz="1400" dirty="0">
                <a:latin typeface="Montserrat" panose="00000500000000000000" pitchFamily="50" charset="0"/>
              </a:rPr>
              <a:t>Marie-Bénédicte Bourdeaux</a:t>
            </a:r>
          </a:p>
          <a:p>
            <a:pPr algn="ctr"/>
            <a:r>
              <a:rPr lang="fr-BE" sz="1400" dirty="0">
                <a:latin typeface="Montserrat" panose="00000500000000000000" pitchFamily="50" charset="0"/>
              </a:rPr>
              <a:t>Alexandre Buyle</a:t>
            </a:r>
          </a:p>
          <a:p>
            <a:pPr algn="ctr"/>
            <a:r>
              <a:rPr lang="fr-BE" sz="1400" dirty="0">
                <a:latin typeface="Montserrat" panose="00000500000000000000" pitchFamily="50" charset="0"/>
              </a:rPr>
              <a:t>Anne Verwaerde</a:t>
            </a:r>
          </a:p>
          <a:p>
            <a:pPr algn="ctr"/>
            <a:r>
              <a:rPr lang="fr-BE" sz="1400" dirty="0">
                <a:latin typeface="Montserrat" panose="00000500000000000000" pitchFamily="50" charset="0"/>
              </a:rPr>
              <a:t>Emilie Wilmet</a:t>
            </a:r>
          </a:p>
          <a:p>
            <a:pPr algn="ctr"/>
            <a:endParaRPr lang="fr-BE" sz="1400" dirty="0">
              <a:latin typeface="Montserrat" panose="00000500000000000000" pitchFamily="50" charset="0"/>
            </a:endParaRPr>
          </a:p>
          <a:p>
            <a:pPr algn="ctr"/>
            <a:r>
              <a:rPr lang="fr-BE" sz="1400" dirty="0">
                <a:latin typeface="Montserrat" panose="00000500000000000000" pitchFamily="50" charset="0"/>
              </a:rPr>
              <a:t>L’équipe de l’agrégation</a:t>
            </a:r>
            <a:endParaRPr lang="fr-FR" sz="1400" dirty="0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42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7176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1"/>
          </p:nvPr>
        </p:nvSpPr>
        <p:spPr>
          <a:xfrm>
            <a:off x="1138336" y="2467818"/>
            <a:ext cx="7520472" cy="2685519"/>
          </a:xfrm>
        </p:spPr>
        <p:txBody>
          <a:bodyPr/>
          <a:lstStyle/>
          <a:p>
            <a:r>
              <a:rPr lang="fr-BE" sz="3400" kern="0" dirty="0">
                <a:solidFill>
                  <a:srgbClr val="000000"/>
                </a:solidFill>
                <a:latin typeface="Montserrat" panose="00000500000000000000" pitchFamily="50" charset="0"/>
              </a:rPr>
              <a:t>Séances d’information générale </a:t>
            </a:r>
            <a:br>
              <a:rPr lang="fr-BE" sz="3400" kern="0" dirty="0">
                <a:solidFill>
                  <a:srgbClr val="000000"/>
                </a:solidFill>
                <a:latin typeface="Montserrat" panose="00000500000000000000" pitchFamily="50" charset="0"/>
              </a:rPr>
            </a:br>
            <a:r>
              <a:rPr lang="fr-BE" sz="3400" kern="0" dirty="0">
                <a:solidFill>
                  <a:srgbClr val="000000"/>
                </a:solidFill>
                <a:latin typeface="Montserrat" panose="00000500000000000000" pitchFamily="50" charset="0"/>
              </a:rPr>
              <a:t>sur les modalités pratiques des programmes d'agrégation</a:t>
            </a:r>
          </a:p>
          <a:p>
            <a:pPr>
              <a:spcBef>
                <a:spcPts val="0"/>
              </a:spcBef>
            </a:pPr>
            <a:endParaRPr lang="fr-BE" sz="1200" kern="0" dirty="0">
              <a:solidFill>
                <a:srgbClr val="000000"/>
              </a:solidFill>
              <a:latin typeface="Montserrat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kern="0" dirty="0">
                <a:solidFill>
                  <a:srgbClr val="000000"/>
                </a:solidFill>
                <a:latin typeface="Montserrat" panose="00000500000000000000" pitchFamily="50" charset="0"/>
              </a:rPr>
              <a:t>27 août 2024 à 20h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kern="0" dirty="0">
                <a:solidFill>
                  <a:srgbClr val="000000"/>
                </a:solidFill>
                <a:latin typeface="Montserrat" panose="00000500000000000000" pitchFamily="50" charset="0"/>
              </a:rPr>
              <a:t>9 septembre 2024 à 20h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3671597" y="5406886"/>
            <a:ext cx="5257800" cy="1451114"/>
          </a:xfrm>
        </p:spPr>
        <p:txBody>
          <a:bodyPr/>
          <a:lstStyle/>
          <a:p>
            <a:pPr algn="r"/>
            <a:r>
              <a:rPr lang="fr-BE" b="1" kern="0" dirty="0">
                <a:latin typeface="Montserrat" panose="00000500000000000000" pitchFamily="50" charset="0"/>
              </a:rPr>
              <a:t>Finalité didactique et agrégation </a:t>
            </a:r>
            <a:br>
              <a:rPr lang="fr-BE" b="1" kern="0" dirty="0">
                <a:latin typeface="Montserrat" panose="00000500000000000000" pitchFamily="50" charset="0"/>
              </a:rPr>
            </a:br>
            <a:r>
              <a:rPr lang="fr-BE" b="1" kern="0" dirty="0">
                <a:latin typeface="Montserrat" panose="00000500000000000000" pitchFamily="50" charset="0"/>
              </a:rPr>
              <a:t>de l’enseignement secondaire supérieur AESS – COURS LAGRE</a:t>
            </a:r>
          </a:p>
        </p:txBody>
      </p:sp>
    </p:spTree>
    <p:extLst>
      <p:ext uri="{BB962C8B-B14F-4D97-AF65-F5344CB8AC3E}">
        <p14:creationId xmlns:p14="http://schemas.microsoft.com/office/powerpoint/2010/main" val="4113520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2718134" y="1352938"/>
            <a:ext cx="4691706" cy="924280"/>
          </a:xfrm>
        </p:spPr>
        <p:txBody>
          <a:bodyPr/>
          <a:lstStyle/>
          <a:p>
            <a:r>
              <a:rPr lang="fr-BE" sz="2800" b="1" dirty="0">
                <a:solidFill>
                  <a:srgbClr val="00214E"/>
                </a:solidFill>
                <a:latin typeface="Montserrat" panose="00000500000000000000" pitchFamily="50" charset="0"/>
              </a:rPr>
              <a:t>PLAN DE LA SÉANCE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DFC47B-40A6-44A2-9512-479634C12564}"/>
              </a:ext>
            </a:extLst>
          </p:cNvPr>
          <p:cNvSpPr/>
          <p:nvPr/>
        </p:nvSpPr>
        <p:spPr>
          <a:xfrm>
            <a:off x="1212574" y="2249559"/>
            <a:ext cx="7702826" cy="3425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200" dirty="0">
                <a:solidFill>
                  <a:srgbClr val="00214E"/>
                </a:solidFill>
                <a:latin typeface="Montserrat" panose="00000500000000000000" pitchFamily="50" charset="0"/>
              </a:rPr>
              <a:t>Modalités pratiques de la séance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200" dirty="0">
                <a:solidFill>
                  <a:srgbClr val="00214E"/>
                </a:solidFill>
                <a:latin typeface="Montserrat" panose="00000500000000000000" pitchFamily="50" charset="0"/>
              </a:rPr>
              <a:t>Qu’est-ce que l’AESS?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solidFill>
                  <a:srgbClr val="00214E"/>
                </a:solidFill>
                <a:latin typeface="Montserrat" panose="00000500000000000000" pitchFamily="50" charset="0"/>
              </a:rPr>
              <a:t>Structure du programme : cours LAGRE (tronc commun) et cours disciplinaires (facultaires)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200" dirty="0">
                <a:solidFill>
                  <a:srgbClr val="00214E"/>
                </a:solidFill>
                <a:latin typeface="Montserrat" panose="00000500000000000000" pitchFamily="50" charset="0"/>
              </a:rPr>
              <a:t>Les pages Moodle du tronc commun</a:t>
            </a:r>
            <a:endParaRPr lang="fr-FR" sz="2200" dirty="0">
              <a:solidFill>
                <a:srgbClr val="00214E"/>
              </a:solidFill>
              <a:latin typeface="Montserrat" panose="00000500000000000000" pitchFamily="50" charset="0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solidFill>
                  <a:srgbClr val="00214E"/>
                </a:solidFill>
                <a:latin typeface="Montserrat" panose="00000500000000000000" pitchFamily="50" charset="0"/>
              </a:rPr>
              <a:t>Dates et heures des séances d’informations facultaires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200" dirty="0">
                <a:solidFill>
                  <a:srgbClr val="00214E"/>
                </a:solidFill>
                <a:latin typeface="Montserrat" panose="00000500000000000000" pitchFamily="50" charset="0"/>
              </a:rPr>
              <a:t>Questions – réponses </a:t>
            </a:r>
            <a:endParaRPr lang="fr-FR" sz="2200" dirty="0">
              <a:solidFill>
                <a:srgbClr val="00214E"/>
              </a:solidFill>
              <a:latin typeface="Montserrat" panose="00000500000000000000" pitchFamily="50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190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1"/>
          </p:nvPr>
        </p:nvSpPr>
        <p:spPr>
          <a:xfrm>
            <a:off x="460260" y="3817993"/>
            <a:ext cx="8821963" cy="1019324"/>
          </a:xfrm>
        </p:spPr>
        <p:txBody>
          <a:bodyPr/>
          <a:lstStyle/>
          <a:p>
            <a:r>
              <a:rPr lang="fr-BE" sz="5600" dirty="0">
                <a:latin typeface="Montserrat" panose="00000500000000000000" pitchFamily="50" charset="0"/>
              </a:rPr>
              <a:t>1. Modalités pratiques de cette séance d’information</a:t>
            </a:r>
          </a:p>
        </p:txBody>
      </p:sp>
    </p:spTree>
    <p:extLst>
      <p:ext uri="{BB962C8B-B14F-4D97-AF65-F5344CB8AC3E}">
        <p14:creationId xmlns:p14="http://schemas.microsoft.com/office/powerpoint/2010/main" val="1508292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8C9079-B266-4E50-ADF0-F2DE94E8771E}"/>
              </a:ext>
            </a:extLst>
          </p:cNvPr>
          <p:cNvSpPr txBox="1">
            <a:spLocks/>
          </p:cNvSpPr>
          <p:nvPr/>
        </p:nvSpPr>
        <p:spPr>
          <a:xfrm>
            <a:off x="467833" y="1860848"/>
            <a:ext cx="8363272" cy="499715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BE" sz="2200" b="1" dirty="0">
                <a:solidFill>
                  <a:srgbClr val="00214E"/>
                </a:solidFill>
                <a:latin typeface="Montserrat"/>
              </a:rPr>
              <a:t>Ces séances ont lieu de 20h à 21h sur Teams.</a:t>
            </a:r>
          </a:p>
          <a:p>
            <a:pPr marL="0" indent="0" algn="just">
              <a:buNone/>
            </a:pPr>
            <a:r>
              <a:rPr lang="fr-BE" sz="2200" b="1" dirty="0">
                <a:solidFill>
                  <a:srgbClr val="00214E"/>
                </a:solidFill>
                <a:latin typeface="Montserrat"/>
              </a:rPr>
              <a:t>Elles sont structurées en deux temps : un temps de présentation puis un temps de questions-réponses. </a:t>
            </a:r>
            <a:endParaRPr lang="fr-BE" sz="2200" b="1" dirty="0">
              <a:solidFill>
                <a:srgbClr val="00214E"/>
              </a:solidFill>
              <a:latin typeface="Montserrat" panose="00000500000000000000" pitchFamily="50" charset="0"/>
            </a:endParaRPr>
          </a:p>
          <a:p>
            <a:pPr marL="0" indent="0">
              <a:buNone/>
            </a:pPr>
            <a:endParaRPr lang="fr-BE" sz="2000" b="1" dirty="0">
              <a:solidFill>
                <a:srgbClr val="7030A0"/>
              </a:solidFill>
              <a:latin typeface="Montserrat" panose="00000500000000000000" pitchFamily="50" charset="0"/>
            </a:endParaRPr>
          </a:p>
          <a:p>
            <a:r>
              <a:rPr lang="fr-BE" sz="2000" dirty="0">
                <a:latin typeface="Montserrat"/>
              </a:rPr>
              <a:t>Pendant la première partie, les micros et caméras sont coupés sur Teams.</a:t>
            </a:r>
          </a:p>
          <a:p>
            <a:pPr marL="0" indent="0">
              <a:buNone/>
            </a:pPr>
            <a:endParaRPr lang="fr-BE" sz="2000" dirty="0">
              <a:latin typeface="Montserrat"/>
            </a:endParaRPr>
          </a:p>
          <a:p>
            <a:r>
              <a:rPr lang="fr-BE" sz="2000" dirty="0">
                <a:latin typeface="Montserrat"/>
              </a:rPr>
              <a:t>Pour la seconde partie, ils seront ouverts.</a:t>
            </a:r>
          </a:p>
          <a:p>
            <a:pPr marL="0" indent="0">
              <a:buNone/>
            </a:pPr>
            <a:endParaRPr lang="fr-BE" sz="2000" dirty="0">
              <a:latin typeface="Montserrat" panose="00000500000000000000" pitchFamily="50" charset="0"/>
            </a:endParaRPr>
          </a:p>
          <a:p>
            <a:r>
              <a:rPr lang="fr-BE" sz="2000" dirty="0">
                <a:latin typeface="Montserrat"/>
              </a:rPr>
              <a:t>Possibilité d'utiliser le chat pendant la partie questions-réponses.</a:t>
            </a:r>
            <a:endParaRPr lang="fr-BE" sz="2000" dirty="0">
              <a:latin typeface="Montserrat" panose="00000500000000000000" pitchFamily="50" charset="0"/>
            </a:endParaRPr>
          </a:p>
          <a:p>
            <a:endParaRPr lang="fr-BE" sz="2000" dirty="0">
              <a:latin typeface="Montserrat" panose="00000500000000000000" pitchFamily="50" charset="0"/>
            </a:endParaRPr>
          </a:p>
          <a:p>
            <a:endParaRPr lang="fr-BE" sz="2000" dirty="0">
              <a:latin typeface="Montserrat" panose="00000500000000000000" pitchFamily="50" charset="0"/>
            </a:endParaRPr>
          </a:p>
        </p:txBody>
      </p:sp>
      <p:pic>
        <p:nvPicPr>
          <p:cNvPr id="1026" name="Picture 2" descr="Accueil - En pratique">
            <a:extLst>
              <a:ext uri="{FF2B5EF4-FFF2-40B4-BE49-F238E27FC236}">
                <a16:creationId xmlns:a16="http://schemas.microsoft.com/office/drawing/2014/main" id="{4900F4D3-DE22-4991-AC9E-D7BBEAD1F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098" y="0"/>
            <a:ext cx="1710624" cy="173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808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AFD2960-68CF-4D01-999A-4D6B12710F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4809" y="3876268"/>
            <a:ext cx="7332358" cy="1019324"/>
          </a:xfrm>
        </p:spPr>
        <p:txBody>
          <a:bodyPr/>
          <a:lstStyle/>
          <a:p>
            <a:r>
              <a:rPr lang="fr-BE" sz="5600" dirty="0">
                <a:latin typeface="Montserrat" panose="00000500000000000000" pitchFamily="50" charset="0"/>
              </a:rPr>
              <a:t>2. Qu’est-ce que l’AESS?</a:t>
            </a:r>
            <a:endParaRPr lang="fr-FR" sz="5600" dirty="0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057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C1AF9C-EDA5-459B-A5ED-F087E20B6F57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94914" cy="49971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BE" sz="2200" b="1" dirty="0">
                <a:solidFill>
                  <a:srgbClr val="00214E"/>
                </a:solidFill>
                <a:latin typeface="Montserrat" panose="00000500000000000000" pitchFamily="50" charset="0"/>
              </a:rPr>
              <a:t>Diplôme générique indispensable pour obtenir un emploi à durée indéterminée dans l’enseignement secondaire supérieur (4, 5, 6</a:t>
            </a:r>
            <a:r>
              <a:rPr lang="fr-BE" sz="2200" b="1" baseline="30000" dirty="0">
                <a:solidFill>
                  <a:srgbClr val="00214E"/>
                </a:solidFill>
                <a:latin typeface="Montserrat" panose="00000500000000000000" pitchFamily="50" charset="0"/>
              </a:rPr>
              <a:t>ème</a:t>
            </a:r>
            <a:r>
              <a:rPr lang="fr-BE" sz="2200" b="1" dirty="0">
                <a:solidFill>
                  <a:srgbClr val="00214E"/>
                </a:solidFill>
                <a:latin typeface="Montserrat" panose="00000500000000000000" pitchFamily="50" charset="0"/>
              </a:rPr>
              <a:t> année) en Fédération Wallonie Bruxelles</a:t>
            </a:r>
          </a:p>
          <a:p>
            <a:pPr marL="0" indent="0">
              <a:buNone/>
            </a:pPr>
            <a:endParaRPr lang="fr-BE" sz="2000" b="1" dirty="0">
              <a:solidFill>
                <a:srgbClr val="7030A0"/>
              </a:solidFill>
              <a:latin typeface="Montserrat" panose="00000500000000000000" pitchFamily="50" charset="0"/>
            </a:endParaRPr>
          </a:p>
          <a:p>
            <a:pPr algn="just"/>
            <a:r>
              <a:rPr lang="fr-BE" sz="2000" dirty="0">
                <a:latin typeface="Montserrat" panose="00000500000000000000" pitchFamily="50" charset="0"/>
              </a:rPr>
              <a:t>… en référence aux « titres requis » et aux « titres jugés suffisants »,</a:t>
            </a:r>
          </a:p>
          <a:p>
            <a:pPr algn="just"/>
            <a:endParaRPr lang="fr-BE" sz="2000" dirty="0">
              <a:latin typeface="Montserrat" panose="00000500000000000000" pitchFamily="50" charset="0"/>
            </a:endParaRPr>
          </a:p>
          <a:p>
            <a:pPr algn="just"/>
            <a:r>
              <a:rPr lang="fr-BE" sz="2000" dirty="0">
                <a:latin typeface="Montserrat" panose="00000500000000000000" pitchFamily="50" charset="0"/>
              </a:rPr>
              <a:t>régi encore par le décret de la </a:t>
            </a:r>
            <a:r>
              <a:rPr lang="fr-BE" sz="2000" dirty="0" err="1">
                <a:latin typeface="Montserrat" panose="00000500000000000000" pitchFamily="50" charset="0"/>
              </a:rPr>
              <a:t>CfB</a:t>
            </a:r>
            <a:r>
              <a:rPr lang="fr-BE" sz="2000" dirty="0">
                <a:latin typeface="Montserrat" panose="00000500000000000000" pitchFamily="50" charset="0"/>
              </a:rPr>
              <a:t> du 8 février 2001 sur la FI des AESS</a:t>
            </a:r>
          </a:p>
          <a:p>
            <a:endParaRPr lang="fr-BE" sz="2000" dirty="0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01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332BB4-4A1F-46C7-BE44-64E75C491A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4" y="348116"/>
            <a:ext cx="8115895" cy="431800"/>
          </a:xfrm>
        </p:spPr>
        <p:txBody>
          <a:bodyPr/>
          <a:lstStyle/>
          <a:p>
            <a:r>
              <a:rPr lang="fr-BE" sz="2400" dirty="0">
                <a:latin typeface="Montserrat" panose="00000500000000000000" pitchFamily="50" charset="0"/>
              </a:rPr>
              <a:t>3 scénarios possibles pour obtenir son AESS</a:t>
            </a:r>
            <a:endParaRPr lang="fr-FR" sz="2400" dirty="0">
              <a:latin typeface="Montserrat" panose="00000500000000000000" pitchFamily="50" charset="0"/>
            </a:endParaRP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426F6F8C-B5BD-4B84-967F-B1792E1239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1404082"/>
              </p:ext>
            </p:extLst>
          </p:nvPr>
        </p:nvGraphicFramePr>
        <p:xfrm>
          <a:off x="832207" y="1396999"/>
          <a:ext cx="6787793" cy="492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5DAAFDD7-6FE0-4464-99DA-6925AC16DB72}"/>
              </a:ext>
            </a:extLst>
          </p:cNvPr>
          <p:cNvSpPr txBox="1"/>
          <p:nvPr/>
        </p:nvSpPr>
        <p:spPr>
          <a:xfrm>
            <a:off x="1524000" y="1749996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15 crédits M1 </a:t>
            </a:r>
            <a:br>
              <a:rPr lang="fr-BE" dirty="0"/>
            </a:br>
            <a:r>
              <a:rPr lang="fr-BE" dirty="0"/>
              <a:t>+ 15 crédits M2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59DEAC8-F817-4744-B90B-655D50C8E8F4}"/>
              </a:ext>
            </a:extLst>
          </p:cNvPr>
          <p:cNvSpPr txBox="1"/>
          <p:nvPr/>
        </p:nvSpPr>
        <p:spPr>
          <a:xfrm>
            <a:off x="1828800" y="3673136"/>
            <a:ext cx="1294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30 crédits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623E0BF-BE84-4F21-976D-FE346FB07FB5}"/>
              </a:ext>
            </a:extLst>
          </p:cNvPr>
          <p:cNvSpPr txBox="1"/>
          <p:nvPr/>
        </p:nvSpPr>
        <p:spPr>
          <a:xfrm>
            <a:off x="1828800" y="5461001"/>
            <a:ext cx="1294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30 crédits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5990410"/>
      </p:ext>
    </p:extLst>
  </p:cSld>
  <p:clrMapOvr>
    <a:masterClrMapping/>
  </p:clrMapOvr>
</p:sld>
</file>

<file path=ppt/theme/theme1.xml><?xml version="1.0" encoding="utf-8"?>
<a:theme xmlns:a="http://schemas.openxmlformats.org/drawingml/2006/main" name="1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0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0f322c0-faf1-4284-8e74-1f30533c55b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561E14E1DA1B41A18272989B0A16F7" ma:contentTypeVersion="16" ma:contentTypeDescription="Crée un document." ma:contentTypeScope="" ma:versionID="283d309d2c54c8d4753bec4fa20aae2d">
  <xsd:schema xmlns:xsd="http://www.w3.org/2001/XMLSchema" xmlns:xs="http://www.w3.org/2001/XMLSchema" xmlns:p="http://schemas.microsoft.com/office/2006/metadata/properties" xmlns:ns3="ddeafcb3-d60b-4702-bc6e-1d4c0ec77801" xmlns:ns4="e0f322c0-faf1-4284-8e74-1f30533c55b5" targetNamespace="http://schemas.microsoft.com/office/2006/metadata/properties" ma:root="true" ma:fieldsID="017e200ec2c4b5f7109fcc3a561073a6" ns3:_="" ns4:_="">
    <xsd:import namespace="ddeafcb3-d60b-4702-bc6e-1d4c0ec77801"/>
    <xsd:import namespace="e0f322c0-faf1-4284-8e74-1f30533c55b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MediaServiceLocation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afcb3-d60b-4702-bc6e-1d4c0ec7780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f322c0-faf1-4284-8e74-1f30533c55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D344DB-0D05-42C7-BE7F-D5D7237FF42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ddeafcb3-d60b-4702-bc6e-1d4c0ec77801"/>
    <ds:schemaRef ds:uri="http://purl.org/dc/terms/"/>
    <ds:schemaRef ds:uri="http://schemas.openxmlformats.org/package/2006/metadata/core-properties"/>
    <ds:schemaRef ds:uri="e0f322c0-faf1-4284-8e74-1f30533c55b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B1095D5-F6BA-47AB-AAC4-35CC93088E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98DE9C-7A72-450A-A3C6-B0DC69E647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eafcb3-d60b-4702-bc6e-1d4c0ec77801"/>
    <ds:schemaRef ds:uri="e0f322c0-faf1-4284-8e74-1f30533c55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1466</TotalTime>
  <Words>1245</Words>
  <Application>Microsoft Office PowerPoint</Application>
  <PresentationFormat>Affichage à l'écran (4:3)</PresentationFormat>
  <Paragraphs>176</Paragraphs>
  <Slides>29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17</vt:i4>
      </vt:variant>
      <vt:variant>
        <vt:lpstr>Titres des diapositives</vt:lpstr>
      </vt:variant>
      <vt:variant>
        <vt:i4>29</vt:i4>
      </vt:variant>
    </vt:vector>
  </HeadingPairs>
  <TitlesOfParts>
    <vt:vector size="53" baseType="lpstr">
      <vt:lpstr>Arial</vt:lpstr>
      <vt:lpstr>Calibri</vt:lpstr>
      <vt:lpstr>Calibri Light</vt:lpstr>
      <vt:lpstr>Monserrat</vt:lpstr>
      <vt:lpstr>Montserrat</vt:lpstr>
      <vt:lpstr>Times New Roman</vt:lpstr>
      <vt:lpstr>Wingdings</vt:lpstr>
      <vt:lpstr>17_Conception personnalisée</vt:lpstr>
      <vt:lpstr>Conception personnalisée</vt:lpstr>
      <vt:lpstr>1_Conception personnalisée</vt:lpstr>
      <vt:lpstr>2_Conception personnalisée</vt:lpstr>
      <vt:lpstr>3_Conception personnalisée</vt:lpstr>
      <vt:lpstr>4_Conception personnalisée</vt:lpstr>
      <vt:lpstr>5_Conception personnalisée</vt:lpstr>
      <vt:lpstr>6_Conception personnalisée</vt:lpstr>
      <vt:lpstr>15_Conception personnalisée</vt:lpstr>
      <vt:lpstr>16_Conception personnalisée</vt:lpstr>
      <vt:lpstr>8_Conception personnalisée</vt:lpstr>
      <vt:lpstr>9_Conception personnalisée</vt:lpstr>
      <vt:lpstr>11_Conception personnalisée</vt:lpstr>
      <vt:lpstr>10_Conception personnalisée</vt:lpstr>
      <vt:lpstr>12_Conception personnalisée</vt:lpstr>
      <vt:lpstr>13_Conception personnalisée</vt:lpstr>
      <vt:lpstr>14_Conception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Université Catholique de Louvain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Mélissa Nyamabu</dc:creator>
  <cp:lastModifiedBy>Anne Verwaerde</cp:lastModifiedBy>
  <cp:revision>122</cp:revision>
  <cp:lastPrinted>2024-08-27T16:19:08Z</cp:lastPrinted>
  <dcterms:created xsi:type="dcterms:W3CDTF">2018-06-29T12:50:19Z</dcterms:created>
  <dcterms:modified xsi:type="dcterms:W3CDTF">2024-08-27T17:56:08Z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0x01010099561E14E1DA1B41A18272989B0A16F7</vt:lpwstr>
  </property>
</Properties>
</file>